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5" r:id="rId7"/>
    <p:sldId id="266" r:id="rId8"/>
    <p:sldId id="267" r:id="rId9"/>
    <p:sldId id="268" r:id="rId10"/>
    <p:sldId id="262" r:id="rId11"/>
    <p:sldId id="263" r:id="rId12"/>
    <p:sldId id="26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진명 제" initials="진제" lastIdx="1" clrIdx="0">
    <p:extLst>
      <p:ext uri="{19B8F6BF-5375-455C-9EA6-DF929625EA0E}">
        <p15:presenceInfo xmlns:p15="http://schemas.microsoft.com/office/powerpoint/2012/main" userId="08f6da77845c67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8278-D971-4CA2-95DB-6382EF04728E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C2C4-7934-4A74-B755-5481042D724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45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8278-D971-4CA2-95DB-6382EF04728E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C2C4-7934-4A74-B755-5481042D7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9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8278-D971-4CA2-95DB-6382EF04728E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C2C4-7934-4A74-B755-5481042D7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67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8278-D971-4CA2-95DB-6382EF04728E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C2C4-7934-4A74-B755-5481042D7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77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8278-D971-4CA2-95DB-6382EF04728E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C2C4-7934-4A74-B755-5481042D724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36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8278-D971-4CA2-95DB-6382EF04728E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C2C4-7934-4A74-B755-5481042D7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44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8278-D971-4CA2-95DB-6382EF04728E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C2C4-7934-4A74-B755-5481042D7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2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8278-D971-4CA2-95DB-6382EF04728E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C2C4-7934-4A74-B755-5481042D7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91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8278-D971-4CA2-95DB-6382EF04728E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C2C4-7934-4A74-B755-5481042D7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0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1C8278-D971-4CA2-95DB-6382EF04728E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13C2C4-7934-4A74-B755-5481042D7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67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8278-D971-4CA2-95DB-6382EF04728E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C2C4-7934-4A74-B755-5481042D7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4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1C8278-D971-4CA2-95DB-6382EF04728E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13C2C4-7934-4A74-B755-5481042D724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3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terms.naver.com/alikeMeaning.nhn?query=E0018109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youtube.com/watch?v=AzUcsuO9Yi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E628D-DEDB-4F60-ABC4-DA9F645CD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dirty="0" err="1">
                <a:latin typeface="HY나무M" panose="02030600000101010101" pitchFamily="18" charset="-127"/>
                <a:ea typeface="HY나무M" panose="02030600000101010101" pitchFamily="18" charset="-127"/>
              </a:rPr>
              <a:t>라즈베리</a:t>
            </a:r>
            <a:r>
              <a:rPr lang="ko-KR" altLang="en-US" sz="4800" dirty="0">
                <a:latin typeface="HY나무M" panose="02030600000101010101" pitchFamily="18" charset="-127"/>
                <a:ea typeface="HY나무M" panose="02030600000101010101" pitchFamily="18" charset="-127"/>
              </a:rPr>
              <a:t> 파이를 이용한 </a:t>
            </a:r>
            <a:r>
              <a:rPr lang="ko-KR" altLang="en-US" sz="4800" dirty="0" err="1">
                <a:latin typeface="HY나무M" panose="02030600000101010101" pitchFamily="18" charset="-127"/>
                <a:ea typeface="HY나무M" panose="02030600000101010101" pitchFamily="18" charset="-127"/>
              </a:rPr>
              <a:t>드론</a:t>
            </a:r>
            <a:endParaRPr lang="ko-KR" altLang="en-US" sz="4800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42A1C5-EC93-4CBE-AC2D-293903FD6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anchor="b"/>
          <a:lstStyle/>
          <a:p>
            <a:pPr algn="r"/>
            <a:r>
              <a:rPr lang="en-US" altLang="ko-KR"/>
              <a:t>2</a:t>
            </a:r>
            <a:r>
              <a:rPr lang="ko-KR" altLang="en-US"/>
              <a:t>조 양재훈 이충헌 제진명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9742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68667-6E2C-43B6-96D3-7BDEA55A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ko-KR" altLang="en-US" dirty="0" err="1"/>
              <a:t>드론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04547-0902-4A27-A7B4-4310AC7EC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43360"/>
          </a:xfrm>
        </p:spPr>
        <p:txBody>
          <a:bodyPr/>
          <a:lstStyle/>
          <a:p>
            <a:r>
              <a:rPr lang="ko-KR" altLang="en-US" dirty="0"/>
              <a:t>최근 </a:t>
            </a:r>
            <a:r>
              <a:rPr lang="ko-KR" altLang="en-US" dirty="0" err="1"/>
              <a:t>드론의</a:t>
            </a:r>
            <a:r>
              <a:rPr lang="ko-KR" altLang="en-US" dirty="0"/>
              <a:t> 활용도가 높아짐에 따라서 다양한 </a:t>
            </a:r>
            <a:r>
              <a:rPr lang="ko-KR" altLang="en-US" dirty="0" err="1"/>
              <a:t>드론이</a:t>
            </a:r>
            <a:r>
              <a:rPr lang="ko-KR" altLang="en-US" dirty="0"/>
              <a:t> 개발 되고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라즈베리파이를</a:t>
            </a:r>
            <a:r>
              <a:rPr lang="ko-KR" altLang="en-US" dirty="0"/>
              <a:t> 이용하면 다양한 기능의 </a:t>
            </a:r>
            <a:r>
              <a:rPr lang="ko-KR" altLang="en-US" dirty="0" err="1"/>
              <a:t>드론을</a:t>
            </a:r>
            <a:r>
              <a:rPr lang="ko-KR" altLang="en-US" dirty="0"/>
              <a:t> 쉽게 개발할 수 있을 것이라고 생각한다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46D0437-B1B2-4464-AE31-C187FBD24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0" y="2989094"/>
            <a:ext cx="3817197" cy="288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8F30254-B3C4-4C52-A2D4-ADA9EDBA6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727" y="2989094"/>
            <a:ext cx="388800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51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8C1E9-E779-4239-A7F3-8F0E5915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C476A-CDB3-409A-978E-3CC7CC463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err="1"/>
              <a:t>라즈베리</a:t>
            </a:r>
            <a:r>
              <a:rPr lang="ko-KR" altLang="en-US" dirty="0"/>
              <a:t> 파이는 오픈소스 </a:t>
            </a:r>
            <a:r>
              <a:rPr lang="en-US" altLang="ko-KR" dirty="0"/>
              <a:t>Linux OS</a:t>
            </a:r>
            <a:r>
              <a:rPr lang="ko-KR" altLang="en-US" dirty="0"/>
              <a:t>를 지원한다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뛰어난 연산 처리 능력을 가지고 있다</a:t>
            </a:r>
            <a:r>
              <a:rPr lang="en-US" altLang="ko-KR" dirty="0"/>
              <a:t>. (</a:t>
            </a:r>
            <a:r>
              <a:rPr lang="ko-KR" altLang="en-US" dirty="0"/>
              <a:t>영상 처리</a:t>
            </a:r>
            <a:r>
              <a:rPr lang="en-US" altLang="ko-KR" dirty="0"/>
              <a:t>, </a:t>
            </a:r>
            <a:r>
              <a:rPr lang="ko-KR" altLang="en-US" dirty="0"/>
              <a:t>고속 처리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기존에 개발된 다양한 오픈소스 프로젝트를 활용 가능하다</a:t>
            </a:r>
            <a:endParaRPr lang="en-US" altLang="ko-KR" dirty="0"/>
          </a:p>
          <a:p>
            <a:pPr lvl="1"/>
            <a:r>
              <a:rPr lang="ko-KR" altLang="en-US" dirty="0"/>
              <a:t>다양한 성능의 제품이 있어 용도에 맞게 사용할 수 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35A7F7-D6A7-483E-A4C0-195349DC4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349094"/>
            <a:ext cx="3785409" cy="25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FEEDA1-5014-46D6-947A-2604D509D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571" y="3349094"/>
            <a:ext cx="3614754" cy="252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F2F1F5-C513-45E3-9A8A-B952C748655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325" y="3349094"/>
            <a:ext cx="448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6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A7E43-7543-443D-A338-C7712292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E32E2-46DA-47DA-BFCF-9245184AE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최근 </a:t>
            </a:r>
            <a:r>
              <a:rPr lang="ko-KR" altLang="en-US" dirty="0" err="1"/>
              <a:t>드론의</a:t>
            </a:r>
            <a:r>
              <a:rPr lang="ko-KR" altLang="en-US" dirty="0"/>
              <a:t> 활용도</a:t>
            </a:r>
            <a:r>
              <a:rPr lang="en-US" altLang="ko-KR" dirty="0"/>
              <a:t>(</a:t>
            </a:r>
            <a:r>
              <a:rPr lang="ko-KR" altLang="en-US" dirty="0"/>
              <a:t>농업</a:t>
            </a:r>
            <a:r>
              <a:rPr lang="en-US" altLang="ko-KR" dirty="0"/>
              <a:t>, </a:t>
            </a:r>
            <a:r>
              <a:rPr lang="ko-KR" altLang="en-US" dirty="0"/>
              <a:t>의료</a:t>
            </a:r>
            <a:r>
              <a:rPr lang="en-US" altLang="ko-KR" dirty="0"/>
              <a:t>, </a:t>
            </a:r>
            <a:r>
              <a:rPr lang="ko-KR" altLang="en-US" dirty="0"/>
              <a:t>교통</a:t>
            </a:r>
            <a:r>
              <a:rPr lang="en-US" altLang="ko-KR" dirty="0"/>
              <a:t>)</a:t>
            </a:r>
            <a:r>
              <a:rPr lang="ko-KR" altLang="en-US" dirty="0"/>
              <a:t>가 높아지고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중 교통과 관련한 </a:t>
            </a:r>
            <a:r>
              <a:rPr lang="ko-KR" altLang="en-US" dirty="0" err="1"/>
              <a:t>드론이</a:t>
            </a:r>
            <a:r>
              <a:rPr lang="ko-KR" altLang="en-US" dirty="0"/>
              <a:t> 활용도가 높을 것이라고 예상</a:t>
            </a:r>
            <a:endParaRPr lang="en-US" altLang="ko-KR" dirty="0"/>
          </a:p>
          <a:p>
            <a:r>
              <a:rPr lang="ko-KR" altLang="en-US" dirty="0"/>
              <a:t>사물인식</a:t>
            </a:r>
            <a:r>
              <a:rPr lang="en-US" altLang="ko-KR" dirty="0"/>
              <a:t>, </a:t>
            </a:r>
            <a:r>
              <a:rPr lang="ko-KR" altLang="en-US" dirty="0"/>
              <a:t>미세먼지</a:t>
            </a:r>
            <a:r>
              <a:rPr lang="en-US" altLang="ko-KR" dirty="0"/>
              <a:t>, </a:t>
            </a:r>
            <a:r>
              <a:rPr lang="ko-KR" altLang="en-US" dirty="0"/>
              <a:t>온</a:t>
            </a:r>
            <a:r>
              <a:rPr lang="en-US" altLang="ko-KR" dirty="0"/>
              <a:t> · </a:t>
            </a:r>
            <a:r>
              <a:rPr lang="ko-KR" altLang="en-US" dirty="0"/>
              <a:t>습도 센서를 활용하여 편의성 제공</a:t>
            </a:r>
            <a:endParaRPr lang="en-US" altLang="ko-KR" dirty="0"/>
          </a:p>
          <a:p>
            <a:r>
              <a:rPr lang="ko-KR" altLang="en-US" dirty="0"/>
              <a:t>교통 사고 발생 빈도 하락 효과 기대</a:t>
            </a:r>
            <a:endParaRPr lang="en-US" altLang="ko-KR" dirty="0"/>
          </a:p>
          <a:p>
            <a:r>
              <a:rPr lang="ko-KR" altLang="en-US" dirty="0" err="1"/>
              <a:t>라즈베리파이를</a:t>
            </a:r>
            <a:r>
              <a:rPr lang="ko-KR" altLang="en-US" dirty="0"/>
              <a:t> 활용한 </a:t>
            </a:r>
            <a:r>
              <a:rPr lang="ko-KR" altLang="en-US" dirty="0" err="1"/>
              <a:t>드론의</a:t>
            </a:r>
            <a:r>
              <a:rPr lang="ko-KR" altLang="en-US" dirty="0"/>
              <a:t> 장점 </a:t>
            </a:r>
            <a:r>
              <a:rPr lang="en-US" altLang="ko-KR" dirty="0"/>
              <a:t>(</a:t>
            </a:r>
            <a:r>
              <a:rPr lang="ko-KR" altLang="en-US" dirty="0"/>
              <a:t>오픈소스 </a:t>
            </a:r>
            <a:r>
              <a:rPr lang="en-US" altLang="ko-KR" dirty="0"/>
              <a:t>OS</a:t>
            </a:r>
            <a:r>
              <a:rPr lang="ko-KR" altLang="en-US" dirty="0"/>
              <a:t>활용</a:t>
            </a:r>
            <a:r>
              <a:rPr lang="en-US" altLang="ko-KR" dirty="0"/>
              <a:t>, </a:t>
            </a:r>
            <a:r>
              <a:rPr lang="ko-KR" altLang="en-US" dirty="0"/>
              <a:t>연산처리능력</a:t>
            </a:r>
            <a:r>
              <a:rPr lang="en-US" altLang="ko-KR" dirty="0"/>
              <a:t>, </a:t>
            </a:r>
            <a:r>
              <a:rPr lang="ko-KR" altLang="en-US" dirty="0"/>
              <a:t>오픈소스 프로젝트 활용</a:t>
            </a:r>
            <a:r>
              <a:rPr lang="en-US" altLang="ko-KR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10728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B6FA2D-EB9D-4EB8-B332-906312927B41}"/>
              </a:ext>
            </a:extLst>
          </p:cNvPr>
          <p:cNvSpPr txBox="1"/>
          <p:nvPr/>
        </p:nvSpPr>
        <p:spPr>
          <a:xfrm>
            <a:off x="1882066" y="2856282"/>
            <a:ext cx="7572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감사합니다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1507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DCBC7-A82A-45A8-A065-F76C9414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1E0B7-13E6-4D70-9192-BF5E6A68B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 err="1"/>
              <a:t>드론</a:t>
            </a:r>
            <a:r>
              <a:rPr lang="ko-KR" altLang="en-US" sz="2400" dirty="0"/>
              <a:t> 이란</a:t>
            </a:r>
            <a:r>
              <a:rPr lang="en-US" altLang="ko-KR" sz="2400" dirty="0"/>
              <a:t>?</a:t>
            </a:r>
          </a:p>
          <a:p>
            <a:r>
              <a:rPr lang="en-US" altLang="ko-KR" sz="2400" dirty="0"/>
              <a:t>2. </a:t>
            </a:r>
            <a:r>
              <a:rPr lang="ko-KR" altLang="en-US" sz="2400" dirty="0" err="1"/>
              <a:t>드론의</a:t>
            </a:r>
            <a:r>
              <a:rPr lang="ko-KR" altLang="en-US" sz="2400" dirty="0"/>
              <a:t> 활용</a:t>
            </a:r>
            <a:endParaRPr lang="en-US" altLang="ko-KR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 err="1"/>
              <a:t>라즈베리파이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드론</a:t>
            </a:r>
            <a:r>
              <a:rPr lang="ko-KR" altLang="en-US" sz="2400" dirty="0"/>
              <a:t> 아이디어 도출</a:t>
            </a:r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ko-KR" altLang="en-US" sz="2400" dirty="0" err="1"/>
              <a:t>라즈베리파이의</a:t>
            </a:r>
            <a:r>
              <a:rPr lang="ko-KR" altLang="en-US" sz="2400" dirty="0"/>
              <a:t> 장점</a:t>
            </a:r>
            <a:endParaRPr lang="en-US" altLang="ko-KR" sz="2400" dirty="0"/>
          </a:p>
          <a:p>
            <a:r>
              <a:rPr lang="en-US" altLang="ko-KR" sz="2400" dirty="0"/>
              <a:t>5. </a:t>
            </a:r>
            <a:r>
              <a:rPr lang="ko-KR" altLang="en-US" sz="2400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297199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21CEF-744C-4D68-A1EF-4DC4CC7C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드론</a:t>
            </a:r>
            <a:r>
              <a:rPr lang="ko-KR" altLang="en-US" dirty="0"/>
              <a:t> 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057B9C-61D2-4FBD-A904-F36C2D48B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16566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무선전파의 유도에 의해 비행하는 비행기나 헬리콥터 모양의 비행체</a:t>
            </a:r>
            <a:endParaRPr lang="ko-KR" altLang="en-US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ko-KR" altLang="en-US" dirty="0"/>
              <a:t>군사용 목적으로 개발</a:t>
            </a:r>
            <a:endParaRPr lang="en-US" altLang="ko-KR" dirty="0"/>
          </a:p>
          <a:p>
            <a:r>
              <a:rPr lang="ko-KR" altLang="en-US" dirty="0"/>
              <a:t>현재는 다양한 목적의 </a:t>
            </a:r>
            <a:r>
              <a:rPr lang="ko-KR" altLang="en-US" dirty="0" err="1"/>
              <a:t>드론</a:t>
            </a:r>
            <a:r>
              <a:rPr lang="ko-KR" altLang="en-US" dirty="0"/>
              <a:t> 상용화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C0C0D2-83F3-444D-B384-E1E3CDE8C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3238500"/>
            <a:ext cx="4229999" cy="252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FBC9DE-905E-4213-BF22-84DD000C4F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246" y="3238500"/>
            <a:ext cx="3917455" cy="252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64E3857-5209-4F3F-BD79-84A7785822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7"/>
          <a:stretch/>
        </p:blipFill>
        <p:spPr>
          <a:xfrm>
            <a:off x="4534798" y="3238500"/>
            <a:ext cx="3356448" cy="25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1AA45A-8384-4446-A351-47BDCCB16982}"/>
              </a:ext>
            </a:extLst>
          </p:cNvPr>
          <p:cNvSpPr txBox="1"/>
          <p:nvPr/>
        </p:nvSpPr>
        <p:spPr>
          <a:xfrm>
            <a:off x="686248" y="5758500"/>
            <a:ext cx="166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▲군사용 </a:t>
            </a:r>
            <a:r>
              <a:rPr lang="ko-KR" altLang="en-US" dirty="0" err="1"/>
              <a:t>드론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CA36AA-FE5B-4A38-B3EF-0AAFFEF926E1}"/>
              </a:ext>
            </a:extLst>
          </p:cNvPr>
          <p:cNvSpPr txBox="1"/>
          <p:nvPr/>
        </p:nvSpPr>
        <p:spPr>
          <a:xfrm>
            <a:off x="4744561" y="5758500"/>
            <a:ext cx="166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▲초소형 </a:t>
            </a:r>
            <a:r>
              <a:rPr lang="ko-KR" altLang="en-US" dirty="0" err="1"/>
              <a:t>드론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FC478D-E0D8-4BE1-B7B7-173E4FDE82C4}"/>
              </a:ext>
            </a:extLst>
          </p:cNvPr>
          <p:cNvSpPr txBox="1"/>
          <p:nvPr/>
        </p:nvSpPr>
        <p:spPr>
          <a:xfrm>
            <a:off x="8101009" y="5758500"/>
            <a:ext cx="166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▲</a:t>
            </a:r>
            <a:r>
              <a:rPr lang="ko-KR" altLang="en-US" dirty="0" err="1"/>
              <a:t>취미용</a:t>
            </a:r>
            <a:r>
              <a:rPr lang="ko-KR" altLang="en-US" dirty="0"/>
              <a:t> </a:t>
            </a:r>
            <a:r>
              <a:rPr lang="ko-KR" altLang="en-US" dirty="0" err="1"/>
              <a:t>드론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216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C8CA0-A784-496D-A5B6-21DE0211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드론의</a:t>
            </a:r>
            <a:r>
              <a:rPr lang="ko-KR" altLang="en-US" dirty="0"/>
              <a:t>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EAD8D-EF6E-4C34-B5CC-BB8472257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1</a:t>
            </a:r>
            <a:r>
              <a:rPr lang="en-US" altLang="ko-KR" sz="2400" dirty="0" smtClean="0"/>
              <a:t>. </a:t>
            </a:r>
            <a:r>
              <a:rPr lang="ko-KR" altLang="en-US" sz="2400" dirty="0"/>
              <a:t>응급구조 </a:t>
            </a:r>
            <a:r>
              <a:rPr lang="ko-KR" altLang="en-US" sz="2400" dirty="0" err="1"/>
              <a:t>드론</a:t>
            </a:r>
            <a:endParaRPr lang="en-US" altLang="ko-KR" sz="2400" dirty="0"/>
          </a:p>
          <a:p>
            <a:r>
              <a:rPr lang="en-US" altLang="ko-KR" dirty="0"/>
              <a:t>AED, </a:t>
            </a:r>
            <a:r>
              <a:rPr lang="ko-KR" altLang="en-US" dirty="0"/>
              <a:t>응급 구조 키트</a:t>
            </a:r>
            <a:r>
              <a:rPr lang="en-US" altLang="ko-KR" dirty="0"/>
              <a:t>, </a:t>
            </a:r>
            <a:r>
              <a:rPr lang="ko-KR" altLang="en-US" dirty="0"/>
              <a:t>혈액 등 앰뷸런스가 갈 수 없는 곳 까지 신속하게 이동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59352B-C68C-4ECC-AA91-68EE4CDAD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813" y="2977093"/>
            <a:ext cx="3850696" cy="288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05BD23-E1B5-4C00-BB3C-3BA980DCC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0" y="2977093"/>
            <a:ext cx="3843943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2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D9993-7B92-4E22-9A5C-7C69C5C6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드론의</a:t>
            </a:r>
            <a:r>
              <a:rPr lang="ko-KR" altLang="en-US" dirty="0"/>
              <a:t>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738070-D0F5-41BD-A9F6-66FCD6CEC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7509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2400" dirty="0"/>
              <a:t>2</a:t>
            </a:r>
            <a:r>
              <a:rPr lang="en-US" altLang="ko-KR" sz="2400" dirty="0" smtClean="0"/>
              <a:t>. </a:t>
            </a:r>
            <a:r>
              <a:rPr lang="ko-KR" altLang="en-US" sz="2400" dirty="0"/>
              <a:t>농업용 </a:t>
            </a:r>
            <a:r>
              <a:rPr lang="ko-KR" altLang="en-US" sz="2400" dirty="0" err="1"/>
              <a:t>드론</a:t>
            </a:r>
            <a:endParaRPr lang="en-US" altLang="ko-KR" sz="2400" dirty="0"/>
          </a:p>
          <a:p>
            <a:r>
              <a:rPr lang="ko-KR" altLang="en-US" dirty="0"/>
              <a:t>토양 및 농경지 조사</a:t>
            </a:r>
            <a:r>
              <a:rPr lang="en-US" altLang="ko-KR" dirty="0"/>
              <a:t>, </a:t>
            </a:r>
            <a:r>
              <a:rPr lang="ko-KR" altLang="en-US" dirty="0"/>
              <a:t>파종</a:t>
            </a:r>
            <a:r>
              <a:rPr lang="en-US" altLang="ko-KR" dirty="0"/>
              <a:t>, </a:t>
            </a:r>
            <a:r>
              <a:rPr lang="ko-KR" altLang="en-US" dirty="0"/>
              <a:t>농약 살포</a:t>
            </a:r>
            <a:r>
              <a:rPr lang="en-US" altLang="ko-KR" dirty="0"/>
              <a:t> , </a:t>
            </a:r>
            <a:r>
              <a:rPr lang="ko-KR" altLang="en-US" dirty="0"/>
              <a:t>작물 모니터링 등에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https://www.youtube.com/watch?v=AzUcsuO9YiE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099D1A-F231-420E-8261-18AAEB9A0C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70" r="16879" b="1"/>
          <a:stretch/>
        </p:blipFill>
        <p:spPr>
          <a:xfrm>
            <a:off x="238195" y="2920828"/>
            <a:ext cx="3590855" cy="29482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0B8879-2346-4325-9FF3-E547D0490C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8" t="-1" r="12740" b="-1"/>
          <a:stretch/>
        </p:blipFill>
        <p:spPr>
          <a:xfrm>
            <a:off x="3562350" y="2989094"/>
            <a:ext cx="4218724" cy="288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A8A7CE-2C54-4FF0-8A8A-E465E6071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945" y="2989094"/>
            <a:ext cx="431382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DFF0C-8E41-4C4E-BCDA-18EBFA67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드론의</a:t>
            </a:r>
            <a:r>
              <a:rPr lang="ko-KR" altLang="en-US" dirty="0"/>
              <a:t>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2F1C9-932D-458A-9BDA-048D48E8D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/>
              <a:t>교통서비스를 탑재한 </a:t>
            </a:r>
            <a:r>
              <a:rPr lang="ko-KR" altLang="en-US" dirty="0" err="1"/>
              <a:t>드론</a:t>
            </a:r>
            <a:endParaRPr lang="en-US" altLang="ko-KR" dirty="0"/>
          </a:p>
          <a:p>
            <a:r>
              <a:rPr lang="ko-KR" altLang="en-US" dirty="0"/>
              <a:t>현재 많은 회사들이 교통 정보와 관련된 </a:t>
            </a:r>
            <a:r>
              <a:rPr lang="ko-KR" altLang="en-US" dirty="0" err="1"/>
              <a:t>드론을</a:t>
            </a:r>
            <a:r>
              <a:rPr lang="ko-KR" altLang="en-US" dirty="0"/>
              <a:t> 개발하고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부가 적인 기능을 추가하여 사람들에게 편의성을 제공하고자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DDDDE7-3E00-479F-B97F-338C27CAD94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47" y="3498130"/>
            <a:ext cx="6132295" cy="288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19E798-C37D-47D4-A792-DFEFD8D61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742" y="3498130"/>
            <a:ext cx="5142857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5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9A6DB-BB6D-409D-8BFB-92BDB2FC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</a:t>
            </a:r>
            <a:r>
              <a:rPr lang="en-US" altLang="ko-KR" dirty="0"/>
              <a:t>(1. </a:t>
            </a:r>
            <a:r>
              <a:rPr lang="ko-KR" altLang="en-US" dirty="0"/>
              <a:t>사물 인식 센서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0DB47C-8762-4B26-AC88-EE77A584F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1287991"/>
          </a:xfrm>
        </p:spPr>
        <p:txBody>
          <a:bodyPr/>
          <a:lstStyle/>
          <a:p>
            <a:r>
              <a:rPr lang="ko-KR" altLang="en-US" dirty="0"/>
              <a:t>교통 상황을 파악하려면 차량을 인지할 수 있는 센서가 필요하다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정밀하게 사물을 판단할 수 있는 센서를 부착하여 교통량을 파악하는데 이용</a:t>
            </a:r>
            <a:endParaRPr lang="en-US" altLang="ko-KR" dirty="0"/>
          </a:p>
          <a:p>
            <a:r>
              <a:rPr lang="ko-KR" altLang="en-US" dirty="0"/>
              <a:t> 차량의 거리를 정밀하게 파악하여 사고가 났을 경우 신속하게 주변 시설에 알림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DC613A-5A39-4FC6-848F-9507783FC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04" y="3221504"/>
            <a:ext cx="5236846" cy="288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508768-51D7-4ADD-B1D6-F58E9A9AD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350" y="3221504"/>
            <a:ext cx="4298507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AC241-1797-4A6C-8AB6-1F5B58603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</a:t>
            </a:r>
            <a:r>
              <a:rPr lang="en-US" altLang="ko-KR" dirty="0"/>
              <a:t>(2. </a:t>
            </a:r>
            <a:r>
              <a:rPr lang="ko-KR" altLang="en-US" dirty="0"/>
              <a:t>기상 상황 알림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5565F-12B1-46DA-80B2-CB0128805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70328"/>
          </a:xfrm>
        </p:spPr>
        <p:txBody>
          <a:bodyPr/>
          <a:lstStyle/>
          <a:p>
            <a:r>
              <a:rPr lang="ko-KR" altLang="en-US" dirty="0"/>
              <a:t>최근 심각한 대기오염으로 미세먼지 문제가 심각하다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드론에</a:t>
            </a:r>
            <a:r>
              <a:rPr lang="ko-KR" altLang="en-US" dirty="0"/>
              <a:t> 미세먼지 센서</a:t>
            </a:r>
            <a:r>
              <a:rPr lang="en-US" altLang="ko-KR" dirty="0"/>
              <a:t>, </a:t>
            </a:r>
            <a:r>
              <a:rPr lang="ko-KR" altLang="en-US" dirty="0" err="1"/>
              <a:t>온습도</a:t>
            </a:r>
            <a:r>
              <a:rPr lang="ko-KR" altLang="en-US" dirty="0"/>
              <a:t> 센서 등을 장착하여 실시간으로 그 지역에 정확한 기상상황을 관측소에 전송하고 그 주변 사람들에게 알려주는 서비스를 제공한다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D20903-1C16-457E-BCDC-03427D93E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69" y="3116062"/>
            <a:ext cx="4902128" cy="288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772D34-B020-4BFC-B75B-F7A03583D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197" y="3116062"/>
            <a:ext cx="551196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74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DD428-5C08-4EA6-9A78-78479A97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</a:t>
            </a:r>
            <a:r>
              <a:rPr lang="en-US" altLang="ko-KR" dirty="0"/>
              <a:t>(3. </a:t>
            </a:r>
            <a:r>
              <a:rPr lang="ko-KR" altLang="en-US" dirty="0"/>
              <a:t>교통위반 방지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77FB6-BEAC-4FBA-8EE5-E13E05367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차량의 증가로 인해 교통사고 발생이 많아지고 있다</a:t>
            </a:r>
            <a:r>
              <a:rPr lang="en-US" altLang="ko-KR" dirty="0"/>
              <a:t>. </a:t>
            </a:r>
            <a:r>
              <a:rPr lang="ko-KR" altLang="en-US" dirty="0"/>
              <a:t>기본적인 법규만 지키면 사고율을 낮출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속도 감지 센서나 차량의 위치를 감지하는 센서를 장착하여 속도위반</a:t>
            </a:r>
            <a:r>
              <a:rPr lang="en-US" altLang="ko-KR" dirty="0"/>
              <a:t>, </a:t>
            </a:r>
            <a:r>
              <a:rPr lang="ko-KR" altLang="en-US" dirty="0"/>
              <a:t>중앙선 침범</a:t>
            </a:r>
            <a:r>
              <a:rPr lang="en-US" altLang="ko-KR" dirty="0"/>
              <a:t>, </a:t>
            </a:r>
            <a:r>
              <a:rPr lang="ko-KR" altLang="en-US" dirty="0"/>
              <a:t>신호 위반 등의 교통법규 위반을 단속하여 사고율을 낮추고자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35A4AF-0395-4BB8-86AD-E388EB388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82" y="3252787"/>
            <a:ext cx="3445368" cy="288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6F4D46-AF88-4D09-90EB-9014AA943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5" y="3252787"/>
            <a:ext cx="4171349" cy="288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FF2B3D-1851-43DA-A016-A57E946C5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252787"/>
            <a:ext cx="407858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3803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TM02900769[[fn=추억]]</Template>
  <TotalTime>232</TotalTime>
  <Words>379</Words>
  <Application>Microsoft Office PowerPoint</Application>
  <PresentationFormat>와이드스크린</PresentationFormat>
  <Paragraphs>51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HY나무M</vt:lpstr>
      <vt:lpstr>맑은 고딕</vt:lpstr>
      <vt:lpstr>Calibri</vt:lpstr>
      <vt:lpstr>Calibri Light</vt:lpstr>
      <vt:lpstr>추억</vt:lpstr>
      <vt:lpstr>라즈베리 파이를 이용한 드론</vt:lpstr>
      <vt:lpstr>목차</vt:lpstr>
      <vt:lpstr>드론 이란?</vt:lpstr>
      <vt:lpstr>드론의 활용</vt:lpstr>
      <vt:lpstr>드론의 활용</vt:lpstr>
      <vt:lpstr>드론의 활용</vt:lpstr>
      <vt:lpstr>기능 (1. 사물 인식 센서)</vt:lpstr>
      <vt:lpstr>기능 (2. 기상 상황 알림)</vt:lpstr>
      <vt:lpstr>기능 (3. 교통위반 방지)</vt:lpstr>
      <vt:lpstr>라즈베리파이 드론</vt:lpstr>
      <vt:lpstr>라즈베리파이 장점</vt:lpstr>
      <vt:lpstr>정리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라즈베리 파이를 이용한 드론</dc:title>
  <dc:creator>진명 제</dc:creator>
  <cp:lastModifiedBy>Windows 사용자</cp:lastModifiedBy>
  <cp:revision>21</cp:revision>
  <dcterms:created xsi:type="dcterms:W3CDTF">2018-11-26T15:42:08Z</dcterms:created>
  <dcterms:modified xsi:type="dcterms:W3CDTF">2018-11-28T04:13:49Z</dcterms:modified>
</cp:coreProperties>
</file>