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3" r:id="rId4"/>
    <p:sldId id="285" r:id="rId5"/>
    <p:sldId id="259" r:id="rId6"/>
    <p:sldId id="286" r:id="rId7"/>
    <p:sldId id="28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3A76B2-BE59-4DD4-AA16-0BBE37995E14}">
          <p14:sldIdLst>
            <p14:sldId id="256"/>
            <p14:sldId id="282"/>
            <p14:sldId id="283"/>
            <p14:sldId id="285"/>
            <p14:sldId id="259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00B050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2137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7F57-1ACF-4345-96F3-C06C0B70B06B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A9E1-5D96-489A-8693-CF3FCA2FA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4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8A9E1-5D96-489A-8693-CF3FCA2FAF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1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8A9E1-5D96-489A-8693-CF3FCA2FAF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899F9-F26C-4FED-B51B-6DFE28A14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1CCE9-258E-44FE-A47C-6F9A08805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93749-DCAF-4727-B65A-9354D5DB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47D52-5CE9-4E93-BC18-BFA77D71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F351C-B839-40EB-B35B-92EAC63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E763-F0DA-441B-95F7-01644225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D605AF-7309-41A5-94CF-FFCB3E1C4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EB6BE-4367-4C82-B9FC-C4BB602E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54798-06CC-457A-9F3A-1B6185B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91EC1-BCBC-4E66-975D-88CE8E8A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1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39E67-1078-4102-B955-A5FC6422F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E2783-5ABC-4669-9327-E08A7CBB0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1069D-275A-485C-B0B9-6CDB14FA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5D8C3-8AF6-4BA0-A6F6-DFC57293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0AEBA-E45D-4962-B3FA-6F974AF2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6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F94B7-403C-4982-9F6B-381DDFAA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E1541-3D3D-49E2-B2A8-498A65DE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9CE73-D687-4E26-9612-83E1F86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012B3-3D0D-4BCA-AE63-C948EE5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E58C4-BADC-4826-86EA-70E8E745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65F9-1EAA-4E99-B3CF-B712194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08260-B8D2-428C-A9CA-53E85525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D5FB5-2AEC-45E4-A755-13FF2F8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C19-04A4-4DEA-96A2-CE4C16E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84B55E-275F-45DE-9878-5C529664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14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22085-C6A0-44E0-BB6E-9C36E145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F58DA7-4B2C-4CDD-A2AD-911558A5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834CA-D154-4709-9F05-6244DBC9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ADFC59-AF34-4BD7-B923-E35C6F9B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41B63-4995-4D01-A164-6B5B4FF3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4643E-BAEA-4E12-BEF6-05CDB2C7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11AFA-1456-485B-9FBE-ABB65CA6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7447-DF9B-48C0-AFEF-84F12DCF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FB36F-1436-45B2-8141-54D73D367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CAD71-FB71-433D-8E7B-89088A551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29F15A-334D-4445-A833-E48008DD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513ACE-8D04-4DAF-8BC3-F211C4BD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D11F24-280A-4E78-B0CF-F1C487E8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52C51E-5185-45E8-BF12-4BE186F4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61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9EA4D-F236-4A85-923B-A0E62D90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8D1FEB-CA74-4CDE-BAE6-834751B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BC6AB-E700-40A2-BC27-36A642AC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C1174-445D-4EB6-B899-8150D174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3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A27F9-EB00-4234-975C-B0735DBF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00C9F9-A21E-467D-B167-7EF14835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9615B-7424-42FA-9071-29D03DB0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8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A00B-E6B2-4DE3-B733-A6C9236E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AC81C-EADE-4A5C-BACE-285E2502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A7108A-7F6B-40A0-BB91-B5BC19B4F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EEDC9D-F879-4944-AA31-828F4141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C1565-307D-4647-A5F4-7AF0A95C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152F4B-7275-4D8D-8B7B-92BE45AC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6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32DE4-EA01-473C-8A24-B1A21296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92931D-1BC5-4B97-BF6D-0129017A3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7F3D4-6384-41DF-9DBD-20C219D6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1D779-231F-4BF2-8CF4-19030597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1F44B-2348-4BEA-B0ED-2D520589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23122-0F2A-47EC-BC36-44F8691E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8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8E751-DA60-4219-92B7-F99286A9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90AD0-F627-499D-BB82-86647D581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54C05-2136-4485-BA25-FC449E95B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5336-F201-4127-BC80-7FFF65B5D70D}" type="datetimeFigureOut">
              <a:rPr lang="ko-KR" altLang="en-US" smtClean="0"/>
              <a:t>2018-11-27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B80CD-12E1-4724-A6E6-AA9822D4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AFD8E-681F-4674-8DA8-8AD0FAA7F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EE01-696F-46EC-8CD6-1134B2B0A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79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47E559-EBFE-4152-9287-18C6B8478627}"/>
              </a:ext>
            </a:extLst>
          </p:cNvPr>
          <p:cNvCxnSpPr/>
          <p:nvPr/>
        </p:nvCxnSpPr>
        <p:spPr>
          <a:xfrm>
            <a:off x="3717234" y="2748295"/>
            <a:ext cx="4757531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4B6BB7-B39E-4B7F-9945-8D7B9BF88483}"/>
              </a:ext>
            </a:extLst>
          </p:cNvPr>
          <p:cNvSpPr txBox="1"/>
          <p:nvPr/>
        </p:nvSpPr>
        <p:spPr>
          <a:xfrm>
            <a:off x="0" y="3429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+mn-ea"/>
              </a:rPr>
              <a:t>SNOW</a:t>
            </a:r>
            <a:r>
              <a:rPr lang="en-US" altLang="ko-KR" dirty="0">
                <a:latin typeface="+mn-ea"/>
              </a:rPr>
              <a:t> REMOVAL EQUIPMENT</a:t>
            </a:r>
            <a:endParaRPr lang="ko-KR" altLang="en-US" dirty="0">
              <a:latin typeface="+mn-ea"/>
            </a:endParaRPr>
          </a:p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848D7-083B-4B70-B3AF-C3D5874B301A}"/>
              </a:ext>
            </a:extLst>
          </p:cNvPr>
          <p:cNvSpPr txBox="1"/>
          <p:nvPr/>
        </p:nvSpPr>
        <p:spPr>
          <a:xfrm>
            <a:off x="-1" y="1771956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5400" dirty="0">
                <a:latin typeface="+mn-ea"/>
              </a:rPr>
              <a:t>BREAKER</a:t>
            </a:r>
            <a:endParaRPr lang="ko-KR" altLang="en-US" sz="54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3DF55-5728-4A77-BD60-85D6BC03C97B}"/>
              </a:ext>
            </a:extLst>
          </p:cNvPr>
          <p:cNvSpPr txBox="1"/>
          <p:nvPr/>
        </p:nvSpPr>
        <p:spPr>
          <a:xfrm>
            <a:off x="6095999" y="5971890"/>
            <a:ext cx="565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4</a:t>
            </a:r>
            <a:r>
              <a:rPr lang="ko-KR" altLang="en-US" sz="2000" dirty="0">
                <a:latin typeface="+mn-ea"/>
              </a:rPr>
              <a:t>조 </a:t>
            </a:r>
            <a:r>
              <a:rPr lang="ko-KR" altLang="en-US" sz="2000" dirty="0" err="1">
                <a:latin typeface="+mn-ea"/>
              </a:rPr>
              <a:t>나관우</a:t>
            </a:r>
            <a:r>
              <a:rPr lang="ko-KR" altLang="en-US" sz="2000" dirty="0">
                <a:latin typeface="+mn-ea"/>
              </a:rPr>
              <a:t> 이주형 </a:t>
            </a:r>
            <a:r>
              <a:rPr lang="ko-KR" altLang="en-US" sz="2000" dirty="0" err="1">
                <a:latin typeface="+mn-ea"/>
              </a:rPr>
              <a:t>최원혁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이정균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C3FD0-9D15-45E7-99A6-7D13206D298B}"/>
              </a:ext>
            </a:extLst>
          </p:cNvPr>
          <p:cNvSpPr txBox="1"/>
          <p:nvPr/>
        </p:nvSpPr>
        <p:spPr>
          <a:xfrm>
            <a:off x="-132080" y="424894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리눅스와 </a:t>
            </a:r>
            <a:r>
              <a:rPr lang="en-US" altLang="ko-KR" sz="2000" dirty="0">
                <a:latin typeface="+mn-ea"/>
              </a:rPr>
              <a:t>C</a:t>
            </a:r>
            <a:r>
              <a:rPr lang="ko-KR" altLang="en-US" sz="2000" dirty="0"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10581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CF784F-B883-4C73-885C-FA38CFB97183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680D818-D617-43C3-ADF9-04AB5352290E}"/>
              </a:ext>
            </a:extLst>
          </p:cNvPr>
          <p:cNvSpPr txBox="1">
            <a:spLocks/>
          </p:cNvSpPr>
          <p:nvPr/>
        </p:nvSpPr>
        <p:spPr>
          <a:xfrm>
            <a:off x="560851" y="1392101"/>
            <a:ext cx="6001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1600" b="1" kern="1200" spc="-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ko-KR" sz="2400" b="0" dirty="0"/>
              <a:t>MINI</a:t>
            </a:r>
            <a:r>
              <a:rPr lang="en-US" altLang="ko-KR" sz="2400" b="0" dirty="0">
                <a:solidFill>
                  <a:srgbClr val="0070C0"/>
                </a:solidFill>
              </a:rPr>
              <a:t>SIM</a:t>
            </a:r>
            <a:r>
              <a:rPr lang="en-US" altLang="ko-KR" sz="2400" b="0" dirty="0"/>
              <a:t> KIT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67496-93AC-4EBB-975F-B7978AEB2AF3}"/>
              </a:ext>
            </a:extLst>
          </p:cNvPr>
          <p:cNvSpPr txBox="1"/>
          <p:nvPr/>
        </p:nvSpPr>
        <p:spPr>
          <a:xfrm>
            <a:off x="7933694" y="354358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=</a:t>
            </a:r>
            <a:endParaRPr lang="ko-KR" altLang="en-US" sz="2800" b="1" dirty="0"/>
          </a:p>
        </p:txBody>
      </p:sp>
      <p:pic>
        <p:nvPicPr>
          <p:cNvPr id="17" name="Picture 24" descr="ìëì´ë¸ì ëí ì´ë¯¸ì§ ê²ìê²°ê³¼">
            <a:extLst>
              <a:ext uri="{FF2B5EF4-FFF2-40B4-BE49-F238E27FC236}">
                <a16:creationId xmlns:a16="http://schemas.microsoft.com/office/drawing/2014/main" id="{A0BCD192-DB11-4A09-923B-AD5E928D1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1" y="2009054"/>
            <a:ext cx="3138718" cy="30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DB7E50-A549-4426-ADF3-B4F5B0E2BB59}"/>
              </a:ext>
            </a:extLst>
          </p:cNvPr>
          <p:cNvSpPr txBox="1"/>
          <p:nvPr/>
        </p:nvSpPr>
        <p:spPr>
          <a:xfrm>
            <a:off x="1131247" y="5352653"/>
            <a:ext cx="227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Arduino KIT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6187D-EE15-4242-AF0B-520FAB9102AF}"/>
              </a:ext>
            </a:extLst>
          </p:cNvPr>
          <p:cNvSpPr txBox="1"/>
          <p:nvPr/>
        </p:nvSpPr>
        <p:spPr>
          <a:xfrm>
            <a:off x="4061694" y="3543588"/>
            <a:ext cx="1807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+</a:t>
            </a:r>
            <a:endParaRPr lang="ko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444BC-4510-4878-BC13-572B9507385E}"/>
              </a:ext>
            </a:extLst>
          </p:cNvPr>
          <p:cNvSpPr txBox="1"/>
          <p:nvPr/>
        </p:nvSpPr>
        <p:spPr>
          <a:xfrm>
            <a:off x="9415122" y="5352653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KIT + </a:t>
            </a:r>
            <a:r>
              <a:rPr lang="en-US" altLang="ko-KR" b="1" dirty="0" err="1"/>
              <a:t>SoftWare</a:t>
            </a:r>
            <a:endParaRPr lang="en-US" altLang="ko-KR" b="1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E1A733E-E773-4C0A-BD2D-B805FC1CB9D6}"/>
              </a:ext>
            </a:extLst>
          </p:cNvPr>
          <p:cNvGrpSpPr/>
          <p:nvPr/>
        </p:nvGrpSpPr>
        <p:grpSpPr>
          <a:xfrm>
            <a:off x="8833247" y="2342595"/>
            <a:ext cx="2997937" cy="2742829"/>
            <a:chOff x="4417275" y="2350506"/>
            <a:chExt cx="2997937" cy="274282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460EF8-AB31-4734-A431-25B35DDCFFE4}"/>
                </a:ext>
              </a:extLst>
            </p:cNvPr>
            <p:cNvSpPr txBox="1"/>
            <p:nvPr/>
          </p:nvSpPr>
          <p:spPr>
            <a:xfrm>
              <a:off x="4417275" y="3769896"/>
              <a:ext cx="29979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 err="1"/>
                <a:t>Mini</a:t>
              </a:r>
              <a:r>
                <a:rPr lang="en-US" altLang="ko-KR" sz="6000" dirty="0" err="1">
                  <a:solidFill>
                    <a:srgbClr val="00B0F0"/>
                  </a:solidFill>
                </a:rPr>
                <a:t>Sim</a:t>
              </a:r>
              <a:endParaRPr lang="en-US" altLang="ko-KR" sz="60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rgbClr val="00B0F0"/>
                  </a:solidFill>
                </a:rPr>
                <a:t>KIT </a:t>
              </a:r>
              <a:r>
                <a:rPr lang="ko-KR" altLang="en-US" sz="2000" dirty="0">
                  <a:solidFill>
                    <a:srgbClr val="00B0F0"/>
                  </a:solidFill>
                </a:rPr>
                <a:t>판매 수익</a:t>
              </a: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103D899-1BA6-493D-B1C7-8FB11E76956E}"/>
                </a:ext>
              </a:extLst>
            </p:cNvPr>
            <p:cNvGrpSpPr/>
            <p:nvPr/>
          </p:nvGrpSpPr>
          <p:grpSpPr>
            <a:xfrm>
              <a:off x="4883239" y="2350506"/>
              <a:ext cx="2066007" cy="1362074"/>
              <a:chOff x="4825026" y="1591525"/>
              <a:chExt cx="2066007" cy="1362074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0388020-345E-4920-8B3C-171C84D3B5A4}"/>
                  </a:ext>
                </a:extLst>
              </p:cNvPr>
              <p:cNvSpPr/>
              <p:nvPr/>
            </p:nvSpPr>
            <p:spPr>
              <a:xfrm>
                <a:off x="4825026" y="1591525"/>
                <a:ext cx="1362073" cy="136207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D417F54-A01A-40BF-BC1D-9BDCA520905B}"/>
                  </a:ext>
                </a:extLst>
              </p:cNvPr>
              <p:cNvSpPr/>
              <p:nvPr/>
            </p:nvSpPr>
            <p:spPr>
              <a:xfrm>
                <a:off x="5528960" y="1591526"/>
                <a:ext cx="1362073" cy="136207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F0777C6-A958-4228-BA18-660935BFF824}"/>
              </a:ext>
            </a:extLst>
          </p:cNvPr>
          <p:cNvSpPr txBox="1"/>
          <p:nvPr/>
        </p:nvSpPr>
        <p:spPr>
          <a:xfrm>
            <a:off x="398176" y="196216"/>
            <a:ext cx="401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/>
                </a:solidFill>
                <a:latin typeface="+mn-ea"/>
              </a:rPr>
              <a:t>ICE</a:t>
            </a:r>
            <a:r>
              <a:rPr lang="ko-KR" altLang="en-US" sz="28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BRKEAER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7C03C-91AA-45B2-B667-84578C7D20FF}"/>
              </a:ext>
            </a:extLst>
          </p:cNvPr>
          <p:cNvSpPr txBox="1"/>
          <p:nvPr/>
        </p:nvSpPr>
        <p:spPr>
          <a:xfrm>
            <a:off x="1041216" y="5785897"/>
            <a:ext cx="3651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b="1" dirty="0"/>
              <a:t>정밀한</a:t>
            </a:r>
            <a:r>
              <a:rPr lang="ko-KR" altLang="en-US" b="1" dirty="0"/>
              <a:t> </a:t>
            </a:r>
            <a:r>
              <a:rPr lang="en-US" altLang="ko-KR" b="1" dirty="0"/>
              <a:t>KIT </a:t>
            </a:r>
            <a:r>
              <a:rPr lang="ko-KR" altLang="en-US" sz="1600" b="1" dirty="0"/>
              <a:t>제작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r>
              <a:rPr lang="ko-KR" altLang="en-US" sz="1600" b="1" dirty="0"/>
              <a:t>원하는 제품 설정 가능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1862DA-18ED-488C-BD0E-B9DE96010F76}"/>
              </a:ext>
            </a:extLst>
          </p:cNvPr>
          <p:cNvSpPr txBox="1"/>
          <p:nvPr/>
        </p:nvSpPr>
        <p:spPr>
          <a:xfrm>
            <a:off x="5474600" y="5716748"/>
            <a:ext cx="365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- KIT </a:t>
            </a:r>
            <a:r>
              <a:rPr lang="ko-KR" altLang="en-US" sz="1400" b="1" dirty="0"/>
              <a:t>연동</a:t>
            </a:r>
            <a:r>
              <a:rPr lang="en-US" altLang="ko-KR" sz="1600" b="1" dirty="0"/>
              <a:t> APP </a:t>
            </a:r>
            <a:r>
              <a:rPr lang="ko-KR" altLang="en-US" sz="1400" b="1" dirty="0"/>
              <a:t>제공</a:t>
            </a:r>
            <a:endParaRPr lang="ko-KR" altLang="en-US" sz="1600" b="1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97CC6D83-61AF-4A68-9EEE-EA2AF7E2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05" y="2007740"/>
            <a:ext cx="2019178" cy="308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19A1E7-027E-49EF-BA4E-4B2BD777ECE9}"/>
              </a:ext>
            </a:extLst>
          </p:cNvPr>
          <p:cNvSpPr txBox="1"/>
          <p:nvPr/>
        </p:nvSpPr>
        <p:spPr>
          <a:xfrm>
            <a:off x="5532457" y="5285557"/>
            <a:ext cx="2275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SoftWare</a:t>
            </a:r>
            <a:endParaRPr lang="ko-KR" altLang="en-US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A7EB04-A69D-4A5A-8386-AFA548D0E7F8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Problem</a:t>
            </a:r>
            <a:endParaRPr lang="ko-KR" alt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AB0814-C1C7-4285-90B3-9053EE755DCF}"/>
              </a:ext>
            </a:extLst>
          </p:cNvPr>
          <p:cNvSpPr txBox="1"/>
          <p:nvPr/>
        </p:nvSpPr>
        <p:spPr>
          <a:xfrm>
            <a:off x="9014782" y="29624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8B115-4577-4DB1-BFAA-6454D03E300A}"/>
              </a:ext>
            </a:extLst>
          </p:cNvPr>
          <p:cNvSpPr txBox="1"/>
          <p:nvPr/>
        </p:nvSpPr>
        <p:spPr>
          <a:xfrm>
            <a:off x="7776358" y="322645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75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85B254-A969-4244-896E-31DB4FD7F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17" y="858830"/>
            <a:ext cx="11470368" cy="55724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245466-5585-452C-B210-ED2A31F47E7D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9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CF784F-B883-4C73-885C-FA38CFB97183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52B754-8FF2-4F82-8FC4-F6A41DBA8C46}"/>
              </a:ext>
            </a:extLst>
          </p:cNvPr>
          <p:cNvSpPr txBox="1"/>
          <p:nvPr/>
        </p:nvSpPr>
        <p:spPr>
          <a:xfrm>
            <a:off x="398175" y="196216"/>
            <a:ext cx="417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2800" dirty="0">
                <a:latin typeface="+mn-ea"/>
              </a:rPr>
              <a:t>BREAKER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CFEC2-A76C-4316-9F91-224E5FE627D4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Problem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BEA5-E0A4-4EDB-8092-B50A5CE4204A}"/>
              </a:ext>
            </a:extLst>
          </p:cNvPr>
          <p:cNvSpPr txBox="1"/>
          <p:nvPr/>
        </p:nvSpPr>
        <p:spPr>
          <a:xfrm>
            <a:off x="9072580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5F63C-2D7B-4DFA-B4DA-F94CB0789BF7}"/>
              </a:ext>
            </a:extLst>
          </p:cNvPr>
          <p:cNvSpPr txBox="1"/>
          <p:nvPr/>
        </p:nvSpPr>
        <p:spPr>
          <a:xfrm>
            <a:off x="7801012" y="289931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680D818-D617-43C3-ADF9-04AB5352290E}"/>
              </a:ext>
            </a:extLst>
          </p:cNvPr>
          <p:cNvSpPr txBox="1">
            <a:spLocks/>
          </p:cNvSpPr>
          <p:nvPr/>
        </p:nvSpPr>
        <p:spPr>
          <a:xfrm>
            <a:off x="797593" y="1125787"/>
            <a:ext cx="35915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1600" b="1" kern="1200" spc="-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b="0" dirty="0"/>
              <a:t> </a:t>
            </a:r>
            <a:r>
              <a:rPr lang="ko-KR" altLang="en-US" sz="2200" b="0" dirty="0"/>
              <a:t>눈으로 인한 피해</a:t>
            </a:r>
            <a:endParaRPr lang="en-US" altLang="ko-KR" sz="22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67496-93AC-4EBB-975F-B7978AEB2AF3}"/>
              </a:ext>
            </a:extLst>
          </p:cNvPr>
          <p:cNvSpPr txBox="1"/>
          <p:nvPr/>
        </p:nvSpPr>
        <p:spPr>
          <a:xfrm>
            <a:off x="6219371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78046F-39A4-468C-A299-CFE8956B3F1F}"/>
              </a:ext>
            </a:extLst>
          </p:cNvPr>
          <p:cNvSpPr txBox="1"/>
          <p:nvPr/>
        </p:nvSpPr>
        <p:spPr>
          <a:xfrm>
            <a:off x="604553" y="1707768"/>
            <a:ext cx="7982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E7ECF3-A7FF-4FCE-AC38-A47E09B04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5" y="1831325"/>
            <a:ext cx="4701319" cy="37019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5EEA51-EC27-4295-B667-22F68E67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63" y="898197"/>
            <a:ext cx="5918835" cy="3479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7F1E43-7309-4446-B89E-437D3A2B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371" y="3942431"/>
            <a:ext cx="5918834" cy="28717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4FBA61-30B8-4991-B2D4-FD9DD6B68519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4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CF784F-B883-4C73-885C-FA38CFB97183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52B754-8FF2-4F82-8FC4-F6A41DBA8C46}"/>
              </a:ext>
            </a:extLst>
          </p:cNvPr>
          <p:cNvSpPr txBox="1"/>
          <p:nvPr/>
        </p:nvSpPr>
        <p:spPr>
          <a:xfrm>
            <a:off x="398176" y="196216"/>
            <a:ext cx="3391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2800" dirty="0">
                <a:latin typeface="+mn-ea"/>
              </a:rPr>
              <a:t>BREAKER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EC54B98-9DDF-4DCC-B611-C6D030D701DD}"/>
              </a:ext>
            </a:extLst>
          </p:cNvPr>
          <p:cNvGrpSpPr/>
          <p:nvPr/>
        </p:nvGrpSpPr>
        <p:grpSpPr>
          <a:xfrm>
            <a:off x="7320669" y="1249914"/>
            <a:ext cx="6305230" cy="4849284"/>
            <a:chOff x="7140830" y="1193104"/>
            <a:chExt cx="6096000" cy="531229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7848997-D0DF-4324-A4C4-26ACCC383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0830" y="1193104"/>
              <a:ext cx="4181475" cy="469582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DE7075-E32D-412A-99DE-EDD0497B0773}"/>
                </a:ext>
              </a:extLst>
            </p:cNvPr>
            <p:cNvSpPr/>
            <p:nvPr/>
          </p:nvSpPr>
          <p:spPr>
            <a:xfrm>
              <a:off x="7140830" y="6099198"/>
              <a:ext cx="6096000" cy="4061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ko-KR" sz="1600" dirty="0">
                  <a:solidFill>
                    <a:srgbClr val="3C3E40"/>
                  </a:solidFill>
                  <a:latin typeface="+mn-ea"/>
                </a:rPr>
                <a:t>2018.02.06</a:t>
              </a:r>
              <a:r>
                <a:rPr lang="ko-KR" altLang="en-US" sz="1600" dirty="0">
                  <a:solidFill>
                    <a:srgbClr val="3C3E40"/>
                  </a:solidFill>
                  <a:latin typeface="+mn-ea"/>
                </a:rPr>
                <a:t> </a:t>
              </a:r>
              <a:r>
                <a:rPr lang="en-US" altLang="ko-KR" sz="1600" dirty="0">
                  <a:solidFill>
                    <a:srgbClr val="3C3E40"/>
                  </a:solidFill>
                  <a:latin typeface="+mn-ea"/>
                </a:rPr>
                <a:t>[</a:t>
              </a:r>
              <a:r>
                <a:rPr lang="ko-KR" altLang="en-US" sz="1600" dirty="0">
                  <a:solidFill>
                    <a:srgbClr val="3C3E40"/>
                  </a:solidFill>
                  <a:latin typeface="+mn-ea"/>
                </a:rPr>
                <a:t>출처</a:t>
              </a:r>
              <a:r>
                <a:rPr lang="en-US" altLang="ko-KR" sz="1600" dirty="0">
                  <a:solidFill>
                    <a:srgbClr val="3C3E40"/>
                  </a:solidFill>
                  <a:latin typeface="+mn-ea"/>
                </a:rPr>
                <a:t>: </a:t>
              </a:r>
              <a:r>
                <a:rPr lang="ko-KR" altLang="en-US" sz="1600" dirty="0">
                  <a:solidFill>
                    <a:srgbClr val="3C3E40"/>
                  </a:solidFill>
                  <a:latin typeface="+mn-ea"/>
                </a:rPr>
                <a:t>중앙일보</a:t>
              </a:r>
              <a:r>
                <a:rPr lang="en-US" altLang="ko-KR" sz="1600" dirty="0">
                  <a:solidFill>
                    <a:srgbClr val="3C3E40"/>
                  </a:solidFill>
                  <a:latin typeface="+mn-ea"/>
                </a:rPr>
                <a:t>]</a:t>
              </a:r>
              <a:endParaRPr lang="ko-KR" altLang="en-US" sz="1600" dirty="0">
                <a:latin typeface="+mn-ea"/>
              </a:endParaRPr>
            </a:p>
          </p:txBody>
        </p:sp>
      </p:grp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6680D818-D617-43C3-ADF9-04AB5352290E}"/>
              </a:ext>
            </a:extLst>
          </p:cNvPr>
          <p:cNvSpPr txBox="1">
            <a:spLocks/>
          </p:cNvSpPr>
          <p:nvPr/>
        </p:nvSpPr>
        <p:spPr>
          <a:xfrm>
            <a:off x="675027" y="3941996"/>
            <a:ext cx="6001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1600" b="1" kern="1200" spc="-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ko-KR" sz="2400" b="0" dirty="0">
                <a:solidFill>
                  <a:srgbClr val="0070C0"/>
                </a:solidFill>
              </a:rPr>
              <a:t>Ki</a:t>
            </a:r>
            <a:r>
              <a:rPr lang="en-US" altLang="ko-KR" sz="2400" b="0" dirty="0"/>
              <a:t>dult</a:t>
            </a:r>
            <a:r>
              <a:rPr lang="ko-KR" altLang="en-US" sz="2400" b="0" dirty="0"/>
              <a:t>의 </a:t>
            </a:r>
            <a:r>
              <a:rPr lang="en-US" altLang="ko-KR" sz="2400" b="0" dirty="0"/>
              <a:t>Needs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6ADA5-827D-4561-B0BF-4EED738A13F0}"/>
              </a:ext>
            </a:extLst>
          </p:cNvPr>
          <p:cNvSpPr txBox="1"/>
          <p:nvPr/>
        </p:nvSpPr>
        <p:spPr>
          <a:xfrm>
            <a:off x="677989" y="2019016"/>
            <a:ext cx="565722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spc="-50" dirty="0">
                <a:latin typeface="+mn-ea"/>
              </a:rPr>
              <a:t> </a:t>
            </a:r>
            <a:r>
              <a:rPr lang="ko-KR" altLang="en-US" sz="1600" spc="-50" dirty="0" err="1">
                <a:latin typeface="+mn-ea"/>
              </a:rPr>
              <a:t>키덜트</a:t>
            </a:r>
            <a:r>
              <a:rPr lang="ko-KR" altLang="en-US" sz="1600" spc="-50" dirty="0">
                <a:latin typeface="+mn-ea"/>
              </a:rPr>
              <a:t> 시장의 확장</a:t>
            </a:r>
            <a:endParaRPr lang="en-US" altLang="ko-KR" sz="1600" spc="-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DEF7A-38A0-4AFC-A2ED-D013759A0289}"/>
              </a:ext>
            </a:extLst>
          </p:cNvPr>
          <p:cNvSpPr txBox="1"/>
          <p:nvPr/>
        </p:nvSpPr>
        <p:spPr>
          <a:xfrm>
            <a:off x="677989" y="2480288"/>
            <a:ext cx="79828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spc="-50" dirty="0">
                <a:latin typeface="+mn-ea"/>
              </a:rPr>
              <a:t> </a:t>
            </a:r>
            <a:r>
              <a:rPr lang="ko-KR" altLang="en-US" sz="1600" spc="-50" dirty="0" err="1">
                <a:latin typeface="+mn-ea"/>
              </a:rPr>
              <a:t>키덜트</a:t>
            </a:r>
            <a:r>
              <a:rPr lang="ko-KR" altLang="en-US" sz="1600" spc="-50" dirty="0">
                <a:latin typeface="+mn-ea"/>
              </a:rPr>
              <a:t> 제품의 판매 매출 증가</a:t>
            </a:r>
            <a:endParaRPr lang="en-US" altLang="ko-KR" sz="1600" spc="-5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55A621-DC58-4A49-A60E-906EC2F845B5}"/>
              </a:ext>
            </a:extLst>
          </p:cNvPr>
          <p:cNvSpPr/>
          <p:nvPr/>
        </p:nvSpPr>
        <p:spPr>
          <a:xfrm>
            <a:off x="691487" y="4385289"/>
            <a:ext cx="4857420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5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pc="-50" dirty="0">
                <a:solidFill>
                  <a:srgbClr val="FF0000"/>
                </a:solidFill>
                <a:latin typeface="+mn-ea"/>
              </a:rPr>
              <a:t>전시용도로만 사용하는 </a:t>
            </a:r>
            <a:r>
              <a:rPr lang="ko-KR" altLang="en-US" spc="-50" dirty="0" err="1">
                <a:solidFill>
                  <a:srgbClr val="FF0000"/>
                </a:solidFill>
                <a:latin typeface="+mn-ea"/>
              </a:rPr>
              <a:t>키덜트</a:t>
            </a:r>
            <a:r>
              <a:rPr lang="ko-KR" altLang="en-US" spc="-50" dirty="0">
                <a:solidFill>
                  <a:srgbClr val="FF0000"/>
                </a:solidFill>
                <a:latin typeface="+mn-ea"/>
              </a:rPr>
              <a:t> 제품의 한계</a:t>
            </a:r>
            <a:endParaRPr lang="en-US" altLang="ko-KR" spc="-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A67496-93AC-4EBB-975F-B7978AEB2AF3}"/>
              </a:ext>
            </a:extLst>
          </p:cNvPr>
          <p:cNvSpPr txBox="1"/>
          <p:nvPr/>
        </p:nvSpPr>
        <p:spPr>
          <a:xfrm>
            <a:off x="6219371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CAF47F7B-F437-479B-9660-437A9C118348}"/>
              </a:ext>
            </a:extLst>
          </p:cNvPr>
          <p:cNvSpPr txBox="1">
            <a:spLocks/>
          </p:cNvSpPr>
          <p:nvPr/>
        </p:nvSpPr>
        <p:spPr>
          <a:xfrm>
            <a:off x="713251" y="1544501"/>
            <a:ext cx="6001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lang="ko-KR" altLang="en-US" sz="1600" b="1" kern="1200" spc="-5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u"/>
            </a:pPr>
            <a:r>
              <a:rPr lang="en-US" altLang="ko-KR" sz="2400" b="0" dirty="0">
                <a:solidFill>
                  <a:srgbClr val="0070C0"/>
                </a:solidFill>
              </a:rPr>
              <a:t>Ki</a:t>
            </a:r>
            <a:r>
              <a:rPr lang="en-US" altLang="ko-KR" sz="2400" b="0" dirty="0"/>
              <a:t>dult</a:t>
            </a:r>
            <a:r>
              <a:rPr lang="ko-KR" altLang="en-US" sz="2400" b="0" dirty="0"/>
              <a:t>시장</a:t>
            </a:r>
            <a:endParaRPr lang="en-US" altLang="ko-KR" sz="2400" b="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825EA-979F-4518-8B53-8710D44C5573}"/>
              </a:ext>
            </a:extLst>
          </p:cNvPr>
          <p:cNvSpPr/>
          <p:nvPr/>
        </p:nvSpPr>
        <p:spPr>
          <a:xfrm>
            <a:off x="691486" y="4919012"/>
            <a:ext cx="598112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pc="-5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pc="-50" dirty="0">
                <a:solidFill>
                  <a:srgbClr val="FF0000"/>
                </a:solidFill>
                <a:latin typeface="+mn-ea"/>
              </a:rPr>
              <a:t>움직임과 전략적 게임을 통한 </a:t>
            </a:r>
            <a:r>
              <a:rPr lang="ko-KR" altLang="en-US" spc="-50" dirty="0" err="1">
                <a:solidFill>
                  <a:srgbClr val="FF0000"/>
                </a:solidFill>
                <a:latin typeface="+mn-ea"/>
              </a:rPr>
              <a:t>키덜트</a:t>
            </a:r>
            <a:r>
              <a:rPr lang="ko-KR" altLang="en-US" spc="-50" dirty="0">
                <a:solidFill>
                  <a:srgbClr val="FF0000"/>
                </a:solidFill>
                <a:latin typeface="+mn-ea"/>
              </a:rPr>
              <a:t> 제품의 한계 극복 </a:t>
            </a:r>
            <a:endParaRPr lang="en-US" altLang="ko-KR" spc="-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F5B612-6922-47C8-8CA1-B99246A4F838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A5211-89EB-4D44-9630-20DF266DB3B2}"/>
              </a:ext>
            </a:extLst>
          </p:cNvPr>
          <p:cNvSpPr txBox="1"/>
          <p:nvPr/>
        </p:nvSpPr>
        <p:spPr>
          <a:xfrm>
            <a:off x="8947870" y="29624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016E49-2FCC-4D47-BEC4-9326A72EC98C}"/>
              </a:ext>
            </a:extLst>
          </p:cNvPr>
          <p:cNvSpPr txBox="1"/>
          <p:nvPr/>
        </p:nvSpPr>
        <p:spPr>
          <a:xfrm>
            <a:off x="7817496" y="297286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917375-5D67-4BA0-BF7C-ACFF94AF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6" y="969317"/>
            <a:ext cx="11603909" cy="57635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AC89DD6-0B03-421C-B149-A11460C082D5}"/>
              </a:ext>
            </a:extLst>
          </p:cNvPr>
          <p:cNvSpPr/>
          <p:nvPr/>
        </p:nvSpPr>
        <p:spPr>
          <a:xfrm>
            <a:off x="398176" y="1249914"/>
            <a:ext cx="1339184" cy="556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D5F65-8972-433E-9E84-D244D81BD44B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47E559-EBFE-4152-9287-18C6B8478627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13DF55-5728-4A77-BD60-85D6BC03C97B}"/>
              </a:ext>
            </a:extLst>
          </p:cNvPr>
          <p:cNvSpPr txBox="1"/>
          <p:nvPr/>
        </p:nvSpPr>
        <p:spPr>
          <a:xfrm>
            <a:off x="398175" y="196216"/>
            <a:ext cx="327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2800" dirty="0">
                <a:latin typeface="+mn-ea"/>
              </a:rPr>
              <a:t>BREAKER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66C419-0F77-40E1-AF70-C656E4146743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D05918-943E-48C7-9324-371B7359B73F}"/>
              </a:ext>
            </a:extLst>
          </p:cNvPr>
          <p:cNvSpPr txBox="1"/>
          <p:nvPr/>
        </p:nvSpPr>
        <p:spPr>
          <a:xfrm>
            <a:off x="9042451" y="29624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FF9DA0-3140-4E33-AFEF-1DA0D003C174}"/>
              </a:ext>
            </a:extLst>
          </p:cNvPr>
          <p:cNvSpPr txBox="1"/>
          <p:nvPr/>
        </p:nvSpPr>
        <p:spPr>
          <a:xfrm>
            <a:off x="7855294" y="285476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84EC2A-3467-499A-B014-CDEB86E9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" y="1420818"/>
            <a:ext cx="10936605" cy="5383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52CF66-6B05-4C2A-92C8-A00B7707FEC1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9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47E559-EBFE-4152-9287-18C6B8478627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13DF55-5728-4A77-BD60-85D6BC03C97B}"/>
              </a:ext>
            </a:extLst>
          </p:cNvPr>
          <p:cNvSpPr txBox="1"/>
          <p:nvPr/>
        </p:nvSpPr>
        <p:spPr>
          <a:xfrm>
            <a:off x="398176" y="196216"/>
            <a:ext cx="311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2800" dirty="0">
                <a:latin typeface="+mn-ea"/>
              </a:rPr>
              <a:t>BREAKER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D4D12E-49F5-43B1-9238-76652E5772B9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28058-770F-4E4C-A473-D97F3D132F97}"/>
              </a:ext>
            </a:extLst>
          </p:cNvPr>
          <p:cNvSpPr txBox="1"/>
          <p:nvPr/>
        </p:nvSpPr>
        <p:spPr>
          <a:xfrm>
            <a:off x="8945726" y="297487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B7DD0D-C63F-4C45-8B54-C77B89FC2F85}"/>
              </a:ext>
            </a:extLst>
          </p:cNvPr>
          <p:cNvSpPr txBox="1"/>
          <p:nvPr/>
        </p:nvSpPr>
        <p:spPr>
          <a:xfrm>
            <a:off x="7748001" y="288186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F1C80-FBD0-4B31-A64B-5A72266D935B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85A01-E22C-4C67-AFAF-5107C6AD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1167454"/>
            <a:ext cx="10267950" cy="579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07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CF784F-B883-4C73-885C-FA38CFB97183}"/>
              </a:ext>
            </a:extLst>
          </p:cNvPr>
          <p:cNvCxnSpPr>
            <a:cxnSpLocks/>
          </p:cNvCxnSpPr>
          <p:nvPr/>
        </p:nvCxnSpPr>
        <p:spPr>
          <a:xfrm>
            <a:off x="189915" y="758802"/>
            <a:ext cx="11812170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52B754-8FF2-4F82-8FC4-F6A41DBA8C46}"/>
              </a:ext>
            </a:extLst>
          </p:cNvPr>
          <p:cNvSpPr txBox="1"/>
          <p:nvPr/>
        </p:nvSpPr>
        <p:spPr>
          <a:xfrm>
            <a:off x="398176" y="196216"/>
            <a:ext cx="3255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0070C0"/>
                </a:solidFill>
                <a:latin typeface="+mn-ea"/>
              </a:rPr>
              <a:t>ICE </a:t>
            </a:r>
            <a:r>
              <a:rPr lang="en-US" altLang="ko-KR" sz="2800" dirty="0">
                <a:latin typeface="+mn-ea"/>
              </a:rPr>
              <a:t>BREAKER</a:t>
            </a:r>
            <a:endParaRPr lang="ko-KR" altLang="en-US" sz="28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D4E10-A250-4797-9876-BD8CD827562F}"/>
              </a:ext>
            </a:extLst>
          </p:cNvPr>
          <p:cNvSpPr txBox="1"/>
          <p:nvPr/>
        </p:nvSpPr>
        <p:spPr>
          <a:xfrm>
            <a:off x="6658707" y="296243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Problem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223E13-57FE-4F8C-964E-470E0B7FEC9F}"/>
              </a:ext>
            </a:extLst>
          </p:cNvPr>
          <p:cNvSpPr txBox="1"/>
          <p:nvPr/>
        </p:nvSpPr>
        <p:spPr>
          <a:xfrm>
            <a:off x="8958030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>
                    <a:lumMod val="65000"/>
                  </a:schemeClr>
                </a:solidFill>
              </a:rPr>
              <a:t>Concept</a:t>
            </a:r>
            <a:endParaRPr lang="ko-KR" altLang="en-US" sz="15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366518-1395-4A12-9F5C-33A8DD9DD806}"/>
              </a:ext>
            </a:extLst>
          </p:cNvPr>
          <p:cNvSpPr txBox="1"/>
          <p:nvPr/>
        </p:nvSpPr>
        <p:spPr>
          <a:xfrm>
            <a:off x="7748001" y="289932"/>
            <a:ext cx="94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75000"/>
                  </a:schemeClr>
                </a:solidFill>
              </a:rPr>
              <a:t>Solution</a:t>
            </a:r>
            <a:endParaRPr lang="ko-KR" altLang="en-US" sz="15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BADD6-D8F9-410B-ABD1-9FDB145EBCB2}"/>
              </a:ext>
            </a:extLst>
          </p:cNvPr>
          <p:cNvSpPr txBox="1"/>
          <p:nvPr/>
        </p:nvSpPr>
        <p:spPr>
          <a:xfrm>
            <a:off x="10260579" y="289932"/>
            <a:ext cx="1420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10000"/>
                  </a:schemeClr>
                </a:solidFill>
              </a:rPr>
              <a:t>Expectation</a:t>
            </a:r>
            <a:endParaRPr lang="ko-KR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AE597-B978-495D-830F-F35571DC1D0D}"/>
              </a:ext>
            </a:extLst>
          </p:cNvPr>
          <p:cNvSpPr/>
          <p:nvPr/>
        </p:nvSpPr>
        <p:spPr>
          <a:xfrm>
            <a:off x="511125" y="1224282"/>
            <a:ext cx="6858000" cy="4409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</a:rPr>
              <a:t>빙판길 사고 감소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2. </a:t>
            </a:r>
            <a:r>
              <a:rPr lang="ko-KR" altLang="en-US" sz="2400" dirty="0">
                <a:solidFill>
                  <a:schemeClr val="tx1"/>
                </a:solidFill>
              </a:rPr>
              <a:t>빠른 대처 가능</a:t>
            </a:r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en-US" altLang="ko-KR" sz="2400" dirty="0">
                <a:solidFill>
                  <a:schemeClr val="tx1"/>
                </a:solidFill>
              </a:rPr>
              <a:t>3. </a:t>
            </a:r>
            <a:r>
              <a:rPr lang="ko-KR" altLang="en-US" sz="2400" dirty="0">
                <a:solidFill>
                  <a:schemeClr val="tx1"/>
                </a:solidFill>
              </a:rPr>
              <a:t>인건비 감소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8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132</Words>
  <Application>Microsoft Office PowerPoint</Application>
  <PresentationFormat>와이드스크린</PresentationFormat>
  <Paragraphs>63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윤석</dc:creator>
  <cp:lastModifiedBy>나관우</cp:lastModifiedBy>
  <cp:revision>98</cp:revision>
  <dcterms:created xsi:type="dcterms:W3CDTF">2018-10-03T16:44:39Z</dcterms:created>
  <dcterms:modified xsi:type="dcterms:W3CDTF">2018-11-27T13:49:26Z</dcterms:modified>
</cp:coreProperties>
</file>