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1" r:id="rId10"/>
    <p:sldId id="260" r:id="rId11"/>
    <p:sldId id="266" r:id="rId12"/>
    <p:sldId id="262" r:id="rId13"/>
    <p:sldId id="263" r:id="rId14"/>
    <p:sldId id="264" r:id="rId15"/>
    <p:sldId id="265" r:id="rId16"/>
  </p:sldIdLst>
  <p:sldSz cx="9144000" cy="6858000" type="screen4x3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2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굴림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 hidden="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2" hidden="1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280080" y="262440"/>
            <a:ext cx="6396120" cy="5358240"/>
            <a:chOff x="280080" y="262440"/>
            <a:chExt cx="6396120" cy="5358240"/>
          </a:xfrm>
        </p:grpSpPr>
        <p:grpSp>
          <p:nvGrpSpPr>
            <p:cNvPr id="3" name="Group 4"/>
            <p:cNvGrpSpPr/>
            <p:nvPr/>
          </p:nvGrpSpPr>
          <p:grpSpPr>
            <a:xfrm>
              <a:off x="356760" y="338400"/>
              <a:ext cx="6217200" cy="5202360"/>
              <a:chOff x="356760" y="338400"/>
              <a:chExt cx="6217200" cy="5202360"/>
            </a:xfrm>
          </p:grpSpPr>
          <p:sp>
            <p:nvSpPr>
              <p:cNvPr id="4" name="CustomShape 5"/>
              <p:cNvSpPr/>
              <p:nvPr/>
            </p:nvSpPr>
            <p:spPr>
              <a:xfrm>
                <a:off x="384120" y="384120"/>
                <a:ext cx="6189840" cy="4790880"/>
              </a:xfrm>
              <a:custGeom>
                <a:avLst/>
                <a:gdLst/>
                <a:ahLst/>
                <a:cxnLst/>
                <a:rect l="l" t="t" r="r" b="b"/>
                <a:pathLst>
                  <a:path w="6190488" h="4791456">
                    <a:moveTo>
                      <a:pt x="0" y="0"/>
                    </a:moveTo>
                    <a:lnTo>
                      <a:pt x="411480" y="1554480"/>
                    </a:lnTo>
                    <a:lnTo>
                      <a:pt x="109728" y="2441448"/>
                    </a:lnTo>
                    <a:lnTo>
                      <a:pt x="292608" y="3483864"/>
                    </a:lnTo>
                    <a:lnTo>
                      <a:pt x="18288" y="4142232"/>
                    </a:lnTo>
                    <a:lnTo>
                      <a:pt x="1197864" y="4791456"/>
                    </a:lnTo>
                    <a:lnTo>
                      <a:pt x="1691640" y="2432304"/>
                    </a:lnTo>
                    <a:lnTo>
                      <a:pt x="1719072" y="1179576"/>
                    </a:lnTo>
                    <a:lnTo>
                      <a:pt x="987552" y="612648"/>
                    </a:lnTo>
                    <a:lnTo>
                      <a:pt x="2313432" y="109728"/>
                    </a:lnTo>
                    <a:lnTo>
                      <a:pt x="2935224" y="1115568"/>
                    </a:lnTo>
                    <a:lnTo>
                      <a:pt x="2807208" y="2212848"/>
                    </a:lnTo>
                    <a:lnTo>
                      <a:pt x="3776472" y="2258568"/>
                    </a:lnTo>
                    <a:lnTo>
                      <a:pt x="4590288" y="1609344"/>
                    </a:lnTo>
                    <a:lnTo>
                      <a:pt x="4590288" y="768096"/>
                    </a:lnTo>
                    <a:lnTo>
                      <a:pt x="5449824" y="868680"/>
                    </a:lnTo>
                    <a:lnTo>
                      <a:pt x="5385816" y="18288"/>
                    </a:lnTo>
                    <a:lnTo>
                      <a:pt x="6190488" y="100584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>
                <a:off x="411480" y="356760"/>
                <a:ext cx="4562280" cy="3985920"/>
              </a:xfrm>
              <a:custGeom>
                <a:avLst/>
                <a:gdLst/>
                <a:ahLst/>
                <a:cxnLst/>
                <a:rect l="l" t="t" r="r" b="b"/>
                <a:pathLst>
                  <a:path w="4562856" h="3986784">
                    <a:moveTo>
                      <a:pt x="0" y="9144"/>
                    </a:moveTo>
                    <a:lnTo>
                      <a:pt x="1014984" y="0"/>
                    </a:lnTo>
                    <a:lnTo>
                      <a:pt x="2130552" y="822960"/>
                    </a:lnTo>
                    <a:lnTo>
                      <a:pt x="1673352" y="2505456"/>
                    </a:lnTo>
                    <a:lnTo>
                      <a:pt x="749808" y="2880360"/>
                    </a:lnTo>
                    <a:lnTo>
                      <a:pt x="64008" y="2468880"/>
                    </a:lnTo>
                    <a:lnTo>
                      <a:pt x="1143000" y="1810512"/>
                    </a:lnTo>
                    <a:lnTo>
                      <a:pt x="2359152" y="1664208"/>
                    </a:lnTo>
                    <a:lnTo>
                      <a:pt x="2176272" y="3227832"/>
                    </a:lnTo>
                    <a:lnTo>
                      <a:pt x="2295144" y="3986784"/>
                    </a:lnTo>
                    <a:lnTo>
                      <a:pt x="1097280" y="3794760"/>
                    </a:lnTo>
                    <a:lnTo>
                      <a:pt x="2212848" y="3200400"/>
                    </a:lnTo>
                    <a:lnTo>
                      <a:pt x="3118104" y="3246120"/>
                    </a:lnTo>
                    <a:lnTo>
                      <a:pt x="3474720" y="1161288"/>
                    </a:lnTo>
                    <a:lnTo>
                      <a:pt x="3172968" y="411480"/>
                    </a:lnTo>
                    <a:lnTo>
                      <a:pt x="3758184" y="18288"/>
                    </a:lnTo>
                    <a:lnTo>
                      <a:pt x="4562856" y="804672"/>
                    </a:lnTo>
                    <a:lnTo>
                      <a:pt x="4270248" y="1179576"/>
                    </a:lnTo>
                    <a:lnTo>
                      <a:pt x="3502152" y="1188720"/>
                    </a:lnTo>
                    <a:lnTo>
                      <a:pt x="2761488" y="2249424"/>
                    </a:lnTo>
                    <a:lnTo>
                      <a:pt x="3127248" y="3255264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356760" y="356760"/>
                <a:ext cx="3803040" cy="5184000"/>
              </a:xfrm>
              <a:custGeom>
                <a:avLst/>
                <a:gdLst/>
                <a:ahLst/>
                <a:cxnLst/>
                <a:rect l="l" t="t" r="r" b="b"/>
                <a:pathLst>
                  <a:path w="3803904" h="5184648">
                    <a:moveTo>
                      <a:pt x="1078992" y="0"/>
                    </a:moveTo>
                    <a:lnTo>
                      <a:pt x="0" y="1298448"/>
                    </a:lnTo>
                    <a:lnTo>
                      <a:pt x="1078992" y="1243584"/>
                    </a:lnTo>
                    <a:lnTo>
                      <a:pt x="1197864" y="1819656"/>
                    </a:lnTo>
                    <a:lnTo>
                      <a:pt x="749808" y="2916936"/>
                    </a:lnTo>
                    <a:lnTo>
                      <a:pt x="283464" y="3493008"/>
                    </a:lnTo>
                    <a:lnTo>
                      <a:pt x="1152144" y="4828032"/>
                    </a:lnTo>
                    <a:lnTo>
                      <a:pt x="804672" y="2880360"/>
                    </a:lnTo>
                    <a:lnTo>
                      <a:pt x="2231136" y="3200400"/>
                    </a:lnTo>
                    <a:lnTo>
                      <a:pt x="1728216" y="2478024"/>
                    </a:lnTo>
                    <a:lnTo>
                      <a:pt x="2395728" y="1673352"/>
                    </a:lnTo>
                    <a:lnTo>
                      <a:pt x="2962656" y="1133856"/>
                    </a:lnTo>
                    <a:lnTo>
                      <a:pt x="3803904" y="18288"/>
                    </a:lnTo>
                    <a:lnTo>
                      <a:pt x="3749040" y="2258568"/>
                    </a:lnTo>
                    <a:lnTo>
                      <a:pt x="2203704" y="3200400"/>
                    </a:lnTo>
                    <a:lnTo>
                      <a:pt x="1197864" y="4800600"/>
                    </a:lnTo>
                    <a:lnTo>
                      <a:pt x="246888" y="5184648"/>
                    </a:lnTo>
                    <a:lnTo>
                      <a:pt x="27432" y="4187952"/>
                    </a:lnTo>
                    <a:lnTo>
                      <a:pt x="1764792" y="2459736"/>
                    </a:lnTo>
                    <a:lnTo>
                      <a:pt x="402336" y="1591056"/>
                    </a:lnTo>
                    <a:lnTo>
                      <a:pt x="1005840" y="612648"/>
                    </a:lnTo>
                    <a:lnTo>
                      <a:pt x="1078992" y="0"/>
                    </a:lnTo>
                    <a:close/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>
                <a:off x="594360" y="384120"/>
                <a:ext cx="5184000" cy="5138280"/>
              </a:xfrm>
              <a:custGeom>
                <a:avLst/>
                <a:gdLst/>
                <a:ahLst/>
                <a:cxnLst/>
                <a:rect l="l" t="t" r="r" b="b"/>
                <a:pathLst>
                  <a:path w="5184648" h="5138928">
                    <a:moveTo>
                      <a:pt x="2103120" y="100584"/>
                    </a:moveTo>
                    <a:lnTo>
                      <a:pt x="3566160" y="0"/>
                    </a:lnTo>
                    <a:lnTo>
                      <a:pt x="4288536" y="274320"/>
                    </a:lnTo>
                    <a:lnTo>
                      <a:pt x="5184648" y="18288"/>
                    </a:lnTo>
                    <a:lnTo>
                      <a:pt x="4370832" y="786384"/>
                    </a:lnTo>
                    <a:lnTo>
                      <a:pt x="2679192" y="1069848"/>
                    </a:lnTo>
                    <a:lnTo>
                      <a:pt x="1965960" y="768096"/>
                    </a:lnTo>
                    <a:lnTo>
                      <a:pt x="2596896" y="2221992"/>
                    </a:lnTo>
                    <a:lnTo>
                      <a:pt x="1490472" y="2459736"/>
                    </a:lnTo>
                    <a:lnTo>
                      <a:pt x="795528" y="630936"/>
                    </a:lnTo>
                    <a:lnTo>
                      <a:pt x="548640" y="2834640"/>
                    </a:lnTo>
                    <a:lnTo>
                      <a:pt x="0" y="5138928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>
                <a:off x="365760" y="338400"/>
                <a:ext cx="4608000" cy="3785040"/>
              </a:xfrm>
              <a:custGeom>
                <a:avLst/>
                <a:gdLst/>
                <a:ahLst/>
                <a:cxnLst/>
                <a:rect l="l" t="t" r="r" b="b"/>
                <a:pathLst>
                  <a:path w="4608576" h="3785616">
                    <a:moveTo>
                      <a:pt x="0" y="0"/>
                    </a:moveTo>
                    <a:lnTo>
                      <a:pt x="2221992" y="850392"/>
                    </a:lnTo>
                    <a:lnTo>
                      <a:pt x="3273552" y="411480"/>
                    </a:lnTo>
                    <a:lnTo>
                      <a:pt x="4608576" y="832104"/>
                    </a:lnTo>
                    <a:lnTo>
                      <a:pt x="2816352" y="2249424"/>
                    </a:lnTo>
                    <a:lnTo>
                      <a:pt x="1133856" y="3785616"/>
                    </a:lnTo>
                    <a:lnTo>
                      <a:pt x="1170432" y="1847088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CustomShape 10"/>
              <p:cNvSpPr/>
              <p:nvPr/>
            </p:nvSpPr>
            <p:spPr>
              <a:xfrm>
                <a:off x="384120" y="365760"/>
                <a:ext cx="3775680" cy="2257920"/>
              </a:xfrm>
              <a:custGeom>
                <a:avLst/>
                <a:gdLst/>
                <a:ahLst/>
                <a:cxnLst/>
                <a:rect l="l" t="t" r="r" b="b"/>
                <a:pathLst>
                  <a:path w="3776472" h="2258568">
                    <a:moveTo>
                      <a:pt x="0" y="0"/>
                    </a:moveTo>
                    <a:lnTo>
                      <a:pt x="1060704" y="1280160"/>
                    </a:lnTo>
                    <a:lnTo>
                      <a:pt x="2340864" y="91440"/>
                    </a:lnTo>
                    <a:lnTo>
                      <a:pt x="2368296" y="1682496"/>
                    </a:lnTo>
                    <a:lnTo>
                      <a:pt x="3776472" y="2258568"/>
                    </a:lnTo>
                  </a:path>
                </a:pathLst>
              </a:custGeom>
              <a:noFill/>
              <a:ln w="6480">
                <a:solidFill>
                  <a:srgbClr val="2A8CE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>
                <a:off x="4670640" y="412200"/>
                <a:ext cx="1899720" cy="1577160"/>
              </a:xfrm>
              <a:custGeom>
                <a:avLst/>
                <a:gdLst/>
                <a:ahLst/>
                <a:cxnLst/>
                <a:rect l="l" t="t" r="r" b="b"/>
                <a:pathLst>
                  <a:path w="1900517" h="1577789">
                    <a:moveTo>
                      <a:pt x="1900517" y="89648"/>
                    </a:moveTo>
                    <a:lnTo>
                      <a:pt x="251012" y="779930"/>
                    </a:lnTo>
                    <a:lnTo>
                      <a:pt x="233082" y="224118"/>
                    </a:lnTo>
                    <a:lnTo>
                      <a:pt x="1138517" y="851648"/>
                    </a:lnTo>
                    <a:lnTo>
                      <a:pt x="0" y="1156448"/>
                    </a:lnTo>
                    <a:lnTo>
                      <a:pt x="304800" y="1577789"/>
                    </a:lnTo>
                    <a:lnTo>
                      <a:pt x="1111623" y="0"/>
                    </a:lnTo>
                  </a:path>
                </a:pathLst>
              </a:custGeom>
              <a:noFill/>
              <a:ln w="6480">
                <a:solidFill>
                  <a:srgbClr val="66B61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1" name="Group 12"/>
            <p:cNvGrpSpPr/>
            <p:nvPr/>
          </p:nvGrpSpPr>
          <p:grpSpPr>
            <a:xfrm>
              <a:off x="280080" y="262440"/>
              <a:ext cx="6396120" cy="5358240"/>
              <a:chOff x="280080" y="262440"/>
              <a:chExt cx="6396120" cy="5358240"/>
            </a:xfrm>
          </p:grpSpPr>
          <p:sp>
            <p:nvSpPr>
              <p:cNvPr id="12" name="CustomShape 13"/>
              <p:cNvSpPr/>
              <p:nvPr/>
            </p:nvSpPr>
            <p:spPr>
              <a:xfrm>
                <a:off x="280080" y="262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>
                <a:off x="1027080" y="314352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CustomShape 15"/>
              <p:cNvSpPr/>
              <p:nvPr/>
            </p:nvSpPr>
            <p:spPr>
              <a:xfrm>
                <a:off x="284400" y="4420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>
                <a:off x="2435400" y="3416760"/>
                <a:ext cx="311760" cy="31176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>
                <a:off x="1963080" y="1468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>
                <a:off x="635400" y="1796400"/>
                <a:ext cx="311760" cy="31176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" name="CustomShape 19"/>
              <p:cNvSpPr/>
              <p:nvPr/>
            </p:nvSpPr>
            <p:spPr>
              <a:xfrm>
                <a:off x="1963080" y="270936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" name="CustomShape 20"/>
              <p:cNvSpPr/>
              <p:nvPr/>
            </p:nvSpPr>
            <p:spPr>
              <a:xfrm>
                <a:off x="3731760" y="1436400"/>
                <a:ext cx="311760" cy="31176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" name="CustomShape 21"/>
              <p:cNvSpPr/>
              <p:nvPr/>
            </p:nvSpPr>
            <p:spPr>
              <a:xfrm>
                <a:off x="3475440" y="67608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CustomShape 22"/>
              <p:cNvSpPr/>
              <p:nvPr/>
            </p:nvSpPr>
            <p:spPr>
              <a:xfrm>
                <a:off x="3087360" y="2523600"/>
                <a:ext cx="173880" cy="17388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CustomShape 23"/>
              <p:cNvSpPr/>
              <p:nvPr/>
            </p:nvSpPr>
            <p:spPr>
              <a:xfrm>
                <a:off x="5675760" y="1076400"/>
                <a:ext cx="311760" cy="31176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CustomShape 24"/>
              <p:cNvSpPr/>
              <p:nvPr/>
            </p:nvSpPr>
            <p:spPr>
              <a:xfrm>
                <a:off x="6427800" y="370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CustomShape 25"/>
              <p:cNvSpPr/>
              <p:nvPr/>
            </p:nvSpPr>
            <p:spPr>
              <a:xfrm>
                <a:off x="4843440" y="11012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CustomShape 26"/>
              <p:cNvSpPr/>
              <p:nvPr/>
            </p:nvSpPr>
            <p:spPr>
              <a:xfrm>
                <a:off x="2558520" y="3704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CustomShape 27"/>
              <p:cNvSpPr/>
              <p:nvPr/>
            </p:nvSpPr>
            <p:spPr>
              <a:xfrm>
                <a:off x="1254240" y="885240"/>
                <a:ext cx="248400" cy="2484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CustomShape 28"/>
              <p:cNvSpPr/>
              <p:nvPr/>
            </p:nvSpPr>
            <p:spPr>
              <a:xfrm>
                <a:off x="1369080" y="5002200"/>
                <a:ext cx="312480" cy="31248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" name="CustomShape 29"/>
              <p:cNvSpPr/>
              <p:nvPr/>
            </p:nvSpPr>
            <p:spPr>
              <a:xfrm>
                <a:off x="589320" y="378900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" name="CustomShape 30"/>
              <p:cNvSpPr/>
              <p:nvPr/>
            </p:nvSpPr>
            <p:spPr>
              <a:xfrm>
                <a:off x="1493280" y="210924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" name="CustomShape 31"/>
              <p:cNvSpPr/>
              <p:nvPr/>
            </p:nvSpPr>
            <p:spPr>
              <a:xfrm>
                <a:off x="292320" y="157032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" name="CustomShape 32"/>
              <p:cNvSpPr/>
              <p:nvPr/>
            </p:nvSpPr>
            <p:spPr>
              <a:xfrm>
                <a:off x="2494080" y="110736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" name="CustomShape 33"/>
              <p:cNvSpPr/>
              <p:nvPr/>
            </p:nvSpPr>
            <p:spPr>
              <a:xfrm>
                <a:off x="1356120" y="29700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" name="CustomShape 34"/>
              <p:cNvSpPr/>
              <p:nvPr/>
            </p:nvSpPr>
            <p:spPr>
              <a:xfrm>
                <a:off x="2674440" y="197532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4" name="CustomShape 35"/>
              <p:cNvSpPr/>
              <p:nvPr/>
            </p:nvSpPr>
            <p:spPr>
              <a:xfrm>
                <a:off x="3965400" y="2450520"/>
                <a:ext cx="304200" cy="30420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5" name="CustomShape 36"/>
              <p:cNvSpPr/>
              <p:nvPr/>
            </p:nvSpPr>
            <p:spPr>
              <a:xfrm>
                <a:off x="4803840" y="59112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6" name="CustomShape 37"/>
              <p:cNvSpPr/>
              <p:nvPr/>
            </p:nvSpPr>
            <p:spPr>
              <a:xfrm>
                <a:off x="5675760" y="34776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7" name="CustomShape 38"/>
              <p:cNvSpPr/>
              <p:nvPr/>
            </p:nvSpPr>
            <p:spPr>
              <a:xfrm>
                <a:off x="2636640" y="427356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" name="CustomShape 39"/>
              <p:cNvSpPr/>
              <p:nvPr/>
            </p:nvSpPr>
            <p:spPr>
              <a:xfrm>
                <a:off x="1419480" y="407700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" name="CustomShape 40"/>
              <p:cNvSpPr/>
              <p:nvPr/>
            </p:nvSpPr>
            <p:spPr>
              <a:xfrm>
                <a:off x="376920" y="273564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" name="CustomShape 41"/>
              <p:cNvSpPr/>
              <p:nvPr/>
            </p:nvSpPr>
            <p:spPr>
              <a:xfrm>
                <a:off x="4052520" y="31500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" name="CustomShape 42"/>
              <p:cNvSpPr/>
              <p:nvPr/>
            </p:nvSpPr>
            <p:spPr>
              <a:xfrm>
                <a:off x="4877280" y="189288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" name="CustomShape 43"/>
              <p:cNvSpPr/>
              <p:nvPr/>
            </p:nvSpPr>
            <p:spPr>
              <a:xfrm>
                <a:off x="3434040" y="350640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" name="CustomShape 44"/>
              <p:cNvSpPr/>
              <p:nvPr/>
            </p:nvSpPr>
            <p:spPr>
              <a:xfrm>
                <a:off x="3200760" y="139104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" name="CustomShape 45"/>
              <p:cNvSpPr/>
              <p:nvPr/>
            </p:nvSpPr>
            <p:spPr>
              <a:xfrm>
                <a:off x="502560" y="542484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" name="CustomShape 46"/>
              <p:cNvSpPr/>
              <p:nvPr/>
            </p:nvSpPr>
            <p:spPr>
              <a:xfrm>
                <a:off x="1353960" y="1520640"/>
                <a:ext cx="195840" cy="19584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" name="CustomShape 47"/>
              <p:cNvSpPr/>
              <p:nvPr/>
            </p:nvSpPr>
            <p:spPr>
              <a:xfrm>
                <a:off x="4593240" y="150300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7" name="CustomShape 48"/>
              <p:cNvSpPr/>
              <p:nvPr/>
            </p:nvSpPr>
            <p:spPr>
              <a:xfrm>
                <a:off x="1914120" y="682560"/>
                <a:ext cx="146520" cy="146520"/>
              </a:xfrm>
              <a:prstGeom prst="ellipse">
                <a:avLst/>
              </a:prstGeom>
              <a:gradFill rotWithShape="0">
                <a:gsLst>
                  <a:gs pos="0">
                    <a:schemeClr val="accent4"/>
                  </a:gs>
                  <a:gs pos="27000">
                    <a:schemeClr val="accent5"/>
                  </a:gs>
                  <a:gs pos="50000">
                    <a:schemeClr val="accent6"/>
                  </a:gs>
                  <a:gs pos="77100">
                    <a:schemeClr val="accent1"/>
                  </a:gs>
                  <a:gs pos="100000">
                    <a:schemeClr val="accent3"/>
                  </a:gs>
                </a:gsLst>
                <a:lin ang="8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pic>
        <p:nvPicPr>
          <p:cNvPr id="48" name="그림 54"/>
          <p:cNvPicPr/>
          <p:nvPr/>
        </p:nvPicPr>
        <p:blipFill>
          <a:blip r:embed="rId14"/>
          <a:stretch/>
        </p:blipFill>
        <p:spPr>
          <a:xfrm>
            <a:off x="8181720" y="297000"/>
            <a:ext cx="685800" cy="494640"/>
          </a:xfrm>
          <a:prstGeom prst="rect">
            <a:avLst/>
          </a:prstGeom>
          <a:ln>
            <a:noFill/>
          </a:ln>
        </p:spPr>
      </p:pic>
      <p:sp>
        <p:nvSpPr>
          <p:cNvPr id="49" name="PlaceHolder 4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50" name="PlaceHolder 5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89" name="Picture 3"/>
          <p:cNvPicPr/>
          <p:nvPr/>
        </p:nvPicPr>
        <p:blipFill>
          <a:blip r:embed="rId14"/>
          <a:srcRect l="30718" b="37343"/>
          <a:stretch/>
        </p:blipFill>
        <p:spPr>
          <a:xfrm>
            <a:off x="0" y="4982760"/>
            <a:ext cx="2876400" cy="1874520"/>
          </a:xfrm>
          <a:prstGeom prst="rect">
            <a:avLst/>
          </a:prstGeom>
          <a:ln>
            <a:noFill/>
          </a:ln>
        </p:spPr>
      </p:pic>
      <p:pic>
        <p:nvPicPr>
          <p:cNvPr id="90" name="그림 6"/>
          <p:cNvPicPr/>
          <p:nvPr/>
        </p:nvPicPr>
        <p:blipFill>
          <a:blip r:embed="rId15"/>
          <a:stretch/>
        </p:blipFill>
        <p:spPr>
          <a:xfrm>
            <a:off x="8181720" y="297000"/>
            <a:ext cx="685800" cy="494640"/>
          </a:xfrm>
          <a:prstGeom prst="rect">
            <a:avLst/>
          </a:prstGeom>
          <a:ln>
            <a:noFill/>
          </a:ln>
        </p:spPr>
      </p:pic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pic>
        <p:nvPicPr>
          <p:cNvPr id="131" name="Picture 2"/>
          <p:cNvPicPr/>
          <p:nvPr/>
        </p:nvPicPr>
        <p:blipFill>
          <a:blip r:embed="rId14"/>
          <a:srcRect l="3617" t="18343" r="11314" b="4446"/>
          <a:stretch/>
        </p:blipFill>
        <p:spPr>
          <a:xfrm>
            <a:off x="0" y="0"/>
            <a:ext cx="9143280" cy="6857280"/>
          </a:xfrm>
          <a:prstGeom prst="rect">
            <a:avLst/>
          </a:prstGeom>
          <a:ln>
            <a:noFill/>
          </a:ln>
        </p:spPr>
      </p:pic>
      <p:pic>
        <p:nvPicPr>
          <p:cNvPr id="132" name="그림 13"/>
          <p:cNvPicPr/>
          <p:nvPr/>
        </p:nvPicPr>
        <p:blipFill>
          <a:blip r:embed="rId15"/>
          <a:stretch/>
        </p:blipFill>
        <p:spPr>
          <a:xfrm>
            <a:off x="8181720" y="297000"/>
            <a:ext cx="685800" cy="494640"/>
          </a:xfrm>
          <a:prstGeom prst="rect">
            <a:avLst/>
          </a:prstGeom>
          <a:ln>
            <a:noFill/>
          </a:ln>
        </p:spPr>
      </p:pic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173" name="Line 3"/>
          <p:cNvSpPr/>
          <p:nvPr/>
        </p:nvSpPr>
        <p:spPr>
          <a:xfrm flipH="1">
            <a:off x="755280" y="764640"/>
            <a:ext cx="7777080" cy="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4" name="Picture 2"/>
          <p:cNvPicPr/>
          <p:nvPr/>
        </p:nvPicPr>
        <p:blipFill>
          <a:blip r:embed="rId14"/>
          <a:srcRect l="3616" t="18342" r="70311" b="53543"/>
          <a:stretch/>
        </p:blipFill>
        <p:spPr>
          <a:xfrm>
            <a:off x="0" y="0"/>
            <a:ext cx="857160" cy="763920"/>
          </a:xfrm>
          <a:prstGeom prst="rect">
            <a:avLst/>
          </a:prstGeom>
          <a:ln>
            <a:noFill/>
          </a:ln>
        </p:spPr>
      </p:pic>
      <p:pic>
        <p:nvPicPr>
          <p:cNvPr id="175" name="Picture 2"/>
          <p:cNvPicPr/>
          <p:nvPr/>
        </p:nvPicPr>
        <p:blipFill>
          <a:blip r:embed="rId15"/>
          <a:srcRect l="59121" t="46580" r="14808" b="8278"/>
          <a:stretch/>
        </p:blipFill>
        <p:spPr>
          <a:xfrm>
            <a:off x="8286120" y="0"/>
            <a:ext cx="857160" cy="1226880"/>
          </a:xfrm>
          <a:prstGeom prst="rect">
            <a:avLst/>
          </a:prstGeom>
          <a:ln>
            <a:noFill/>
          </a:ln>
        </p:spPr>
      </p:pic>
      <p:sp>
        <p:nvSpPr>
          <p:cNvPr id="176" name="Line 4"/>
          <p:cNvSpPr/>
          <p:nvPr/>
        </p:nvSpPr>
        <p:spPr>
          <a:xfrm>
            <a:off x="539280" y="764640"/>
            <a:ext cx="523080" cy="360"/>
          </a:xfrm>
          <a:prstGeom prst="line">
            <a:avLst/>
          </a:prstGeom>
          <a:ln w="28440">
            <a:solidFill>
              <a:srgbClr val="E91E5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7" name="그림 18"/>
          <p:cNvPicPr/>
          <p:nvPr/>
        </p:nvPicPr>
        <p:blipFill>
          <a:blip r:embed="rId16"/>
          <a:stretch/>
        </p:blipFill>
        <p:spPr>
          <a:xfrm>
            <a:off x="8005320" y="311400"/>
            <a:ext cx="511200" cy="368640"/>
          </a:xfrm>
          <a:prstGeom prst="rect">
            <a:avLst/>
          </a:prstGeom>
          <a:ln>
            <a:noFill/>
          </a:ln>
        </p:spPr>
      </p:pic>
      <p:sp>
        <p:nvSpPr>
          <p:cNvPr id="178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179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 flipH="1">
            <a:off x="8690040" y="6472800"/>
            <a:ext cx="215280" cy="21528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2"/>
          <p:cNvSpPr/>
          <p:nvPr/>
        </p:nvSpPr>
        <p:spPr>
          <a:xfrm>
            <a:off x="8565840" y="6472800"/>
            <a:ext cx="356040" cy="2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>
                <a:solidFill>
                  <a:srgbClr val="8B8B8B"/>
                </a:solidFill>
                <a:latin typeface="Century Gothic"/>
                <a:ea typeface="나눔바른고딕 UltraLight"/>
              </a:rPr>
              <a:t>/45</a:t>
            </a:r>
            <a:endParaRPr lang="en-US" sz="1000" b="0" strike="noStrike" spc="-1">
              <a:latin typeface="굴림"/>
            </a:endParaRPr>
          </a:p>
        </p:txBody>
      </p:sp>
      <p:sp>
        <p:nvSpPr>
          <p:cNvPr id="218" name="Line 3"/>
          <p:cNvSpPr/>
          <p:nvPr/>
        </p:nvSpPr>
        <p:spPr>
          <a:xfrm flipH="1">
            <a:off x="755280" y="764640"/>
            <a:ext cx="7777080" cy="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9" name="Picture 2"/>
          <p:cNvPicPr/>
          <p:nvPr/>
        </p:nvPicPr>
        <p:blipFill>
          <a:blip r:embed="rId14"/>
          <a:srcRect l="3616" t="18342" r="70311" b="53543"/>
          <a:stretch/>
        </p:blipFill>
        <p:spPr>
          <a:xfrm>
            <a:off x="0" y="0"/>
            <a:ext cx="857160" cy="763920"/>
          </a:xfrm>
          <a:prstGeom prst="rect">
            <a:avLst/>
          </a:prstGeom>
          <a:ln>
            <a:noFill/>
          </a:ln>
        </p:spPr>
      </p:pic>
      <p:pic>
        <p:nvPicPr>
          <p:cNvPr id="220" name="Picture 2"/>
          <p:cNvPicPr/>
          <p:nvPr/>
        </p:nvPicPr>
        <p:blipFill>
          <a:blip r:embed="rId15"/>
          <a:srcRect l="59121" t="46580" r="14808" b="8278"/>
          <a:stretch/>
        </p:blipFill>
        <p:spPr>
          <a:xfrm>
            <a:off x="8286120" y="0"/>
            <a:ext cx="857160" cy="1226880"/>
          </a:xfrm>
          <a:prstGeom prst="rect">
            <a:avLst/>
          </a:prstGeom>
          <a:ln>
            <a:noFill/>
          </a:ln>
        </p:spPr>
      </p:pic>
      <p:sp>
        <p:nvSpPr>
          <p:cNvPr id="221" name="Line 4"/>
          <p:cNvSpPr/>
          <p:nvPr/>
        </p:nvSpPr>
        <p:spPr>
          <a:xfrm>
            <a:off x="539280" y="764640"/>
            <a:ext cx="523080" cy="360"/>
          </a:xfrm>
          <a:prstGeom prst="line">
            <a:avLst/>
          </a:prstGeom>
          <a:ln w="28440">
            <a:solidFill>
              <a:srgbClr val="E91E5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2" name="그림 18"/>
          <p:cNvPicPr/>
          <p:nvPr/>
        </p:nvPicPr>
        <p:blipFill>
          <a:blip r:embed="rId16"/>
          <a:stretch/>
        </p:blipFill>
        <p:spPr>
          <a:xfrm>
            <a:off x="8005320" y="311400"/>
            <a:ext cx="511200" cy="368640"/>
          </a:xfrm>
          <a:prstGeom prst="rect">
            <a:avLst/>
          </a:prstGeom>
          <a:ln>
            <a:noFill/>
          </a:ln>
        </p:spPr>
      </p:pic>
      <p:sp>
        <p:nvSpPr>
          <p:cNvPr id="223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224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141080" y="2581920"/>
            <a:ext cx="471672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500" b="1" strike="noStrike" spc="-151">
                <a:solidFill>
                  <a:srgbClr val="0F4679"/>
                </a:solidFill>
                <a:latin typeface="HY신명조"/>
                <a:ea typeface="HY신명조"/>
              </a:rPr>
              <a:t>라즈베리파이를 이용한 </a:t>
            </a:r>
            <a:endParaRPr lang="en-US" sz="3500" b="0" strike="noStrike" spc="-1">
              <a:latin typeface="굴림"/>
            </a:endParaRPr>
          </a:p>
          <a:p>
            <a:pPr>
              <a:lnSpc>
                <a:spcPct val="100000"/>
              </a:lnSpc>
            </a:pPr>
            <a:r>
              <a:rPr lang="en-US" sz="3500" b="1" strike="noStrike" spc="-151">
                <a:solidFill>
                  <a:srgbClr val="0F4679"/>
                </a:solidFill>
                <a:latin typeface="HY신명조"/>
                <a:ea typeface="HY신명조"/>
              </a:rPr>
              <a:t>IoT 제품 아이디어 발표</a:t>
            </a:r>
            <a:endParaRPr lang="en-US" sz="3500" b="0" strike="noStrike" spc="-1">
              <a:latin typeface="굴림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610600" y="4773240"/>
            <a:ext cx="2842560" cy="60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리눅스와</a:t>
            </a:r>
            <a:r>
              <a:rPr lang="en-US" sz="1700" b="1" strike="noStrike" spc="-52" dirty="0">
                <a:solidFill>
                  <a:srgbClr val="808080"/>
                </a:solidFill>
                <a:latin typeface="HY신명조"/>
                <a:ea typeface="HY신명조"/>
              </a:rPr>
              <a:t> C </a:t>
            </a: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프로그래밍</a:t>
            </a:r>
            <a:r>
              <a:rPr lang="en-US" sz="1700" b="1" strike="noStrike" spc="-52" dirty="0">
                <a:solidFill>
                  <a:srgbClr val="808080"/>
                </a:solidFill>
                <a:latin typeface="HY신명조"/>
                <a:ea typeface="HY신명조"/>
              </a:rPr>
              <a:t> 7조 </a:t>
            </a:r>
            <a:endParaRPr lang="en-US" sz="1700" b="0" strike="noStrike" spc="-1" dirty="0">
              <a:latin typeface="굴림"/>
            </a:endParaRPr>
          </a:p>
          <a:p>
            <a:pPr algn="r">
              <a:lnSpc>
                <a:spcPct val="100000"/>
              </a:lnSpc>
            </a:pP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강우석</a:t>
            </a:r>
            <a:r>
              <a:rPr lang="en-US" sz="1700" b="1" strike="noStrike" spc="-52" dirty="0">
                <a:solidFill>
                  <a:srgbClr val="808080"/>
                </a:solidFill>
                <a:latin typeface="HY신명조"/>
                <a:ea typeface="HY신명조"/>
              </a:rPr>
              <a:t>, </a:t>
            </a: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안용훈</a:t>
            </a:r>
            <a:r>
              <a:rPr lang="en-US" sz="1700" b="1" strike="noStrike" spc="-52" dirty="0">
                <a:solidFill>
                  <a:srgbClr val="808080"/>
                </a:solidFill>
                <a:latin typeface="HY신명조"/>
                <a:ea typeface="HY신명조"/>
              </a:rPr>
              <a:t>, </a:t>
            </a:r>
            <a:r>
              <a:rPr lang="en-US" sz="1700" b="1" strike="noStrike" spc="-52" dirty="0" err="1">
                <a:solidFill>
                  <a:srgbClr val="808080"/>
                </a:solidFill>
                <a:latin typeface="HY신명조"/>
                <a:ea typeface="HY신명조"/>
              </a:rPr>
              <a:t>유병찬</a:t>
            </a:r>
            <a:endParaRPr lang="en-US" sz="1700" b="0" strike="noStrike" spc="-1" dirty="0">
              <a:latin typeface="굴림"/>
            </a:endParaRPr>
          </a:p>
        </p:txBody>
      </p:sp>
      <p:sp>
        <p:nvSpPr>
          <p:cNvPr id="263" name="Line 3"/>
          <p:cNvSpPr/>
          <p:nvPr/>
        </p:nvSpPr>
        <p:spPr>
          <a:xfrm>
            <a:off x="7020000" y="4694760"/>
            <a:ext cx="1368360" cy="3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4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HY신명조"/>
                <a:ea typeface="HY신명조"/>
              </a:rPr>
              <a:t>다른 제품과의 차이점</a:t>
            </a:r>
            <a:endParaRPr lang="en-US" sz="2800" b="0" strike="noStrike" spc="-1">
              <a:latin typeface="굴림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B874BAB-7AE7-4F11-B41F-3BF8F3888E73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10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2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1098720" y="1731240"/>
            <a:ext cx="3023640" cy="4408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타사의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제품들의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경우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대중교통의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현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상황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알람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날씨등등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따로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따로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그때마다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어플이나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다른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IoT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제품들을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통해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하나하나씩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비교하면서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해야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한다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.</a:t>
            </a:r>
            <a:endParaRPr lang="en-US" sz="1800" b="0" strike="noStrike" spc="-1" dirty="0">
              <a:latin typeface="굴림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굴림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높은 비용</a:t>
            </a:r>
            <a:r>
              <a:rPr lang="en-US" altLang="ko-KR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, </a:t>
            </a:r>
            <a:r>
              <a:rPr lang="ko-KR" altLang="en-US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한정된 기능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7939800" y="228600"/>
            <a:ext cx="591840" cy="491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CustomShape 6"/>
          <p:cNvSpPr/>
          <p:nvPr/>
        </p:nvSpPr>
        <p:spPr>
          <a:xfrm>
            <a:off x="8513640" y="634212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CustomShape 7"/>
          <p:cNvSpPr/>
          <p:nvPr/>
        </p:nvSpPr>
        <p:spPr>
          <a:xfrm>
            <a:off x="5489280" y="1756080"/>
            <a:ext cx="3023640" cy="4408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pc="-1" dirty="0" smtClean="0">
                <a:solidFill>
                  <a:srgbClr val="000000"/>
                </a:solidFill>
                <a:latin typeface="굴림"/>
                <a:ea typeface="DejaVu Sans"/>
              </a:rPr>
              <a:t>아이디어 제품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경우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이러한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기능들을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한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곳에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모아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둠으로써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출근길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및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등,하교시에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필요한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정보들이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다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들어있기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때문에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하나하나씩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비교하는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번거로움을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덜 수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있다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.</a:t>
            </a:r>
            <a:endParaRPr lang="en-US" sz="1800" b="0" strike="noStrike" spc="-1" dirty="0">
              <a:latin typeface="굴림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초기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비용이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훨씬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적게</a:t>
            </a:r>
            <a:r>
              <a:rPr lang="en-US" sz="1800" b="0" strike="noStrike" spc="-1" dirty="0">
                <a:solidFill>
                  <a:srgbClr val="000000"/>
                </a:solidFill>
                <a:latin typeface="굴림"/>
                <a:ea typeface="DejaVu Sans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굴림"/>
                <a:ea typeface="DejaVu Sans"/>
              </a:rPr>
              <a:t>나온다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굴림"/>
                <a:ea typeface="DejaVu Sans"/>
              </a:rPr>
              <a:t>.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altLang="en-US" spc="-1" dirty="0" smtClean="0">
                <a:solidFill>
                  <a:srgbClr val="000000"/>
                </a:solidFill>
                <a:latin typeface="굴림"/>
              </a:rPr>
              <a:t>추후에 사용자가 추가하고 싶은 기능이 생기면 </a:t>
            </a:r>
            <a:r>
              <a:rPr lang="ko-KR" altLang="en-US" spc="-1" dirty="0" err="1" smtClean="0">
                <a:solidFill>
                  <a:srgbClr val="000000"/>
                </a:solidFill>
                <a:latin typeface="굴림"/>
              </a:rPr>
              <a:t>라즈베리파이를</a:t>
            </a:r>
            <a:r>
              <a:rPr lang="ko-KR" altLang="en-US" spc="-1" dirty="0" smtClean="0">
                <a:solidFill>
                  <a:srgbClr val="000000"/>
                </a:solidFill>
                <a:latin typeface="굴림"/>
              </a:rPr>
              <a:t> 통해 기능 추가가 가능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436" name="CustomShape 8"/>
          <p:cNvSpPr/>
          <p:nvPr/>
        </p:nvSpPr>
        <p:spPr>
          <a:xfrm>
            <a:off x="1846440" y="1133640"/>
            <a:ext cx="1528200" cy="431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HY신명조"/>
                <a:ea typeface="HY신명조"/>
              </a:rPr>
              <a:t>다른 제품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437" name="CustomShape 9"/>
          <p:cNvSpPr/>
          <p:nvPr/>
        </p:nvSpPr>
        <p:spPr>
          <a:xfrm>
            <a:off x="6014880" y="1124640"/>
            <a:ext cx="1972800" cy="4312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pc="-1" dirty="0" smtClean="0">
                <a:solidFill>
                  <a:srgbClr val="FFFFFF"/>
                </a:solidFill>
                <a:latin typeface="HY신명조"/>
                <a:ea typeface="HY신명조"/>
              </a:rPr>
              <a:t>아이디어 제품</a:t>
            </a:r>
            <a:endParaRPr lang="en-US" sz="1800" b="0" strike="noStrike" spc="-1" dirty="0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4308120" y="4161960"/>
            <a:ext cx="427680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5400" b="1" strike="noStrike" spc="596">
                <a:solidFill>
                  <a:srgbClr val="000000"/>
                </a:solidFill>
                <a:latin typeface="HY신명조"/>
                <a:ea typeface="HY신명조"/>
              </a:rPr>
              <a:t>Thank you</a:t>
            </a:r>
            <a:endParaRPr lang="en-US" sz="5400" b="0" strike="noStrike" spc="-1">
              <a:latin typeface="굴림"/>
            </a:endParaRPr>
          </a:p>
        </p:txBody>
      </p:sp>
      <p:sp>
        <p:nvSpPr>
          <p:cNvPr id="439" name="Line 2"/>
          <p:cNvSpPr/>
          <p:nvPr/>
        </p:nvSpPr>
        <p:spPr>
          <a:xfrm>
            <a:off x="4452840" y="4020840"/>
            <a:ext cx="216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Line 3"/>
          <p:cNvSpPr/>
          <p:nvPr/>
        </p:nvSpPr>
        <p:spPr>
          <a:xfrm>
            <a:off x="4452840" y="5157000"/>
            <a:ext cx="216000" cy="36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CustomShape 4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27640" y="1196640"/>
            <a:ext cx="331164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EA2461"/>
                </a:solidFill>
                <a:latin typeface="HY신명조"/>
                <a:ea typeface="HY신명조"/>
              </a:rPr>
              <a:t>Contents</a:t>
            </a:r>
            <a:endParaRPr lang="en-US" sz="4800" b="0" strike="noStrike" spc="-1">
              <a:latin typeface="굴림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199120" y="1904760"/>
            <a:ext cx="3800520" cy="67464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아이디어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선정</a:t>
            </a:r>
            <a:r>
              <a:rPr lang="en-US" sz="11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과정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4</a:t>
            </a:r>
            <a:endParaRPr lang="en-US" sz="1100" b="0" strike="noStrike" spc="-1" dirty="0">
              <a:latin typeface="굴림"/>
            </a:endParaRPr>
          </a:p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1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기능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5</a:t>
            </a:r>
            <a:endParaRPr lang="en-US" sz="1100" b="0" strike="noStrike" spc="-1" dirty="0">
              <a:latin typeface="굴림"/>
            </a:endParaRPr>
          </a:p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1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사용 예시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6</a:t>
            </a:r>
            <a:endParaRPr lang="en-US" sz="1100" b="0" strike="noStrike" spc="-1" dirty="0">
              <a:latin typeface="굴림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716000" y="1412640"/>
            <a:ext cx="410400" cy="410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20">
                <a:solidFill>
                  <a:srgbClr val="FFFFFF"/>
                </a:solidFill>
                <a:latin typeface="HY신명조"/>
                <a:ea typeface="HY신명조"/>
              </a:rPr>
              <a:t>Ⅰ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268" name="CustomShape 4"/>
          <p:cNvSpPr/>
          <p:nvPr/>
        </p:nvSpPr>
        <p:spPr>
          <a:xfrm>
            <a:off x="5199120" y="3670200"/>
            <a:ext cx="3224520" cy="473760"/>
          </a:xfrm>
          <a:prstGeom prst="rect">
            <a:avLst/>
          </a:prstGeom>
          <a:noFill/>
          <a:ln w="64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장점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</a:t>
            </a:r>
            <a:r>
              <a:rPr lang="en-US" sz="11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9</a:t>
            </a:r>
            <a:endParaRPr lang="en-US" sz="1100" b="0" strike="noStrike" spc="-1" dirty="0">
              <a:latin typeface="굴림"/>
            </a:endParaRPr>
          </a:p>
          <a:p>
            <a:pPr marL="271440" indent="-270720">
              <a:lnSpc>
                <a:spcPct val="120000"/>
              </a:lnSpc>
              <a:buClr>
                <a:srgbClr val="EA2461"/>
              </a:buClr>
              <a:buSzPct val="120000"/>
              <a:buFont typeface="StarSymbol"/>
              <a:buAutoNum type="arabicPeriod"/>
            </a:pP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다른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제품과의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1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차이점</a:t>
            </a:r>
            <a:r>
              <a:rPr lang="en-US" sz="11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	</a:t>
            </a:r>
            <a:r>
              <a:rPr lang="en-US" sz="11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10</a:t>
            </a:r>
            <a:endParaRPr lang="en-US" sz="1100" b="0" strike="noStrike" spc="-1" dirty="0">
              <a:latin typeface="굴림"/>
            </a:endParaRPr>
          </a:p>
        </p:txBody>
      </p:sp>
      <p:pic>
        <p:nvPicPr>
          <p:cNvPr id="269" name="Picture 3"/>
          <p:cNvPicPr/>
          <p:nvPr/>
        </p:nvPicPr>
        <p:blipFill>
          <a:blip r:embed="rId2"/>
          <a:srcRect l="30718" b="37343"/>
          <a:stretch/>
        </p:blipFill>
        <p:spPr>
          <a:xfrm>
            <a:off x="0" y="4982760"/>
            <a:ext cx="2876400" cy="1874520"/>
          </a:xfrm>
          <a:prstGeom prst="rect">
            <a:avLst/>
          </a:prstGeom>
          <a:ln>
            <a:noFill/>
          </a:ln>
        </p:spPr>
      </p:pic>
      <p:sp>
        <p:nvSpPr>
          <p:cNvPr id="270" name="CustomShape 5"/>
          <p:cNvSpPr/>
          <p:nvPr/>
        </p:nvSpPr>
        <p:spPr>
          <a:xfrm>
            <a:off x="5199120" y="1472760"/>
            <a:ext cx="30236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F4679"/>
                </a:solidFill>
                <a:latin typeface="HY신명조"/>
                <a:ea typeface="HY신명조"/>
              </a:rPr>
              <a:t>제품 아이디어	3</a:t>
            </a:r>
            <a:endParaRPr lang="en-US" sz="1600" b="0" strike="noStrike" spc="-1">
              <a:latin typeface="굴림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4716000" y="3219120"/>
            <a:ext cx="410400" cy="410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20">
                <a:solidFill>
                  <a:srgbClr val="FFFFFF"/>
                </a:solidFill>
                <a:latin typeface="HY신명조"/>
                <a:ea typeface="HY신명조"/>
              </a:rPr>
              <a:t>Ⅱ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272" name="CustomShape 7"/>
          <p:cNvSpPr/>
          <p:nvPr/>
        </p:nvSpPr>
        <p:spPr>
          <a:xfrm>
            <a:off x="5199120" y="3278880"/>
            <a:ext cx="3023640" cy="31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/>
          <a:lstStyle/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F4679"/>
                </a:solidFill>
                <a:latin typeface="HY신명조"/>
                <a:ea typeface="HY신명조"/>
              </a:rPr>
              <a:t>장점</a:t>
            </a:r>
            <a:r>
              <a:rPr lang="en-US" sz="1600" b="1" strike="noStrike" spc="-1" dirty="0">
                <a:solidFill>
                  <a:srgbClr val="0F4679"/>
                </a:solidFill>
                <a:latin typeface="HY신명조"/>
                <a:ea typeface="HY신명조"/>
              </a:rPr>
              <a:t> 및 </a:t>
            </a:r>
            <a:r>
              <a:rPr lang="en-US" sz="1600" b="1" strike="noStrike" spc="-1" dirty="0" err="1">
                <a:solidFill>
                  <a:srgbClr val="0F4679"/>
                </a:solidFill>
                <a:latin typeface="HY신명조"/>
                <a:ea typeface="HY신명조"/>
              </a:rPr>
              <a:t>차이점</a:t>
            </a:r>
            <a:r>
              <a:rPr lang="en-US" sz="1600" b="1" strike="noStrike" spc="-1" dirty="0">
                <a:solidFill>
                  <a:srgbClr val="0F4679"/>
                </a:solidFill>
                <a:latin typeface="HY신명조"/>
                <a:ea typeface="HY신명조"/>
              </a:rPr>
              <a:t>	</a:t>
            </a:r>
            <a:r>
              <a:rPr lang="en-US" sz="1600" b="1" strike="noStrike" spc="-1" dirty="0" smtClean="0">
                <a:solidFill>
                  <a:srgbClr val="0F4679"/>
                </a:solidFill>
                <a:latin typeface="HY신명조"/>
                <a:ea typeface="HY신명조"/>
              </a:rPr>
              <a:t>8</a:t>
            </a:r>
            <a:endParaRPr lang="en-US" sz="1600" b="0" strike="noStrike" spc="-1" dirty="0">
              <a:latin typeface="굴림"/>
            </a:endParaRPr>
          </a:p>
        </p:txBody>
      </p:sp>
      <p:sp>
        <p:nvSpPr>
          <p:cNvPr id="273" name="CustomShape 8"/>
          <p:cNvSpPr/>
          <p:nvPr/>
        </p:nvSpPr>
        <p:spPr>
          <a:xfrm>
            <a:off x="4716000" y="4448160"/>
            <a:ext cx="410400" cy="4104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20">
                <a:solidFill>
                  <a:srgbClr val="FFFFFF"/>
                </a:solidFill>
                <a:latin typeface="HY신명조"/>
                <a:ea typeface="HY신명조"/>
              </a:rPr>
              <a:t>Ⅲ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274" name="CustomShape 9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97E3A83F-0B83-45C8-A5E3-377EBE5F1D00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2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275" name="CustomShape 10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11"/>
          <p:cNvSpPr/>
          <p:nvPr/>
        </p:nvSpPr>
        <p:spPr>
          <a:xfrm>
            <a:off x="8461800" y="630108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12"/>
          <p:cNvSpPr/>
          <p:nvPr/>
        </p:nvSpPr>
        <p:spPr>
          <a:xfrm>
            <a:off x="4967640" y="1440000"/>
            <a:ext cx="36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굴림"/>
              </a:rPr>
              <a:t>1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8" name="CustomShape 13"/>
          <p:cNvSpPr/>
          <p:nvPr/>
        </p:nvSpPr>
        <p:spPr>
          <a:xfrm>
            <a:off x="4824000" y="3275640"/>
            <a:ext cx="1800000" cy="3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1800" b="0" strike="noStrike" spc="-1">
              <a:latin typeface="굴림"/>
            </a:endParaRPr>
          </a:p>
        </p:txBody>
      </p:sp>
      <p:sp>
        <p:nvSpPr>
          <p:cNvPr id="279" name="CustomShape 14"/>
          <p:cNvSpPr/>
          <p:nvPr/>
        </p:nvSpPr>
        <p:spPr>
          <a:xfrm>
            <a:off x="4392000" y="4392000"/>
            <a:ext cx="1512000" cy="6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1907640" y="2722680"/>
            <a:ext cx="49680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F4679"/>
                </a:solidFill>
                <a:latin typeface="HY신명조"/>
                <a:ea typeface="HY신명조"/>
              </a:rPr>
              <a:t>제품 아이디어</a:t>
            </a:r>
            <a:endParaRPr lang="en-US" sz="4800" b="0" strike="noStrike" spc="-1">
              <a:latin typeface="굴림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943640" y="4149000"/>
            <a:ext cx="345564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en-US" sz="16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6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6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아이디어</a:t>
            </a:r>
            <a:r>
              <a:rPr lang="en-US" sz="16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6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선정 과정</a:t>
            </a:r>
            <a:endParaRPr lang="en-US" sz="1600" b="0" strike="noStrike" spc="-1" dirty="0">
              <a:latin typeface="굴림"/>
            </a:endParaRPr>
          </a:p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ko-KR" altLang="en-US" sz="16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제품 기능</a:t>
            </a:r>
            <a:endParaRPr lang="en-US" altLang="ko-KR" sz="1600" b="0" strike="noStrike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en-US" sz="1600" b="0" strike="noStrike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제품</a:t>
            </a:r>
            <a:r>
              <a:rPr lang="en-US" sz="16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6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사용 예시</a:t>
            </a:r>
            <a:endParaRPr lang="en-US" sz="1600" b="0" strike="noStrike" spc="-1" dirty="0">
              <a:latin typeface="굴림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575640" y="2539800"/>
            <a:ext cx="1187280" cy="118728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7632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0" b="1" strike="noStrike" spc="-1">
                <a:solidFill>
                  <a:srgbClr val="FFFFFF"/>
                </a:solidFill>
                <a:latin typeface="HY신명조"/>
                <a:ea typeface="HY신명조"/>
              </a:rPr>
              <a:t>Ⅰ</a:t>
            </a:r>
            <a:endParaRPr lang="en-US" sz="6000" b="0" strike="noStrike" spc="-1">
              <a:latin typeface="굴림"/>
            </a:endParaRPr>
          </a:p>
        </p:txBody>
      </p:sp>
      <p:grpSp>
        <p:nvGrpSpPr>
          <p:cNvPr id="283" name="Group 4"/>
          <p:cNvGrpSpPr/>
          <p:nvPr/>
        </p:nvGrpSpPr>
        <p:grpSpPr>
          <a:xfrm>
            <a:off x="1988640" y="4005000"/>
            <a:ext cx="216000" cy="2160360"/>
            <a:chOff x="1988640" y="4005000"/>
            <a:chExt cx="216000" cy="2160360"/>
          </a:xfrm>
        </p:grpSpPr>
        <p:sp>
          <p:nvSpPr>
            <p:cNvPr id="284" name="Line 5"/>
            <p:cNvSpPr/>
            <p:nvPr/>
          </p:nvSpPr>
          <p:spPr>
            <a:xfrm>
              <a:off x="1988640" y="4005000"/>
              <a:ext cx="216000" cy="360"/>
            </a:xfrm>
            <a:prstGeom prst="line">
              <a:avLst/>
            </a:prstGeom>
            <a:ln>
              <a:solidFill>
                <a:srgbClr val="E91E5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Line 6"/>
            <p:cNvSpPr/>
            <p:nvPr/>
          </p:nvSpPr>
          <p:spPr>
            <a:xfrm>
              <a:off x="1988640" y="6165000"/>
              <a:ext cx="216000" cy="360"/>
            </a:xfrm>
            <a:prstGeom prst="line">
              <a:avLst/>
            </a:prstGeom>
            <a:ln>
              <a:solidFill>
                <a:srgbClr val="E91E5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6" name="CustomShape 7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65278E2-E634-4627-B617-911008DA9636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3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9"/>
          <p:cNvSpPr/>
          <p:nvPr/>
        </p:nvSpPr>
        <p:spPr>
          <a:xfrm>
            <a:off x="8422200" y="6342120"/>
            <a:ext cx="46980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0"/>
          <p:cNvSpPr/>
          <p:nvPr/>
        </p:nvSpPr>
        <p:spPr>
          <a:xfrm>
            <a:off x="906840" y="2786040"/>
            <a:ext cx="182880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굴림"/>
              </a:rPr>
              <a:t>1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907200" y="2786400"/>
            <a:ext cx="182880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굴림"/>
              </a:rPr>
              <a:t>1</a:t>
            </a:r>
            <a:endParaRPr lang="en-US" sz="40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 dirty="0" err="1">
                <a:solidFill>
                  <a:srgbClr val="000000"/>
                </a:solidFill>
                <a:latin typeface="HY신명조"/>
                <a:ea typeface="HY신명조"/>
              </a:rPr>
              <a:t>제품</a:t>
            </a:r>
            <a:r>
              <a:rPr lang="en-US" sz="2400" b="1" strike="noStrike" spc="-1" dirty="0">
                <a:solidFill>
                  <a:srgbClr val="000000"/>
                </a:solidFill>
                <a:latin typeface="HY신명조"/>
                <a:ea typeface="HY신명조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HY신명조"/>
                <a:ea typeface="HY신명조"/>
              </a:rPr>
              <a:t>아이디어</a:t>
            </a:r>
            <a:r>
              <a:rPr lang="en-US" sz="2400" b="1" strike="noStrike" spc="-1" dirty="0">
                <a:solidFill>
                  <a:srgbClr val="000000"/>
                </a:solidFill>
                <a:latin typeface="HY신명조"/>
                <a:ea typeface="HY신명조"/>
              </a:rPr>
              <a:t> </a:t>
            </a:r>
            <a:r>
              <a:rPr lang="en-US" sz="2400" b="1" strike="noStrike" spc="-1" dirty="0" err="1" smtClean="0">
                <a:solidFill>
                  <a:srgbClr val="000000"/>
                </a:solidFill>
                <a:latin typeface="HY신명조"/>
                <a:ea typeface="HY신명조"/>
              </a:rPr>
              <a:t>선정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HY신명조"/>
                <a:ea typeface="HY신명조"/>
              </a:rPr>
              <a:t> 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HY신명조"/>
                <a:ea typeface="HY신명조"/>
              </a:rPr>
              <a:t>과정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DE3E6CA5-EFA3-44E3-A0C5-B44EB2C493F9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4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 dirty="0">
                <a:solidFill>
                  <a:srgbClr val="EA2461"/>
                </a:solidFill>
                <a:latin typeface="HY신명조"/>
                <a:ea typeface="HY신명조"/>
              </a:rPr>
              <a:t>1</a:t>
            </a:r>
            <a:endParaRPr lang="en-US" sz="4000" b="0" strike="noStrike" spc="-1" dirty="0">
              <a:latin typeface="굴림"/>
            </a:endParaRPr>
          </a:p>
        </p:txBody>
      </p:sp>
      <p:sp>
        <p:nvSpPr>
          <p:cNvPr id="295" name="CustomShape 5"/>
          <p:cNvSpPr/>
          <p:nvPr/>
        </p:nvSpPr>
        <p:spPr>
          <a:xfrm>
            <a:off x="7939800" y="228600"/>
            <a:ext cx="591840" cy="491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16"/>
          <p:cNvSpPr/>
          <p:nvPr/>
        </p:nvSpPr>
        <p:spPr>
          <a:xfrm>
            <a:off x="8505360" y="625788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/>
          <p:cNvSpPr txBox="1"/>
          <p:nvPr/>
        </p:nvSpPr>
        <p:spPr>
          <a:xfrm>
            <a:off x="467640" y="1605776"/>
            <a:ext cx="78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회의 중 나온 아이디어 대부분이 이미 다 출시 되거나 개발되는 제품들   이었음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7640" y="2491192"/>
            <a:ext cx="78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이미 출시된 제품에 기능을 추가하는 방향으로 선택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7640" y="3159391"/>
            <a:ext cx="780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학생들이 많이 이용하고 사용하는 기능이나 제품에 중점을 두고 찾아봄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00308" y="3827590"/>
            <a:ext cx="78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학생들이 </a:t>
            </a:r>
            <a:r>
              <a:rPr lang="ko-KR" altLang="en-US" dirty="0"/>
              <a:t>가장 많이 이용하는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대중교통</a:t>
            </a:r>
            <a:r>
              <a:rPr lang="en-US" altLang="ko-KR" dirty="0"/>
              <a:t>, </a:t>
            </a:r>
            <a:r>
              <a:rPr lang="ko-KR" altLang="en-US" dirty="0" err="1"/>
              <a:t>스케쥴표</a:t>
            </a:r>
            <a:r>
              <a:rPr lang="en-US" altLang="ko-KR" dirty="0"/>
              <a:t>, </a:t>
            </a:r>
            <a:r>
              <a:rPr lang="ko-KR" altLang="en-US" dirty="0"/>
              <a:t>등교 전 기상정보 확인 등 이미 시중에 다 있는 </a:t>
            </a:r>
            <a:r>
              <a:rPr lang="ko-KR" altLang="en-US" dirty="0" err="1" smtClean="0"/>
              <a:t>어플</a:t>
            </a:r>
            <a:r>
              <a:rPr lang="ko-KR" altLang="en-US" dirty="0" smtClean="0"/>
              <a:t> 이지만 </a:t>
            </a:r>
            <a:r>
              <a:rPr lang="ko-KR" altLang="en-US" dirty="0"/>
              <a:t>전부 따로따로 확인해야하는 불편함이 있음 이걸 한꺼번에 확인하고 관리 할 수 있으면 좋겠다는 생각을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00308" y="5049787"/>
            <a:ext cx="78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● 위에 기능을 한 눈에 확인하고 추후에 기능 추가나 삭제가 용이한 스마트 미러 제품을 선택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ko-KR" altLang="en-US" sz="2400" b="1" strike="noStrike" spc="-1" dirty="0" smtClean="0">
                <a:solidFill>
                  <a:srgbClr val="000000"/>
                </a:solidFill>
                <a:latin typeface="HY신명조"/>
                <a:ea typeface="HY신명조"/>
              </a:rPr>
              <a:t>스마트 미러</a:t>
            </a:r>
            <a:r>
              <a:rPr lang="ko-KR" altLang="en-US" sz="2400" b="1" spc="-1" dirty="0" smtClean="0">
                <a:solidFill>
                  <a:srgbClr val="000000"/>
                </a:solidFill>
                <a:latin typeface="HY신명조"/>
                <a:ea typeface="HY신명조"/>
              </a:rPr>
              <a:t>의 기능</a:t>
            </a:r>
            <a:endParaRPr lang="en-US" sz="2400" b="0" strike="noStrike" spc="-1" dirty="0">
              <a:latin typeface="굴림"/>
            </a:endParaRPr>
          </a:p>
        </p:txBody>
      </p:sp>
      <p:grpSp>
        <p:nvGrpSpPr>
          <p:cNvPr id="334" name="Group 2"/>
          <p:cNvGrpSpPr/>
          <p:nvPr/>
        </p:nvGrpSpPr>
        <p:grpSpPr>
          <a:xfrm>
            <a:off x="3519360" y="1117080"/>
            <a:ext cx="2252880" cy="2685486"/>
            <a:chOff x="3519360" y="1224000"/>
            <a:chExt cx="2252880" cy="4752000"/>
          </a:xfrm>
        </p:grpSpPr>
        <p:sp>
          <p:nvSpPr>
            <p:cNvPr id="335" name="CustomShape 3"/>
            <p:cNvSpPr/>
            <p:nvPr/>
          </p:nvSpPr>
          <p:spPr>
            <a:xfrm>
              <a:off x="3644280" y="2159640"/>
              <a:ext cx="2121480" cy="36882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5000" rIns="0" bIns="45000"/>
            <a:lstStyle/>
            <a:p>
              <a:pPr marL="179280" indent="-17856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대중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latin typeface="HY신명조"/>
                  <a:ea typeface="HY신명조"/>
                </a:rPr>
                <a:t>교통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 smtClean="0">
                  <a:solidFill>
                    <a:srgbClr val="000000"/>
                  </a:solidFill>
                  <a:latin typeface="HY신명조"/>
                  <a:ea typeface="HY신명조"/>
                </a:rPr>
                <a:t>정보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확인</a:t>
              </a:r>
              <a:r>
                <a:rPr 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기능을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추가하여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만든다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.</a:t>
              </a:r>
              <a:endParaRPr lang="en-US" sz="1400" b="0" strike="noStrike" spc="-1" dirty="0">
                <a:latin typeface="굴림"/>
              </a:endParaRPr>
            </a:p>
            <a:p>
              <a:pPr marL="179280" indent="-17856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지하철의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시간의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경우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서울시에서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제공하는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공공데이터를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통해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제공한다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.</a:t>
              </a:r>
              <a:endParaRPr lang="en-US" sz="1400" b="0" strike="noStrike" spc="-1" dirty="0">
                <a:latin typeface="굴림"/>
              </a:endParaRPr>
            </a:p>
            <a:p>
              <a:pPr marL="179280" indent="-17856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버스의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경우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실각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지역단체에서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제공하는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버스정보시스템에서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받아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조"/>
                  <a:ea typeface="HY신명조"/>
                </a:rPr>
                <a:t>제공한다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조"/>
                  <a:ea typeface="HY신명조"/>
                </a:rPr>
                <a:t>.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36" name="CustomShape 4"/>
            <p:cNvSpPr/>
            <p:nvPr/>
          </p:nvSpPr>
          <p:spPr>
            <a:xfrm>
              <a:off x="3651480" y="1466640"/>
              <a:ext cx="2120760" cy="6019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ko-KR" altLang="en-US" sz="1400" b="1" spc="-52" dirty="0" smtClean="0">
                  <a:solidFill>
                    <a:srgbClr val="FFFFFF"/>
                  </a:solidFill>
                  <a:latin typeface="HY신명조"/>
                  <a:ea typeface="HY신명조"/>
                </a:rPr>
                <a:t>실시간 교통 정보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37" name="CustomShape 5"/>
            <p:cNvSpPr/>
            <p:nvPr/>
          </p:nvSpPr>
          <p:spPr>
            <a:xfrm>
              <a:off x="3651480" y="5923080"/>
              <a:ext cx="2120760" cy="529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8" name="CustomShape 6"/>
            <p:cNvSpPr/>
            <p:nvPr/>
          </p:nvSpPr>
          <p:spPr>
            <a:xfrm rot="5400000">
              <a:off x="3602160" y="1437480"/>
              <a:ext cx="421200" cy="39168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Line 7"/>
            <p:cNvSpPr/>
            <p:nvPr/>
          </p:nvSpPr>
          <p:spPr>
            <a:xfrm flipV="1">
              <a:off x="3615840" y="1422360"/>
              <a:ext cx="393120" cy="42228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0" name="CustomShape 8"/>
            <p:cNvSpPr/>
            <p:nvPr/>
          </p:nvSpPr>
          <p:spPr>
            <a:xfrm>
              <a:off x="3519360" y="1224000"/>
              <a:ext cx="463320" cy="6343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  <a:spcBef>
                  <a:spcPts val="641"/>
                </a:spcBef>
              </a:pPr>
              <a:r>
                <a:rPr lang="en-US" sz="3200" b="1" strike="noStrike" spc="-1">
                  <a:solidFill>
                    <a:srgbClr val="07233C"/>
                  </a:solidFill>
                  <a:latin typeface="HY신명조"/>
                  <a:ea typeface="HY신명조"/>
                </a:rPr>
                <a:t>2</a:t>
              </a:r>
              <a:endParaRPr lang="en-US" sz="3200" b="0" strike="noStrike" spc="-1">
                <a:latin typeface="굴림"/>
              </a:endParaRPr>
            </a:p>
          </p:txBody>
        </p:sp>
      </p:grpSp>
      <p:grpSp>
        <p:nvGrpSpPr>
          <p:cNvPr id="341" name="Group 9"/>
          <p:cNvGrpSpPr/>
          <p:nvPr/>
        </p:nvGrpSpPr>
        <p:grpSpPr>
          <a:xfrm>
            <a:off x="627120" y="1117080"/>
            <a:ext cx="2109600" cy="2685486"/>
            <a:chOff x="627120" y="1117080"/>
            <a:chExt cx="2109600" cy="4448520"/>
          </a:xfrm>
        </p:grpSpPr>
        <p:sp>
          <p:nvSpPr>
            <p:cNvPr id="342" name="CustomShape 10"/>
            <p:cNvSpPr/>
            <p:nvPr/>
          </p:nvSpPr>
          <p:spPr>
            <a:xfrm>
              <a:off x="843120" y="1995840"/>
              <a:ext cx="1892520" cy="2796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5000" rIns="0" bIns="45000"/>
            <a:lstStyle/>
            <a:p>
              <a:pPr marL="180000" indent="-17964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음성인식의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경우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만드는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제품에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센서를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부착하여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음성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인식을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받는다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.</a:t>
              </a:r>
              <a:endParaRPr lang="en-US" sz="1400" b="0" strike="noStrike" spc="-1" dirty="0">
                <a:latin typeface="굴림"/>
              </a:endParaRPr>
            </a:p>
            <a:p>
              <a:pPr marL="179280" indent="-17856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인식의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경우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라즈베리파이를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이용하여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음성을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분석하여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문자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데이터로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변환하는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기술을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 </a:t>
              </a:r>
              <a:r>
                <a:rPr lang="en-US" sz="1400" b="0" strike="noStrike" spc="-1" dirty="0" err="1">
                  <a:solidFill>
                    <a:srgbClr val="000000"/>
                  </a:solidFill>
                  <a:latin typeface="HY신명체"/>
                  <a:ea typeface="HY신명체"/>
                </a:rPr>
                <a:t>사용한다</a:t>
              </a:r>
              <a:r>
                <a:rPr lang="en-US" sz="1400" b="0" strike="noStrike" spc="-1" dirty="0">
                  <a:solidFill>
                    <a:srgbClr val="000000"/>
                  </a:solidFill>
                  <a:latin typeface="HY신명체"/>
                  <a:ea typeface="HY신명체"/>
                </a:rPr>
                <a:t>.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43" name="CustomShape 11"/>
            <p:cNvSpPr/>
            <p:nvPr/>
          </p:nvSpPr>
          <p:spPr>
            <a:xfrm>
              <a:off x="751320" y="1343880"/>
              <a:ext cx="1985400" cy="5630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b="1" strike="noStrike" spc="-52">
                  <a:solidFill>
                    <a:srgbClr val="FFFFFF"/>
                  </a:solidFill>
                  <a:latin typeface="HY신명조"/>
                  <a:ea typeface="HY신명조"/>
                </a:rPr>
                <a:t>음성인식</a:t>
              </a:r>
              <a:endParaRPr lang="en-US" sz="1400" b="0" strike="noStrike" spc="-1">
                <a:latin typeface="굴림"/>
              </a:endParaRPr>
            </a:p>
          </p:txBody>
        </p:sp>
        <p:sp>
          <p:nvSpPr>
            <p:cNvPr id="344" name="CustomShape 12"/>
            <p:cNvSpPr/>
            <p:nvPr/>
          </p:nvSpPr>
          <p:spPr>
            <a:xfrm>
              <a:off x="751320" y="5516280"/>
              <a:ext cx="1985400" cy="493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13"/>
            <p:cNvSpPr/>
            <p:nvPr/>
          </p:nvSpPr>
          <p:spPr>
            <a:xfrm rot="5400000">
              <a:off x="699480" y="1316520"/>
              <a:ext cx="394560" cy="36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Line 14"/>
            <p:cNvSpPr/>
            <p:nvPr/>
          </p:nvSpPr>
          <p:spPr>
            <a:xfrm flipV="1">
              <a:off x="712080" y="1302840"/>
              <a:ext cx="367560" cy="39528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15"/>
            <p:cNvSpPr/>
            <p:nvPr/>
          </p:nvSpPr>
          <p:spPr>
            <a:xfrm>
              <a:off x="627120" y="1117080"/>
              <a:ext cx="42300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  <a:spcBef>
                  <a:spcPts val="641"/>
                </a:spcBef>
              </a:pPr>
              <a:r>
                <a:rPr lang="en-US" sz="3200" b="1" strike="noStrike" spc="-1">
                  <a:solidFill>
                    <a:srgbClr val="07233C"/>
                  </a:solidFill>
                  <a:latin typeface="HY신명조"/>
                  <a:ea typeface="HY신명조"/>
                </a:rPr>
                <a:t>1</a:t>
              </a:r>
              <a:endParaRPr lang="en-US" sz="3200" b="0" strike="noStrike" spc="-1">
                <a:latin typeface="굴림"/>
              </a:endParaRPr>
            </a:p>
          </p:txBody>
        </p:sp>
      </p:grpSp>
      <p:grpSp>
        <p:nvGrpSpPr>
          <p:cNvPr id="348" name="Group 16"/>
          <p:cNvGrpSpPr/>
          <p:nvPr/>
        </p:nvGrpSpPr>
        <p:grpSpPr>
          <a:xfrm>
            <a:off x="6371640" y="1302773"/>
            <a:ext cx="2026440" cy="2499794"/>
            <a:chOff x="6354720" y="1445400"/>
            <a:chExt cx="2026440" cy="4098240"/>
          </a:xfrm>
        </p:grpSpPr>
        <p:sp>
          <p:nvSpPr>
            <p:cNvPr id="349" name="CustomShape 17"/>
            <p:cNvSpPr/>
            <p:nvPr/>
          </p:nvSpPr>
          <p:spPr>
            <a:xfrm>
              <a:off x="6471720" y="2112120"/>
              <a:ext cx="1909440" cy="28879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5000" rIns="0" bIns="45000"/>
            <a:lstStyle/>
            <a:p>
              <a:pPr marL="72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</a:pPr>
              <a:endParaRPr lang="en-US" sz="1400" b="0" strike="noStrike" spc="-1" dirty="0">
                <a:latin typeface="굴림"/>
              </a:endParaRPr>
            </a:p>
            <a:p>
              <a:pPr marL="179280" indent="-17856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ko-KR" altLang="en-US" sz="1400" b="0" strike="noStrike" spc="-1" dirty="0" smtClean="0">
                  <a:solidFill>
                    <a:srgbClr val="000000"/>
                  </a:solidFill>
                  <a:latin typeface="HY신명조"/>
                  <a:ea typeface="HY신명조"/>
                </a:rPr>
                <a:t>기상청에서 실시간으로 업데이트 되는 정보를 받아와 </a:t>
              </a:r>
              <a:r>
                <a:rPr lang="ko-KR" altLang="en-US" sz="1400" spc="-1" dirty="0" smtClean="0">
                  <a:latin typeface="굴림"/>
                </a:rPr>
                <a:t>화면에 출력하는 기능을 추가</a:t>
              </a:r>
              <a:endParaRPr lang="en-US" altLang="ko-KR" sz="1400" b="0" strike="noStrike" spc="-1" dirty="0" smtClean="0">
                <a:solidFill>
                  <a:srgbClr val="000000"/>
                </a:solidFill>
                <a:latin typeface="HY신명조"/>
                <a:ea typeface="HY신명조"/>
              </a:endParaRPr>
            </a:p>
          </p:txBody>
        </p:sp>
        <p:sp>
          <p:nvSpPr>
            <p:cNvPr id="350" name="CustomShape 18"/>
            <p:cNvSpPr/>
            <p:nvPr/>
          </p:nvSpPr>
          <p:spPr>
            <a:xfrm>
              <a:off x="6383520" y="1485720"/>
              <a:ext cx="1908360" cy="54108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ko-KR" altLang="en-US" sz="1400" b="1" strike="noStrike" spc="-52" dirty="0" smtClean="0">
                  <a:solidFill>
                    <a:srgbClr val="FFFFFF"/>
                  </a:solidFill>
                  <a:latin typeface="HY신명조"/>
                  <a:ea typeface="HY신명조"/>
                </a:rPr>
                <a:t>기상 정보 확인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51" name="CustomShape 19"/>
            <p:cNvSpPr/>
            <p:nvPr/>
          </p:nvSpPr>
          <p:spPr>
            <a:xfrm>
              <a:off x="6383520" y="5496120"/>
              <a:ext cx="1908360" cy="475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20"/>
            <p:cNvSpPr/>
            <p:nvPr/>
          </p:nvSpPr>
          <p:spPr>
            <a:xfrm rot="5400000">
              <a:off x="6342120" y="1458720"/>
              <a:ext cx="379440" cy="35244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Line 21"/>
            <p:cNvSpPr/>
            <p:nvPr/>
          </p:nvSpPr>
          <p:spPr>
            <a:xfrm flipV="1">
              <a:off x="6354720" y="1445760"/>
              <a:ext cx="353520" cy="38016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54" name="CustomShape 22"/>
          <p:cNvSpPr/>
          <p:nvPr/>
        </p:nvSpPr>
        <p:spPr>
          <a:xfrm>
            <a:off x="6240420" y="1117080"/>
            <a:ext cx="423000" cy="57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 dirty="0">
                <a:solidFill>
                  <a:srgbClr val="07233C"/>
                </a:solidFill>
                <a:latin typeface="HY신명조"/>
                <a:ea typeface="HY신명조"/>
              </a:rPr>
              <a:t>3</a:t>
            </a:r>
            <a:endParaRPr lang="en-US" sz="3200" b="0" strike="noStrike" spc="-1" dirty="0">
              <a:latin typeface="굴림"/>
            </a:endParaRPr>
          </a:p>
        </p:txBody>
      </p:sp>
      <p:sp>
        <p:nvSpPr>
          <p:cNvPr id="355" name="CustomShape 23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DBCE1DD-88B7-43BB-B27C-0A4178AC3F1C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5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356" name="CustomShape 24"/>
          <p:cNvSpPr/>
          <p:nvPr/>
        </p:nvSpPr>
        <p:spPr>
          <a:xfrm>
            <a:off x="7939800" y="228600"/>
            <a:ext cx="579240" cy="491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25"/>
          <p:cNvSpPr/>
          <p:nvPr/>
        </p:nvSpPr>
        <p:spPr>
          <a:xfrm>
            <a:off x="8497800" y="629856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26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spc="-1" dirty="0">
                <a:solidFill>
                  <a:srgbClr val="EA2461"/>
                </a:solidFill>
                <a:latin typeface="HY신명조"/>
                <a:ea typeface="HY신명조"/>
              </a:rPr>
              <a:t>2</a:t>
            </a:r>
            <a:endParaRPr lang="en-US" sz="4000" b="0" strike="noStrike" spc="-1" dirty="0">
              <a:latin typeface="굴림"/>
            </a:endParaRPr>
          </a:p>
        </p:txBody>
      </p:sp>
      <p:grpSp>
        <p:nvGrpSpPr>
          <p:cNvPr id="28" name="Group 9"/>
          <p:cNvGrpSpPr/>
          <p:nvPr/>
        </p:nvGrpSpPr>
        <p:grpSpPr>
          <a:xfrm>
            <a:off x="627120" y="4055874"/>
            <a:ext cx="2109600" cy="2685486"/>
            <a:chOff x="627120" y="1117080"/>
            <a:chExt cx="2109600" cy="4448520"/>
          </a:xfrm>
        </p:grpSpPr>
        <p:sp>
          <p:nvSpPr>
            <p:cNvPr id="29" name="CustomShape 10"/>
            <p:cNvSpPr/>
            <p:nvPr/>
          </p:nvSpPr>
          <p:spPr>
            <a:xfrm>
              <a:off x="843120" y="1995840"/>
              <a:ext cx="1892520" cy="2796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5000" rIns="0" bIns="45000"/>
            <a:lstStyle/>
            <a:p>
              <a:pPr marL="180000" indent="-17964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ko-KR" altLang="en-US" sz="1400" b="0" strike="noStrike" spc="-1" dirty="0" err="1" smtClean="0">
                  <a:latin typeface="굴림"/>
                </a:rPr>
                <a:t>라즈베리파이에</a:t>
              </a:r>
              <a:r>
                <a:rPr lang="ko-KR" altLang="en-US" sz="1400" b="0" strike="noStrike" spc="-1" dirty="0" smtClean="0">
                  <a:latin typeface="굴림"/>
                </a:rPr>
                <a:t> 주간 일정표 파일을 만들어 화면에 출력한다</a:t>
              </a:r>
              <a:endParaRPr lang="en-US" altLang="ko-KR" sz="1400" b="0" strike="noStrike" spc="-1" dirty="0" smtClean="0">
                <a:latin typeface="굴림"/>
              </a:endParaRPr>
            </a:p>
            <a:p>
              <a:pPr marL="180000" indent="-179640">
                <a:lnSpc>
                  <a:spcPct val="80000"/>
                </a:lnSpc>
                <a:spcAft>
                  <a:spcPts val="601"/>
                </a:spcAft>
                <a:buClr>
                  <a:srgbClr val="EA2461"/>
                </a:buClr>
                <a:buFont typeface="Wingdings 2" charset="2"/>
                <a:buChar char=""/>
              </a:pPr>
              <a:r>
                <a:rPr lang="ko-KR" altLang="en-US" sz="1400" spc="-1" dirty="0" smtClean="0">
                  <a:latin typeface="굴림"/>
                </a:rPr>
                <a:t>사용자가 설정해 놓은 시간에 맞춰 </a:t>
              </a:r>
              <a:r>
                <a:rPr lang="ko-KR" altLang="en-US" sz="1400" spc="-1" dirty="0" err="1" smtClean="0">
                  <a:latin typeface="굴림"/>
                </a:rPr>
                <a:t>알람이</a:t>
              </a:r>
              <a:r>
                <a:rPr lang="ko-KR" altLang="en-US" sz="1400" spc="-1" dirty="0" smtClean="0">
                  <a:latin typeface="굴림"/>
                </a:rPr>
                <a:t> 울리고 사용자가 </a:t>
              </a:r>
              <a:r>
                <a:rPr lang="ko-KR" altLang="en-US" sz="1400" spc="-1" dirty="0" err="1" smtClean="0">
                  <a:latin typeface="굴림"/>
                </a:rPr>
                <a:t>알람을</a:t>
              </a:r>
              <a:r>
                <a:rPr lang="ko-KR" altLang="en-US" sz="1400" spc="-1" dirty="0" smtClean="0">
                  <a:latin typeface="굴림"/>
                </a:rPr>
                <a:t> 종료하면 화면이 출력됨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0" name="CustomShape 11"/>
            <p:cNvSpPr/>
            <p:nvPr/>
          </p:nvSpPr>
          <p:spPr>
            <a:xfrm>
              <a:off x="751320" y="1343880"/>
              <a:ext cx="1985400" cy="56304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0" tIns="0" rIns="0" bIns="0" anchor="ctr"/>
            <a:lstStyle/>
            <a:p>
              <a:pPr algn="ctr">
                <a:lnSpc>
                  <a:spcPct val="80000"/>
                </a:lnSpc>
              </a:pPr>
              <a:r>
                <a:rPr lang="ko-KR" altLang="en-US" sz="1400" b="1" spc="-52" dirty="0" smtClean="0">
                  <a:solidFill>
                    <a:srgbClr val="FFFFFF"/>
                  </a:solidFill>
                  <a:latin typeface="HY신명조"/>
                  <a:ea typeface="HY신명조"/>
                </a:rPr>
                <a:t>스케줄러 </a:t>
              </a:r>
              <a:r>
                <a:rPr lang="en-US" altLang="ko-KR" sz="1400" b="1" spc="-52" dirty="0" smtClean="0">
                  <a:solidFill>
                    <a:srgbClr val="FFFFFF"/>
                  </a:solidFill>
                  <a:latin typeface="HY신명조"/>
                  <a:ea typeface="HY신명조"/>
                </a:rPr>
                <a:t>&amp; </a:t>
              </a:r>
              <a:r>
                <a:rPr lang="ko-KR" altLang="en-US" sz="1400" b="1" spc="-52" dirty="0" err="1" smtClean="0">
                  <a:solidFill>
                    <a:srgbClr val="FFFFFF"/>
                  </a:solidFill>
                  <a:latin typeface="HY신명조"/>
                  <a:ea typeface="HY신명조"/>
                </a:rPr>
                <a:t>알람</a:t>
              </a:r>
              <a:endParaRPr lang="en-US" sz="1400" b="0" strike="noStrike" spc="-1" dirty="0">
                <a:latin typeface="굴림"/>
              </a:endParaRPr>
            </a:p>
          </p:txBody>
        </p:sp>
        <p:sp>
          <p:nvSpPr>
            <p:cNvPr id="31" name="CustomShape 12"/>
            <p:cNvSpPr/>
            <p:nvPr/>
          </p:nvSpPr>
          <p:spPr>
            <a:xfrm>
              <a:off x="751320" y="5516280"/>
              <a:ext cx="1985400" cy="493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" name="CustomShape 13"/>
            <p:cNvSpPr/>
            <p:nvPr/>
          </p:nvSpPr>
          <p:spPr>
            <a:xfrm rot="5400000">
              <a:off x="699480" y="1316520"/>
              <a:ext cx="394560" cy="3672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" name="Line 14"/>
            <p:cNvSpPr/>
            <p:nvPr/>
          </p:nvSpPr>
          <p:spPr>
            <a:xfrm flipV="1">
              <a:off x="712080" y="1302840"/>
              <a:ext cx="367560" cy="39528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" name="CustomShape 15"/>
            <p:cNvSpPr/>
            <p:nvPr/>
          </p:nvSpPr>
          <p:spPr>
            <a:xfrm>
              <a:off x="627120" y="1117080"/>
              <a:ext cx="423000" cy="577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  <a:spcBef>
                  <a:spcPts val="641"/>
                </a:spcBef>
              </a:pPr>
              <a:r>
                <a:rPr lang="en-US" sz="3200" b="1" spc="-1" dirty="0">
                  <a:solidFill>
                    <a:srgbClr val="07233C"/>
                  </a:solidFill>
                  <a:latin typeface="HY신명조"/>
                  <a:ea typeface="HY신명조"/>
                </a:rPr>
                <a:t>4</a:t>
              </a:r>
              <a:endParaRPr lang="en-US" sz="3200" b="0" strike="noStrike" spc="-1" dirty="0">
                <a:latin typeface="굴림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30752" y="3802566"/>
            <a:ext cx="195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교통정보 </a:t>
            </a:r>
            <a:r>
              <a:rPr lang="en-US" altLang="ko-KR" dirty="0" smtClean="0"/>
              <a:t>:</a:t>
            </a:r>
            <a:endParaRPr lang="en-US" altLang="ko-KR" dirty="0"/>
          </a:p>
          <a:p>
            <a:r>
              <a:rPr lang="en-US" altLang="ko-KR" dirty="0" smtClean="0"/>
              <a:t>http://data.seoul.go.kr/dataList/datasetList.do </a:t>
            </a:r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19584" y="3813749"/>
            <a:ext cx="195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날씨정보 </a:t>
            </a:r>
            <a:r>
              <a:rPr lang="en-US" altLang="ko-KR" dirty="0" smtClean="0"/>
              <a:t>: </a:t>
            </a:r>
          </a:p>
          <a:p>
            <a:r>
              <a:rPr lang="en-US" altLang="ko-KR" dirty="0" smtClean="0"/>
              <a:t>www.weather.go.kr/weather/main.jsp</a:t>
            </a: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 rot="5400000">
            <a:off x="3657240" y="1281240"/>
            <a:ext cx="2159640" cy="7385400"/>
          </a:xfrm>
          <a:prstGeom prst="uturnArrow">
            <a:avLst>
              <a:gd name="adj1" fmla="val 7373"/>
              <a:gd name="adj2" fmla="val 7625"/>
              <a:gd name="adj3" fmla="val 9734"/>
              <a:gd name="adj4" fmla="val 47836"/>
              <a:gd name="adj5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2"/>
          <p:cNvSpPr/>
          <p:nvPr/>
        </p:nvSpPr>
        <p:spPr>
          <a:xfrm>
            <a:off x="7233480" y="4091760"/>
            <a:ext cx="1506960" cy="150696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3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HY신명조"/>
                <a:ea typeface="HY신명조"/>
              </a:rPr>
              <a:t>제품</a:t>
            </a:r>
            <a:r>
              <a:rPr lang="en-US" sz="2800" b="1" strike="noStrike" spc="-1" dirty="0">
                <a:solidFill>
                  <a:srgbClr val="000000"/>
                </a:solidFill>
                <a:latin typeface="HY신명조"/>
                <a:ea typeface="HY신명조"/>
              </a:rPr>
              <a:t> </a:t>
            </a:r>
            <a:r>
              <a:rPr lang="en-US" sz="2800" b="1" strike="noStrike" spc="-1" dirty="0" err="1" smtClean="0">
                <a:solidFill>
                  <a:srgbClr val="000000"/>
                </a:solidFill>
                <a:latin typeface="HY신명조"/>
                <a:ea typeface="HY신명조"/>
              </a:rPr>
              <a:t>사용</a:t>
            </a:r>
            <a:r>
              <a:rPr lang="ko-KR" altLang="en-US" sz="2800" b="1" strike="noStrike" spc="-1" dirty="0" smtClean="0">
                <a:solidFill>
                  <a:srgbClr val="000000"/>
                </a:solidFill>
                <a:latin typeface="HY신명조"/>
                <a:ea typeface="HY신명조"/>
              </a:rPr>
              <a:t>예시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0F9C7FFF-E50A-4425-8CE5-C90B2D56FA18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6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spc="-1" dirty="0">
                <a:solidFill>
                  <a:srgbClr val="EA2461"/>
                </a:solidFill>
                <a:latin typeface="HY신명조"/>
                <a:ea typeface="HY신명조"/>
              </a:rPr>
              <a:t>3</a:t>
            </a:r>
            <a:endParaRPr lang="en-US" sz="4000" b="0" strike="noStrike" spc="-1" dirty="0">
              <a:latin typeface="굴림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2137320" y="1412640"/>
            <a:ext cx="48686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  <a:spcAft>
                <a:spcPts val="300"/>
              </a:spcAft>
            </a:pPr>
            <a:r>
              <a:rPr lang="ko-KR" altLang="en-US" sz="3600" b="1" spc="-1" dirty="0">
                <a:solidFill>
                  <a:srgbClr val="404040"/>
                </a:solidFill>
                <a:latin typeface="HY신명조"/>
                <a:ea typeface="HY신명조"/>
              </a:rPr>
              <a:t>스마트 </a:t>
            </a:r>
            <a:r>
              <a:rPr lang="ko-KR" altLang="en-US" sz="36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미러</a:t>
            </a:r>
            <a:r>
              <a:rPr lang="en-US" sz="36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3600" b="1" strike="noStrike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사용</a:t>
            </a:r>
            <a:r>
              <a:rPr lang="ko-KR" altLang="en-US" sz="36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예시</a:t>
            </a:r>
            <a:endParaRPr lang="en-US" sz="3600" b="0" strike="noStrike" spc="-1" dirty="0">
              <a:latin typeface="굴림"/>
            </a:endParaRPr>
          </a:p>
        </p:txBody>
      </p:sp>
      <p:grpSp>
        <p:nvGrpSpPr>
          <p:cNvPr id="313" name="Group 7"/>
          <p:cNvGrpSpPr/>
          <p:nvPr/>
        </p:nvGrpSpPr>
        <p:grpSpPr>
          <a:xfrm>
            <a:off x="2411640" y="1268640"/>
            <a:ext cx="4320360" cy="923760"/>
            <a:chOff x="2411640" y="1268640"/>
            <a:chExt cx="4320360" cy="923760"/>
          </a:xfrm>
        </p:grpSpPr>
        <p:sp>
          <p:nvSpPr>
            <p:cNvPr id="314" name="Line 8"/>
            <p:cNvSpPr/>
            <p:nvPr/>
          </p:nvSpPr>
          <p:spPr>
            <a:xfrm>
              <a:off x="2411640" y="1268640"/>
              <a:ext cx="4320360" cy="360"/>
            </a:xfrm>
            <a:prstGeom prst="line">
              <a:avLst/>
            </a:prstGeom>
            <a:ln w="1908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Line 9"/>
            <p:cNvSpPr/>
            <p:nvPr/>
          </p:nvSpPr>
          <p:spPr>
            <a:xfrm>
              <a:off x="2411640" y="2192040"/>
              <a:ext cx="4320360" cy="360"/>
            </a:xfrm>
            <a:prstGeom prst="line">
              <a:avLst/>
            </a:prstGeom>
            <a:ln w="19080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6" name="CustomShape 10"/>
          <p:cNvSpPr/>
          <p:nvPr/>
        </p:nvSpPr>
        <p:spPr>
          <a:xfrm>
            <a:off x="809640" y="3045600"/>
            <a:ext cx="1506960" cy="150696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1"/>
          <p:cNvSpPr/>
          <p:nvPr/>
        </p:nvSpPr>
        <p:spPr>
          <a:xfrm>
            <a:off x="643680" y="348084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ko-KR" altLang="en-US" sz="14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사용자가 </a:t>
            </a:r>
            <a:r>
              <a:rPr lang="ko-KR" altLang="en-US" sz="1400" b="1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알람을</a:t>
            </a:r>
            <a:r>
              <a:rPr lang="ko-KR" altLang="en-US" sz="14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설정</a:t>
            </a:r>
            <a:endParaRPr lang="en-US" sz="1400" b="0" strike="noStrike" spc="-1" dirty="0">
              <a:latin typeface="굴림"/>
            </a:endParaRPr>
          </a:p>
        </p:txBody>
      </p:sp>
      <p:sp>
        <p:nvSpPr>
          <p:cNvPr id="318" name="CustomShape 12"/>
          <p:cNvSpPr/>
          <p:nvPr/>
        </p:nvSpPr>
        <p:spPr>
          <a:xfrm>
            <a:off x="4838400" y="3041640"/>
            <a:ext cx="1506960" cy="150696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13"/>
          <p:cNvSpPr/>
          <p:nvPr/>
        </p:nvSpPr>
        <p:spPr>
          <a:xfrm>
            <a:off x="4689720" y="347688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지정한</a:t>
            </a:r>
            <a:r>
              <a:rPr lang="en-US" sz="140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40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알람이</a:t>
            </a:r>
            <a:r>
              <a:rPr lang="en-US" sz="140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40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울</a:t>
            </a:r>
            <a:r>
              <a:rPr lang="ko-KR" altLang="en-US" sz="14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리면</a:t>
            </a:r>
            <a:endParaRPr lang="en-US" altLang="ko-KR" sz="1400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알람</a:t>
            </a:r>
            <a:r>
              <a:rPr lang="ko-KR" altLang="en-US" sz="14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종료 후 화면 출력</a:t>
            </a:r>
            <a:endParaRPr lang="en-US" sz="1400" strike="noStrike" spc="-1" dirty="0">
              <a:latin typeface="굴림"/>
            </a:endParaRPr>
          </a:p>
        </p:txBody>
      </p:sp>
      <p:sp>
        <p:nvSpPr>
          <p:cNvPr id="320" name="CustomShape 14"/>
          <p:cNvSpPr/>
          <p:nvPr/>
        </p:nvSpPr>
        <p:spPr>
          <a:xfrm>
            <a:off x="7128000" y="453600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화면이 출력되면</a:t>
            </a:r>
            <a:endParaRPr lang="en-US" altLang="ko-KR" sz="1400" b="1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그날 기상</a:t>
            </a:r>
            <a:r>
              <a:rPr lang="en-US" altLang="ko-KR" sz="14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,</a:t>
            </a:r>
            <a:r>
              <a:rPr lang="ko-KR" altLang="en-US" sz="14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교통</a:t>
            </a:r>
            <a:r>
              <a:rPr lang="en-US" altLang="ko-KR" sz="14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,</a:t>
            </a:r>
            <a:r>
              <a:rPr lang="ko-KR" altLang="en-US" sz="1400" b="1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일정</a:t>
            </a:r>
            <a:endParaRPr lang="en-US" altLang="ko-KR" sz="1400" b="1" strike="noStrike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b="1" spc="-1" dirty="0" smtClean="0">
                <a:solidFill>
                  <a:srgbClr val="404040"/>
                </a:solidFill>
                <a:latin typeface="HY신명조"/>
                <a:ea typeface="HY신명조"/>
              </a:rPr>
              <a:t>정보가 나타남</a:t>
            </a:r>
            <a:endParaRPr lang="en-US" sz="1400" b="0" strike="noStrike" spc="-1" dirty="0">
              <a:latin typeface="굴림"/>
            </a:endParaRPr>
          </a:p>
        </p:txBody>
      </p:sp>
      <p:sp>
        <p:nvSpPr>
          <p:cNvPr id="321" name="CustomShape 15"/>
          <p:cNvSpPr/>
          <p:nvPr/>
        </p:nvSpPr>
        <p:spPr>
          <a:xfrm>
            <a:off x="6743880" y="318240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CustomShape 18"/>
          <p:cNvSpPr/>
          <p:nvPr/>
        </p:nvSpPr>
        <p:spPr>
          <a:xfrm>
            <a:off x="3058020" y="4831279"/>
            <a:ext cx="1506960" cy="1506960"/>
          </a:xfrm>
          <a:prstGeom prst="ellipse">
            <a:avLst/>
          </a:prstGeom>
          <a:solidFill>
            <a:schemeClr val="bg1"/>
          </a:solidFill>
          <a:ln w="7632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19"/>
          <p:cNvSpPr/>
          <p:nvPr/>
        </p:nvSpPr>
        <p:spPr>
          <a:xfrm>
            <a:off x="2885760" y="5319720"/>
            <a:ext cx="1803960" cy="63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ko-KR" altLang="en-US" sz="1400" spc="-1" dirty="0" smtClean="0">
                <a:latin typeface="굴림"/>
              </a:rPr>
              <a:t>출력된</a:t>
            </a:r>
            <a:r>
              <a:rPr lang="ko-KR" altLang="en-US" sz="1400" b="1" spc="-1" dirty="0" smtClean="0">
                <a:latin typeface="굴림"/>
              </a:rPr>
              <a:t> </a:t>
            </a:r>
            <a:r>
              <a:rPr lang="ko-KR" altLang="en-US" sz="1400" spc="-1" dirty="0" smtClean="0">
                <a:latin typeface="굴림"/>
              </a:rPr>
              <a:t>화면을 통해 정보</a:t>
            </a:r>
            <a:endParaRPr lang="en-US" altLang="ko-KR" sz="1400" spc="-1" dirty="0" smtClean="0">
              <a:latin typeface="굴림"/>
            </a:endParaRPr>
          </a:p>
          <a:p>
            <a:pPr algn="ctr">
              <a:lnSpc>
                <a:spcPct val="100000"/>
              </a:lnSpc>
            </a:pPr>
            <a:r>
              <a:rPr lang="ko-KR" altLang="en-US" sz="1400" strike="noStrike" spc="-1" dirty="0" smtClean="0">
                <a:latin typeface="굴림"/>
              </a:rPr>
              <a:t>확인 후 하루 일정 소화</a:t>
            </a:r>
            <a:endParaRPr lang="en-US" sz="1400" strike="noStrike" spc="-1" dirty="0">
              <a:latin typeface="굴림"/>
            </a:endParaRPr>
          </a:p>
        </p:txBody>
      </p:sp>
      <p:sp>
        <p:nvSpPr>
          <p:cNvPr id="326" name="CustomShape 20"/>
          <p:cNvSpPr/>
          <p:nvPr/>
        </p:nvSpPr>
        <p:spPr>
          <a:xfrm>
            <a:off x="1366920" y="3079080"/>
            <a:ext cx="392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1</a:t>
            </a:r>
            <a:endParaRPr lang="en-US" sz="2800" b="0" strike="noStrike" spc="-1">
              <a:latin typeface="굴림"/>
            </a:endParaRPr>
          </a:p>
        </p:txBody>
      </p:sp>
      <p:sp>
        <p:nvSpPr>
          <p:cNvPr id="327" name="CustomShape 21"/>
          <p:cNvSpPr/>
          <p:nvPr/>
        </p:nvSpPr>
        <p:spPr>
          <a:xfrm>
            <a:off x="5395680" y="3075480"/>
            <a:ext cx="392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2</a:t>
            </a:r>
            <a:endParaRPr lang="en-US" sz="2800" b="0" strike="noStrike" spc="-1">
              <a:latin typeface="굴림"/>
            </a:endParaRPr>
          </a:p>
        </p:txBody>
      </p:sp>
      <p:sp>
        <p:nvSpPr>
          <p:cNvPr id="329" name="CustomShape 23"/>
          <p:cNvSpPr/>
          <p:nvPr/>
        </p:nvSpPr>
        <p:spPr>
          <a:xfrm>
            <a:off x="3612420" y="4891399"/>
            <a:ext cx="392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EA2461"/>
                </a:solidFill>
                <a:latin typeface="HY신명조"/>
                <a:ea typeface="HY신명조"/>
              </a:rPr>
              <a:t>4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330" name="CustomShape 24"/>
          <p:cNvSpPr/>
          <p:nvPr/>
        </p:nvSpPr>
        <p:spPr>
          <a:xfrm>
            <a:off x="7787880" y="4151880"/>
            <a:ext cx="39240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8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3</a:t>
            </a:r>
            <a:endParaRPr lang="en-US" sz="2800" b="0" strike="noStrike" spc="-1">
              <a:latin typeface="굴림"/>
            </a:endParaRPr>
          </a:p>
        </p:txBody>
      </p:sp>
      <p:sp>
        <p:nvSpPr>
          <p:cNvPr id="331" name="CustomShape 25"/>
          <p:cNvSpPr/>
          <p:nvPr/>
        </p:nvSpPr>
        <p:spPr>
          <a:xfrm>
            <a:off x="7866000" y="71280"/>
            <a:ext cx="630720" cy="64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26"/>
          <p:cNvSpPr/>
          <p:nvPr/>
        </p:nvSpPr>
        <p:spPr>
          <a:xfrm>
            <a:off x="8429760" y="634212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14760" y="273600"/>
            <a:ext cx="7671679" cy="440078"/>
          </a:xfrm>
        </p:spPr>
        <p:txBody>
          <a:bodyPr/>
          <a:lstStyle/>
          <a:p>
            <a:r>
              <a:rPr lang="ko-KR" altLang="en-US" dirty="0" smtClean="0"/>
              <a:t> </a:t>
            </a:r>
            <a:r>
              <a:rPr lang="ko-KR" altLang="en-US" sz="2800" dirty="0" smtClean="0"/>
              <a:t>이용하는 센서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/>
          </p:nvPr>
        </p:nvSpPr>
        <p:spPr>
          <a:xfrm>
            <a:off x="467640" y="1626822"/>
            <a:ext cx="4327384" cy="960260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사용자의 음성을 통해 명령할 수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 smtClean="0"/>
              <a:t>    </a:t>
            </a:r>
            <a:r>
              <a:rPr lang="ko-KR" altLang="en-US" sz="1800" dirty="0" smtClean="0"/>
              <a:t>있도록 해주는 센서 </a:t>
            </a:r>
            <a:r>
              <a:rPr lang="en-US" altLang="ko-KR" sz="1800" dirty="0" smtClean="0"/>
              <a:t>( </a:t>
            </a:r>
            <a:r>
              <a:rPr lang="ko-KR" altLang="en-US" sz="1800" dirty="0" smtClean="0"/>
              <a:t>편리성 </a:t>
            </a:r>
            <a:r>
              <a:rPr lang="en-US" altLang="ko-KR" sz="1800" dirty="0" smtClean="0"/>
              <a:t>)</a:t>
            </a:r>
            <a:endParaRPr lang="ko-KR" altLang="en-US" sz="1800" dirty="0"/>
          </a:p>
        </p:txBody>
      </p:sp>
      <p:sp>
        <p:nvSpPr>
          <p:cNvPr id="4" name="CustomShape 5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spc="-1" dirty="0">
                <a:solidFill>
                  <a:srgbClr val="EA2461"/>
                </a:solidFill>
                <a:latin typeface="HY신명조"/>
                <a:ea typeface="HY신명조"/>
              </a:rPr>
              <a:t>4</a:t>
            </a:r>
            <a:endParaRPr lang="en-US" sz="4000" b="0" strike="noStrike" spc="-1" dirty="0">
              <a:latin typeface="굴림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24" y="997839"/>
            <a:ext cx="2432706" cy="2218226"/>
          </a:xfrm>
          <a:prstGeom prst="rect">
            <a:avLst/>
          </a:prstGeom>
        </p:spPr>
      </p:pic>
      <p:sp>
        <p:nvSpPr>
          <p:cNvPr id="8" name="부제목 2"/>
          <p:cNvSpPr txBox="1">
            <a:spLocks/>
          </p:cNvSpPr>
          <p:nvPr/>
        </p:nvSpPr>
        <p:spPr>
          <a:xfrm>
            <a:off x="467640" y="3711800"/>
            <a:ext cx="3981697" cy="960260"/>
          </a:xfrm>
          <a:prstGeom prst="rect">
            <a:avLst/>
          </a:prstGeom>
        </p:spPr>
        <p:txBody>
          <a:bodyPr lIns="0" tIns="0" rIns="0" bIns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 smtClean="0"/>
              <a:t>사용자가 이용하려 접근할 때에는 화면이 들어오고 일정시간 움직임이 없을 때에는 자동으로 화면이 꺼질 수 있게끔 하는 적외선 센서 </a:t>
            </a:r>
            <a:endParaRPr lang="en-US" altLang="ko-KR" sz="1800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24" y="3500226"/>
            <a:ext cx="2214774" cy="22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95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907640" y="2722680"/>
            <a:ext cx="496800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0F4679"/>
                </a:solidFill>
                <a:latin typeface="HY신명조"/>
                <a:ea typeface="HY신명조"/>
              </a:rPr>
              <a:t>장점 및 차이점</a:t>
            </a:r>
            <a:endParaRPr lang="en-US" sz="4800" b="0" strike="noStrike" spc="-1">
              <a:latin typeface="굴림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1943640" y="4149000"/>
            <a:ext cx="345564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en-US" sz="1600" b="0" strike="noStrike" spc="-1">
                <a:solidFill>
                  <a:srgbClr val="404040"/>
                </a:solidFill>
                <a:latin typeface="HY신명조"/>
                <a:ea typeface="HY신명조"/>
              </a:rPr>
              <a:t>장점</a:t>
            </a:r>
            <a:endParaRPr lang="en-US" sz="1600" b="0" strike="noStrike" spc="-1">
              <a:latin typeface="굴림"/>
            </a:endParaRPr>
          </a:p>
          <a:p>
            <a:pPr marL="358920" lvl="1" indent="-358200">
              <a:lnSpc>
                <a:spcPct val="150000"/>
              </a:lnSpc>
              <a:buClr>
                <a:srgbClr val="EA2461"/>
              </a:buClr>
              <a:buSzPct val="120000"/>
              <a:buFont typeface="Arial"/>
              <a:buAutoNum type="arabicPeriod"/>
            </a:pPr>
            <a:r>
              <a:rPr lang="en-US" sz="1600" b="0" strike="noStrike" spc="-1">
                <a:solidFill>
                  <a:srgbClr val="404040"/>
                </a:solidFill>
                <a:latin typeface="HY신명조"/>
                <a:ea typeface="HY신명조"/>
              </a:rPr>
              <a:t>다른 제품과의 차이점</a:t>
            </a:r>
            <a:endParaRPr lang="en-US" sz="1600" b="0" strike="noStrike" spc="-1">
              <a:latin typeface="굴림"/>
            </a:endParaRPr>
          </a:p>
        </p:txBody>
      </p:sp>
      <p:grpSp>
        <p:nvGrpSpPr>
          <p:cNvPr id="361" name="Group 3"/>
          <p:cNvGrpSpPr/>
          <p:nvPr/>
        </p:nvGrpSpPr>
        <p:grpSpPr>
          <a:xfrm>
            <a:off x="1988640" y="4005000"/>
            <a:ext cx="216000" cy="2160360"/>
            <a:chOff x="1988640" y="4005000"/>
            <a:chExt cx="216000" cy="2160360"/>
          </a:xfrm>
        </p:grpSpPr>
        <p:sp>
          <p:nvSpPr>
            <p:cNvPr id="362" name="Line 4"/>
            <p:cNvSpPr/>
            <p:nvPr/>
          </p:nvSpPr>
          <p:spPr>
            <a:xfrm>
              <a:off x="1988640" y="4005000"/>
              <a:ext cx="216000" cy="360"/>
            </a:xfrm>
            <a:prstGeom prst="line">
              <a:avLst/>
            </a:prstGeom>
            <a:ln>
              <a:solidFill>
                <a:srgbClr val="E91E5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Line 5"/>
            <p:cNvSpPr/>
            <p:nvPr/>
          </p:nvSpPr>
          <p:spPr>
            <a:xfrm>
              <a:off x="1988640" y="6165000"/>
              <a:ext cx="216000" cy="360"/>
            </a:xfrm>
            <a:prstGeom prst="line">
              <a:avLst/>
            </a:prstGeom>
            <a:ln>
              <a:solidFill>
                <a:srgbClr val="E91E5C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4" name="CustomShape 6"/>
          <p:cNvSpPr/>
          <p:nvPr/>
        </p:nvSpPr>
        <p:spPr>
          <a:xfrm>
            <a:off x="8276400" y="6381360"/>
            <a:ext cx="4417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7361830-F122-4102-8063-E633B27D2192}" type="slidenum">
              <a:rPr lang="en-US" sz="1200" b="0" strike="noStrike" spc="-1">
                <a:solidFill>
                  <a:srgbClr val="8B8B8B"/>
                </a:solidFill>
                <a:latin typeface="HY신명조"/>
                <a:ea typeface="HY신명조"/>
              </a:rPr>
              <a:t>8</a:t>
            </a:fld>
            <a:endParaRPr lang="en-US" sz="1200" b="0" strike="noStrike" spc="-1">
              <a:latin typeface="굴림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7939800" y="228600"/>
            <a:ext cx="1114920" cy="719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8"/>
          <p:cNvSpPr/>
          <p:nvPr/>
        </p:nvSpPr>
        <p:spPr>
          <a:xfrm>
            <a:off x="8064000" y="6342120"/>
            <a:ext cx="86364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9"/>
          <p:cNvSpPr/>
          <p:nvPr/>
        </p:nvSpPr>
        <p:spPr>
          <a:xfrm>
            <a:off x="1043640" y="2722320"/>
            <a:ext cx="863280" cy="825840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3816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72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20">
                <a:solidFill>
                  <a:srgbClr val="FFFFFF"/>
                </a:solidFill>
                <a:latin typeface="HY신명조"/>
                <a:ea typeface="HY신명조"/>
              </a:rPr>
              <a:t>Ⅱ</a:t>
            </a:r>
            <a:endParaRPr lang="en-US" sz="3600" b="0" strike="noStrike" spc="-1">
              <a:latin typeface="굴림"/>
            </a:endParaRPr>
          </a:p>
        </p:txBody>
      </p:sp>
      <p:sp>
        <p:nvSpPr>
          <p:cNvPr id="368" name="CustomShape 10"/>
          <p:cNvSpPr/>
          <p:nvPr/>
        </p:nvSpPr>
        <p:spPr>
          <a:xfrm>
            <a:off x="1224000" y="2808000"/>
            <a:ext cx="1828800" cy="5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FFFFFF"/>
                </a:solidFill>
                <a:latin typeface="굴림"/>
              </a:rPr>
              <a:t>2</a:t>
            </a:r>
            <a:endParaRPr lang="en-US" sz="4000" b="0" strike="noStrike" spc="-1">
              <a:latin typeface="굴림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1115640" y="231120"/>
            <a:ext cx="7282440" cy="48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HY신명조"/>
                <a:ea typeface="HY신명조"/>
              </a:rPr>
              <a:t>장점</a:t>
            </a:r>
            <a:endParaRPr lang="en-US" sz="2400" b="0" strike="noStrike" spc="-1">
              <a:latin typeface="굴림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467640" y="116640"/>
            <a:ext cx="67716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en-US" sz="4000" b="0" strike="noStrike" spc="-1">
                <a:solidFill>
                  <a:srgbClr val="EA2461"/>
                </a:solidFill>
                <a:latin typeface="HY신명조"/>
                <a:ea typeface="HY신명조"/>
              </a:rPr>
              <a:t>1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6548040" y="230400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 smtClean="0">
                <a:solidFill>
                  <a:srgbClr val="FF6600"/>
                </a:solidFill>
                <a:latin typeface="HY신명조"/>
                <a:ea typeface="HY신명조"/>
              </a:rPr>
              <a:t>편리성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6051600" y="2687760"/>
            <a:ext cx="2732040" cy="118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9280" indent="-178560">
              <a:lnSpc>
                <a:spcPct val="100000"/>
              </a:lnSpc>
              <a:buClr>
                <a:srgbClr val="FF66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음성인식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기능으로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말만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해주면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알아서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기능을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처리해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준다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.</a:t>
            </a:r>
            <a:endParaRPr lang="en-US" sz="1200" b="0" strike="noStrike" spc="-1" dirty="0">
              <a:latin typeface="굴림"/>
            </a:endParaRPr>
          </a:p>
          <a:p>
            <a:pPr marL="179280" indent="-178560">
              <a:lnSpc>
                <a:spcPct val="100000"/>
              </a:lnSpc>
              <a:buClr>
                <a:srgbClr val="FF66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원하는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시간에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늦지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않게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가게하여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약속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시간을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지킬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수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있다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.</a:t>
            </a:r>
            <a:endParaRPr lang="en-US" sz="1200" b="0" strike="noStrike" spc="-1" dirty="0">
              <a:latin typeface="굴림"/>
            </a:endParaRPr>
          </a:p>
          <a:p>
            <a:pPr marL="179280" indent="-178560">
              <a:lnSpc>
                <a:spcPct val="100000"/>
              </a:lnSpc>
              <a:buClr>
                <a:srgbClr val="FF6600"/>
              </a:buClr>
              <a:buFont typeface="Arial"/>
              <a:buChar char="•"/>
            </a:pP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스마트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ko-KR" altLang="en-US" sz="12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미러</a:t>
            </a:r>
            <a:r>
              <a:rPr lang="en-US" sz="12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를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활용하여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편리하게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보일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수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있게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 </a:t>
            </a:r>
            <a:r>
              <a:rPr lang="en-US" sz="1200" b="0" strike="noStrike" spc="-1" dirty="0" err="1">
                <a:solidFill>
                  <a:srgbClr val="404040"/>
                </a:solidFill>
                <a:latin typeface="HY신명조"/>
                <a:ea typeface="HY신명조"/>
              </a:rPr>
              <a:t>한다</a:t>
            </a:r>
            <a:r>
              <a:rPr lang="en-US" sz="1200" b="0" strike="noStrike" spc="-1" dirty="0">
                <a:solidFill>
                  <a:srgbClr val="404040"/>
                </a:solidFill>
                <a:latin typeface="HY신명조"/>
                <a:ea typeface="HY신명조"/>
              </a:rPr>
              <a:t>.</a:t>
            </a:r>
            <a:endParaRPr lang="en-US" sz="1200" b="0" strike="noStrike" spc="-1" dirty="0">
              <a:latin typeface="굴림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6872760" y="4787280"/>
            <a:ext cx="865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1" strike="noStrike" spc="-1" dirty="0" err="1">
                <a:solidFill>
                  <a:schemeClr val="accent3">
                    <a:lumMod val="50000"/>
                  </a:schemeClr>
                </a:solidFill>
                <a:latin typeface="HY신명조"/>
                <a:ea typeface="HY신명조"/>
              </a:rPr>
              <a:t>경제성</a:t>
            </a:r>
            <a:endParaRPr lang="en-US" sz="1800" b="0" strike="noStrike" spc="-1" dirty="0">
              <a:solidFill>
                <a:schemeClr val="accent3">
                  <a:lumMod val="50000"/>
                </a:schemeClr>
              </a:solidFill>
              <a:latin typeface="굴림"/>
            </a:endParaRPr>
          </a:p>
        </p:txBody>
      </p:sp>
      <p:sp>
        <p:nvSpPr>
          <p:cNvPr id="374" name="CustomShape 6"/>
          <p:cNvSpPr/>
          <p:nvPr/>
        </p:nvSpPr>
        <p:spPr>
          <a:xfrm>
            <a:off x="6375600" y="5170680"/>
            <a:ext cx="2732040" cy="100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9280" indent="-178560">
              <a:lnSpc>
                <a:spcPct val="100000"/>
              </a:lnSpc>
              <a:buClr>
                <a:srgbClr val="FED11C"/>
              </a:buClr>
              <a:buFont typeface="Arial"/>
              <a:buChar char="•"/>
            </a:pPr>
            <a:r>
              <a:rPr lang="ko-KR" altLang="en-US" sz="1200" b="0" strike="noStrike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라즈베리파이를</a:t>
            </a:r>
            <a:r>
              <a:rPr lang="ko-KR" altLang="en-US" sz="1200" b="0" strike="noStrike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이용하여 보다 저렴한 가격으로 개발이 가능</a:t>
            </a:r>
            <a:endParaRPr lang="en-US" sz="1200" b="0" strike="noStrike" spc="-1" dirty="0">
              <a:latin typeface="굴림"/>
            </a:endParaRPr>
          </a:p>
        </p:txBody>
      </p:sp>
      <p:sp>
        <p:nvSpPr>
          <p:cNvPr id="375" name="CustomShape 7"/>
          <p:cNvSpPr/>
          <p:nvPr/>
        </p:nvSpPr>
        <p:spPr>
          <a:xfrm>
            <a:off x="1068120" y="1601280"/>
            <a:ext cx="866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ko-KR" altLang="en-US" sz="1800" b="1" strike="noStrike" spc="-1" dirty="0" smtClean="0">
                <a:solidFill>
                  <a:srgbClr val="B22898"/>
                </a:solidFill>
                <a:latin typeface="HY신명조"/>
                <a:ea typeface="HY신명조"/>
              </a:rPr>
              <a:t>실용성</a:t>
            </a:r>
            <a:endParaRPr lang="en-US" sz="1800" b="0" strike="noStrike" spc="-1" dirty="0">
              <a:latin typeface="굴림"/>
            </a:endParaRPr>
          </a:p>
        </p:txBody>
      </p:sp>
      <p:sp>
        <p:nvSpPr>
          <p:cNvPr id="376" name="CustomShape 8"/>
          <p:cNvSpPr/>
          <p:nvPr/>
        </p:nvSpPr>
        <p:spPr>
          <a:xfrm>
            <a:off x="216000" y="2031120"/>
            <a:ext cx="300276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79280" indent="-178560">
              <a:lnSpc>
                <a:spcPct val="100000"/>
              </a:lnSpc>
              <a:buClr>
                <a:srgbClr val="B22898"/>
              </a:buClr>
              <a:buFont typeface="Arial"/>
              <a:buChar char="•"/>
            </a:pPr>
            <a:r>
              <a:rPr lang="ko-KR" altLang="en-US" sz="1200" spc="-1" dirty="0" err="1" smtClean="0">
                <a:solidFill>
                  <a:srgbClr val="404040"/>
                </a:solidFill>
                <a:latin typeface="HY신명조"/>
                <a:ea typeface="HY신명조"/>
              </a:rPr>
              <a:t>라즈베리파이를</a:t>
            </a:r>
            <a:r>
              <a:rPr lang="ko-KR" altLang="en-US" sz="12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 이용하기 때문에 다양한 오픈소스 활용을 통해 추후에 추가하고 싶은 기능을 더 추가 하기 편리함</a:t>
            </a:r>
            <a:endParaRPr lang="en-US" altLang="ko-KR" sz="1200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marL="179280" indent="-178560">
              <a:lnSpc>
                <a:spcPct val="100000"/>
              </a:lnSpc>
              <a:buClr>
                <a:srgbClr val="B22898"/>
              </a:buClr>
              <a:buFont typeface="Arial"/>
              <a:buChar char="•"/>
            </a:pPr>
            <a:r>
              <a:rPr lang="ko-KR" altLang="en-US" sz="1200" spc="-1" dirty="0" smtClean="0">
                <a:solidFill>
                  <a:srgbClr val="404040"/>
                </a:solidFill>
                <a:latin typeface="HY신명조"/>
                <a:ea typeface="HY신명조"/>
              </a:rPr>
              <a:t>빠른 연산처리 기능으로 보다 빠른 작업속도를 가질 수 있음</a:t>
            </a:r>
            <a:endParaRPr lang="en-US" altLang="ko-KR" sz="1200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  <a:p>
            <a:pPr marL="179280" indent="-178560">
              <a:lnSpc>
                <a:spcPct val="100000"/>
              </a:lnSpc>
              <a:buClr>
                <a:srgbClr val="B22898"/>
              </a:buClr>
              <a:buFont typeface="Arial"/>
              <a:buChar char="•"/>
            </a:pPr>
            <a:endParaRPr lang="en-US" sz="1200" b="0" strike="noStrike" spc="-1" dirty="0" smtClean="0">
              <a:solidFill>
                <a:srgbClr val="404040"/>
              </a:solidFill>
              <a:latin typeface="HY신명조"/>
              <a:ea typeface="HY신명조"/>
            </a:endParaRPr>
          </a:p>
        </p:txBody>
      </p:sp>
      <p:sp>
        <p:nvSpPr>
          <p:cNvPr id="377" name="CustomShape 9"/>
          <p:cNvSpPr/>
          <p:nvPr/>
        </p:nvSpPr>
        <p:spPr>
          <a:xfrm flipH="1">
            <a:off x="499320" y="1957680"/>
            <a:ext cx="2950920" cy="489240"/>
          </a:xfrm>
          <a:custGeom>
            <a:avLst/>
            <a:gdLst/>
            <a:ahLst/>
            <a:cxnLst/>
            <a:rect l="l" t="t" r="r" b="b"/>
            <a:pathLst>
              <a:path w="2592910" h="430306">
                <a:moveTo>
                  <a:pt x="0" y="430306"/>
                </a:moveTo>
                <a:lnTo>
                  <a:pt x="430306" y="0"/>
                </a:lnTo>
                <a:lnTo>
                  <a:pt x="2592910" y="0"/>
                </a:lnTo>
              </a:path>
            </a:pathLst>
          </a:custGeom>
          <a:noFill/>
          <a:ln w="12600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0"/>
          <p:cNvSpPr/>
          <p:nvPr/>
        </p:nvSpPr>
        <p:spPr>
          <a:xfrm flipV="1">
            <a:off x="5581800" y="4669560"/>
            <a:ext cx="2950920" cy="489240"/>
          </a:xfrm>
          <a:custGeom>
            <a:avLst/>
            <a:gdLst/>
            <a:ahLst/>
            <a:cxnLst/>
            <a:rect l="l" t="t" r="r" b="b"/>
            <a:pathLst>
              <a:path w="2592910" h="430306">
                <a:moveTo>
                  <a:pt x="0" y="430306"/>
                </a:moveTo>
                <a:lnTo>
                  <a:pt x="430306" y="0"/>
                </a:lnTo>
                <a:lnTo>
                  <a:pt x="2592910" y="0"/>
                </a:lnTo>
              </a:path>
            </a:pathLst>
          </a:custGeom>
          <a:noFill/>
          <a:ln w="12600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Line 11"/>
          <p:cNvSpPr/>
          <p:nvPr/>
        </p:nvSpPr>
        <p:spPr>
          <a:xfrm>
            <a:off x="5760000" y="2663640"/>
            <a:ext cx="2719440" cy="36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12"/>
          <p:cNvGrpSpPr/>
          <p:nvPr/>
        </p:nvGrpSpPr>
        <p:grpSpPr>
          <a:xfrm>
            <a:off x="2502000" y="1983960"/>
            <a:ext cx="1961640" cy="2414160"/>
            <a:chOff x="2502000" y="1983960"/>
            <a:chExt cx="1961640" cy="2414160"/>
          </a:xfrm>
        </p:grpSpPr>
        <p:sp>
          <p:nvSpPr>
            <p:cNvPr id="381" name="CustomShape 13"/>
            <p:cNvSpPr/>
            <p:nvPr/>
          </p:nvSpPr>
          <p:spPr>
            <a:xfrm>
              <a:off x="3155040" y="1983960"/>
              <a:ext cx="1308600" cy="1053000"/>
            </a:xfrm>
            <a:custGeom>
              <a:avLst/>
              <a:gdLst/>
              <a:ahLst/>
              <a:cxnLst/>
              <a:rect l="l" t="t" r="r" b="b"/>
              <a:pathLst>
                <a:path w="1222168" h="983550">
                  <a:moveTo>
                    <a:pt x="1222168" y="0"/>
                  </a:moveTo>
                  <a:lnTo>
                    <a:pt x="1222168" y="591574"/>
                  </a:lnTo>
                  <a:cubicBezTo>
                    <a:pt x="928315" y="604355"/>
                    <a:pt x="670936" y="756385"/>
                    <a:pt x="513843" y="983550"/>
                  </a:cubicBezTo>
                  <a:lnTo>
                    <a:pt x="0" y="686882"/>
                  </a:lnTo>
                  <a:cubicBezTo>
                    <a:pt x="261009" y="283692"/>
                    <a:pt x="709340" y="13323"/>
                    <a:pt x="1222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CustomShape 14"/>
            <p:cNvSpPr/>
            <p:nvPr/>
          </p:nvSpPr>
          <p:spPr>
            <a:xfrm rot="18000000">
              <a:off x="2630520" y="3041640"/>
              <a:ext cx="1308600" cy="1053000"/>
            </a:xfrm>
            <a:custGeom>
              <a:avLst/>
              <a:gdLst/>
              <a:ahLst/>
              <a:cxnLst/>
              <a:rect l="l" t="t" r="r" b="b"/>
              <a:pathLst>
                <a:path w="1222168" h="983550">
                  <a:moveTo>
                    <a:pt x="1222168" y="0"/>
                  </a:moveTo>
                  <a:lnTo>
                    <a:pt x="1222168" y="591574"/>
                  </a:lnTo>
                  <a:cubicBezTo>
                    <a:pt x="928315" y="604355"/>
                    <a:pt x="670936" y="756385"/>
                    <a:pt x="513843" y="983550"/>
                  </a:cubicBezTo>
                  <a:lnTo>
                    <a:pt x="0" y="686882"/>
                  </a:lnTo>
                  <a:cubicBezTo>
                    <a:pt x="261009" y="283692"/>
                    <a:pt x="709340" y="13323"/>
                    <a:pt x="1222168" y="0"/>
                  </a:cubicBezTo>
                  <a:close/>
                </a:path>
              </a:pathLst>
            </a:custGeom>
            <a:solidFill>
              <a:srgbClr val="B22898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383" name="Group 15"/>
            <p:cNvGrpSpPr/>
            <p:nvPr/>
          </p:nvGrpSpPr>
          <p:grpSpPr>
            <a:xfrm>
              <a:off x="3222360" y="2745000"/>
              <a:ext cx="446040" cy="357120"/>
              <a:chOff x="3222360" y="2745000"/>
              <a:chExt cx="446040" cy="357120"/>
            </a:xfrm>
          </p:grpSpPr>
          <p:sp>
            <p:nvSpPr>
              <p:cNvPr id="384" name="CustomShape 16"/>
              <p:cNvSpPr/>
              <p:nvPr/>
            </p:nvSpPr>
            <p:spPr>
              <a:xfrm>
                <a:off x="3377520" y="3058200"/>
                <a:ext cx="135720" cy="43920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384">
                    <a:moveTo>
                      <a:pt x="187" y="0"/>
                    </a:moveTo>
                    <a:lnTo>
                      <a:pt x="985" y="0"/>
                    </a:lnTo>
                    <a:lnTo>
                      <a:pt x="1010" y="160"/>
                    </a:lnTo>
                    <a:lnTo>
                      <a:pt x="1011" y="163"/>
                    </a:lnTo>
                    <a:lnTo>
                      <a:pt x="1012" y="172"/>
                    </a:lnTo>
                    <a:lnTo>
                      <a:pt x="1016" y="185"/>
                    </a:lnTo>
                    <a:lnTo>
                      <a:pt x="1021" y="203"/>
                    </a:lnTo>
                    <a:lnTo>
                      <a:pt x="1031" y="223"/>
                    </a:lnTo>
                    <a:lnTo>
                      <a:pt x="1044" y="243"/>
                    </a:lnTo>
                    <a:lnTo>
                      <a:pt x="1061" y="264"/>
                    </a:lnTo>
                    <a:lnTo>
                      <a:pt x="1084" y="282"/>
                    </a:lnTo>
                    <a:lnTo>
                      <a:pt x="1103" y="297"/>
                    </a:lnTo>
                    <a:lnTo>
                      <a:pt x="1122" y="312"/>
                    </a:lnTo>
                    <a:lnTo>
                      <a:pt x="1138" y="324"/>
                    </a:lnTo>
                    <a:lnTo>
                      <a:pt x="1151" y="337"/>
                    </a:lnTo>
                    <a:lnTo>
                      <a:pt x="1161" y="348"/>
                    </a:lnTo>
                    <a:lnTo>
                      <a:pt x="1168" y="358"/>
                    </a:lnTo>
                    <a:lnTo>
                      <a:pt x="1172" y="366"/>
                    </a:lnTo>
                    <a:lnTo>
                      <a:pt x="1171" y="373"/>
                    </a:lnTo>
                    <a:lnTo>
                      <a:pt x="1164" y="378"/>
                    </a:lnTo>
                    <a:lnTo>
                      <a:pt x="1151" y="382"/>
                    </a:lnTo>
                    <a:lnTo>
                      <a:pt x="1137" y="383"/>
                    </a:lnTo>
                    <a:lnTo>
                      <a:pt x="1116" y="383"/>
                    </a:lnTo>
                    <a:lnTo>
                      <a:pt x="1089" y="384"/>
                    </a:lnTo>
                    <a:lnTo>
                      <a:pt x="1055" y="384"/>
                    </a:lnTo>
                    <a:lnTo>
                      <a:pt x="1017" y="384"/>
                    </a:lnTo>
                    <a:lnTo>
                      <a:pt x="976" y="384"/>
                    </a:lnTo>
                    <a:lnTo>
                      <a:pt x="932" y="384"/>
                    </a:lnTo>
                    <a:lnTo>
                      <a:pt x="886" y="384"/>
                    </a:lnTo>
                    <a:lnTo>
                      <a:pt x="839" y="384"/>
                    </a:lnTo>
                    <a:lnTo>
                      <a:pt x="794" y="384"/>
                    </a:lnTo>
                    <a:lnTo>
                      <a:pt x="751" y="383"/>
                    </a:lnTo>
                    <a:lnTo>
                      <a:pt x="710" y="383"/>
                    </a:lnTo>
                    <a:lnTo>
                      <a:pt x="674" y="383"/>
                    </a:lnTo>
                    <a:lnTo>
                      <a:pt x="641" y="382"/>
                    </a:lnTo>
                    <a:lnTo>
                      <a:pt x="615" y="382"/>
                    </a:lnTo>
                    <a:lnTo>
                      <a:pt x="597" y="382"/>
                    </a:lnTo>
                    <a:lnTo>
                      <a:pt x="586" y="382"/>
                    </a:lnTo>
                    <a:lnTo>
                      <a:pt x="575" y="382"/>
                    </a:lnTo>
                    <a:lnTo>
                      <a:pt x="557" y="382"/>
                    </a:lnTo>
                    <a:lnTo>
                      <a:pt x="531" y="382"/>
                    </a:lnTo>
                    <a:lnTo>
                      <a:pt x="498" y="383"/>
                    </a:lnTo>
                    <a:lnTo>
                      <a:pt x="462" y="383"/>
                    </a:lnTo>
                    <a:lnTo>
                      <a:pt x="421" y="383"/>
                    </a:lnTo>
                    <a:lnTo>
                      <a:pt x="378" y="384"/>
                    </a:lnTo>
                    <a:lnTo>
                      <a:pt x="333" y="384"/>
                    </a:lnTo>
                    <a:lnTo>
                      <a:pt x="286" y="384"/>
                    </a:lnTo>
                    <a:lnTo>
                      <a:pt x="240" y="384"/>
                    </a:lnTo>
                    <a:lnTo>
                      <a:pt x="197" y="384"/>
                    </a:lnTo>
                    <a:lnTo>
                      <a:pt x="155" y="384"/>
                    </a:lnTo>
                    <a:lnTo>
                      <a:pt x="117" y="384"/>
                    </a:lnTo>
                    <a:lnTo>
                      <a:pt x="84" y="384"/>
                    </a:lnTo>
                    <a:lnTo>
                      <a:pt x="56" y="383"/>
                    </a:lnTo>
                    <a:lnTo>
                      <a:pt x="35" y="383"/>
                    </a:lnTo>
                    <a:lnTo>
                      <a:pt x="21" y="382"/>
                    </a:lnTo>
                    <a:lnTo>
                      <a:pt x="9" y="378"/>
                    </a:lnTo>
                    <a:lnTo>
                      <a:pt x="2" y="373"/>
                    </a:lnTo>
                    <a:lnTo>
                      <a:pt x="0" y="366"/>
                    </a:lnTo>
                    <a:lnTo>
                      <a:pt x="4" y="357"/>
                    </a:lnTo>
                    <a:lnTo>
                      <a:pt x="11" y="348"/>
                    </a:lnTo>
                    <a:lnTo>
                      <a:pt x="21" y="336"/>
                    </a:lnTo>
                    <a:lnTo>
                      <a:pt x="34" y="324"/>
                    </a:lnTo>
                    <a:lnTo>
                      <a:pt x="50" y="312"/>
                    </a:lnTo>
                    <a:lnTo>
                      <a:pt x="69" y="297"/>
                    </a:lnTo>
                    <a:lnTo>
                      <a:pt x="88" y="282"/>
                    </a:lnTo>
                    <a:lnTo>
                      <a:pt x="111" y="264"/>
                    </a:lnTo>
                    <a:lnTo>
                      <a:pt x="127" y="243"/>
                    </a:lnTo>
                    <a:lnTo>
                      <a:pt x="141" y="223"/>
                    </a:lnTo>
                    <a:lnTo>
                      <a:pt x="151" y="203"/>
                    </a:lnTo>
                    <a:lnTo>
                      <a:pt x="156" y="185"/>
                    </a:lnTo>
                    <a:lnTo>
                      <a:pt x="160" y="172"/>
                    </a:lnTo>
                    <a:lnTo>
                      <a:pt x="161" y="163"/>
                    </a:lnTo>
                    <a:lnTo>
                      <a:pt x="162" y="16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5" name="CustomShape 17"/>
              <p:cNvSpPr/>
              <p:nvPr/>
            </p:nvSpPr>
            <p:spPr>
              <a:xfrm>
                <a:off x="3323880" y="2894760"/>
                <a:ext cx="34920" cy="66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6" name="CustomShape 18"/>
              <p:cNvSpPr/>
              <p:nvPr/>
            </p:nvSpPr>
            <p:spPr>
              <a:xfrm>
                <a:off x="3399840" y="2863440"/>
                <a:ext cx="35640" cy="97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7" name="CustomShape 19"/>
              <p:cNvSpPr/>
              <p:nvPr/>
            </p:nvSpPr>
            <p:spPr>
              <a:xfrm>
                <a:off x="3471480" y="2894760"/>
                <a:ext cx="34920" cy="669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8" name="CustomShape 20"/>
              <p:cNvSpPr/>
              <p:nvPr/>
            </p:nvSpPr>
            <p:spPr>
              <a:xfrm>
                <a:off x="3538440" y="2863440"/>
                <a:ext cx="35640" cy="97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89" name="CustomShape 21"/>
              <p:cNvSpPr/>
              <p:nvPr/>
            </p:nvSpPr>
            <p:spPr>
              <a:xfrm>
                <a:off x="3297600" y="2785320"/>
                <a:ext cx="295560" cy="9936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863">
                    <a:moveTo>
                      <a:pt x="2465" y="0"/>
                    </a:moveTo>
                    <a:lnTo>
                      <a:pt x="2556" y="125"/>
                    </a:lnTo>
                    <a:lnTo>
                      <a:pt x="1695" y="749"/>
                    </a:lnTo>
                    <a:lnTo>
                      <a:pt x="1071" y="349"/>
                    </a:lnTo>
                    <a:lnTo>
                      <a:pt x="71" y="863"/>
                    </a:lnTo>
                    <a:lnTo>
                      <a:pt x="0" y="727"/>
                    </a:lnTo>
                    <a:lnTo>
                      <a:pt x="1080" y="171"/>
                    </a:lnTo>
                    <a:lnTo>
                      <a:pt x="1690" y="562"/>
                    </a:lnTo>
                    <a:lnTo>
                      <a:pt x="246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90" name="CustomShape 22"/>
              <p:cNvSpPr/>
              <p:nvPr/>
            </p:nvSpPr>
            <p:spPr>
              <a:xfrm>
                <a:off x="3222360" y="2745000"/>
                <a:ext cx="446040" cy="29448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2544">
                    <a:moveTo>
                      <a:pt x="231" y="231"/>
                    </a:moveTo>
                    <a:lnTo>
                      <a:pt x="231" y="2082"/>
                    </a:lnTo>
                    <a:lnTo>
                      <a:pt x="3621" y="2082"/>
                    </a:lnTo>
                    <a:lnTo>
                      <a:pt x="3621" y="231"/>
                    </a:lnTo>
                    <a:lnTo>
                      <a:pt x="231" y="231"/>
                    </a:lnTo>
                    <a:close/>
                    <a:moveTo>
                      <a:pt x="154" y="0"/>
                    </a:moveTo>
                    <a:lnTo>
                      <a:pt x="3698" y="0"/>
                    </a:lnTo>
                    <a:lnTo>
                      <a:pt x="3729" y="4"/>
                    </a:lnTo>
                    <a:lnTo>
                      <a:pt x="3757" y="12"/>
                    </a:lnTo>
                    <a:lnTo>
                      <a:pt x="3784" y="27"/>
                    </a:lnTo>
                    <a:lnTo>
                      <a:pt x="3806" y="46"/>
                    </a:lnTo>
                    <a:lnTo>
                      <a:pt x="3825" y="68"/>
                    </a:lnTo>
                    <a:lnTo>
                      <a:pt x="3840" y="95"/>
                    </a:lnTo>
                    <a:lnTo>
                      <a:pt x="3848" y="123"/>
                    </a:lnTo>
                    <a:lnTo>
                      <a:pt x="3852" y="154"/>
                    </a:lnTo>
                    <a:lnTo>
                      <a:pt x="3852" y="2390"/>
                    </a:lnTo>
                    <a:lnTo>
                      <a:pt x="3848" y="2422"/>
                    </a:lnTo>
                    <a:lnTo>
                      <a:pt x="3840" y="2450"/>
                    </a:lnTo>
                    <a:lnTo>
                      <a:pt x="3825" y="2477"/>
                    </a:lnTo>
                    <a:lnTo>
                      <a:pt x="3806" y="2499"/>
                    </a:lnTo>
                    <a:lnTo>
                      <a:pt x="3784" y="2519"/>
                    </a:lnTo>
                    <a:lnTo>
                      <a:pt x="3757" y="2533"/>
                    </a:lnTo>
                    <a:lnTo>
                      <a:pt x="3729" y="2541"/>
                    </a:lnTo>
                    <a:lnTo>
                      <a:pt x="3698" y="2544"/>
                    </a:lnTo>
                    <a:lnTo>
                      <a:pt x="154" y="2544"/>
                    </a:lnTo>
                    <a:lnTo>
                      <a:pt x="123" y="2541"/>
                    </a:lnTo>
                    <a:lnTo>
                      <a:pt x="95" y="2533"/>
                    </a:lnTo>
                    <a:lnTo>
                      <a:pt x="68" y="2519"/>
                    </a:lnTo>
                    <a:lnTo>
                      <a:pt x="46" y="2499"/>
                    </a:lnTo>
                    <a:lnTo>
                      <a:pt x="27" y="2477"/>
                    </a:lnTo>
                    <a:lnTo>
                      <a:pt x="12" y="2450"/>
                    </a:lnTo>
                    <a:lnTo>
                      <a:pt x="4" y="2422"/>
                    </a:lnTo>
                    <a:lnTo>
                      <a:pt x="0" y="2390"/>
                    </a:lnTo>
                    <a:lnTo>
                      <a:pt x="0" y="154"/>
                    </a:lnTo>
                    <a:lnTo>
                      <a:pt x="4" y="123"/>
                    </a:lnTo>
                    <a:lnTo>
                      <a:pt x="12" y="95"/>
                    </a:lnTo>
                    <a:lnTo>
                      <a:pt x="27" y="68"/>
                    </a:lnTo>
                    <a:lnTo>
                      <a:pt x="46" y="46"/>
                    </a:lnTo>
                    <a:lnTo>
                      <a:pt x="68" y="27"/>
                    </a:lnTo>
                    <a:lnTo>
                      <a:pt x="95" y="12"/>
                    </a:lnTo>
                    <a:lnTo>
                      <a:pt x="123" y="4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391" name="Group 23"/>
          <p:cNvGrpSpPr/>
          <p:nvPr/>
        </p:nvGrpSpPr>
        <p:grpSpPr>
          <a:xfrm>
            <a:off x="5601960" y="3391200"/>
            <a:ext cx="448560" cy="469080"/>
            <a:chOff x="5601960" y="3391200"/>
            <a:chExt cx="448560" cy="469080"/>
          </a:xfrm>
        </p:grpSpPr>
        <p:sp>
          <p:nvSpPr>
            <p:cNvPr id="392" name="CustomShape 24"/>
            <p:cNvSpPr/>
            <p:nvPr/>
          </p:nvSpPr>
          <p:spPr>
            <a:xfrm>
              <a:off x="5913720" y="3508920"/>
              <a:ext cx="136800" cy="136800"/>
            </a:xfrm>
            <a:custGeom>
              <a:avLst/>
              <a:gdLst/>
              <a:ahLst/>
              <a:cxnLst/>
              <a:rect l="l" t="t" r="r" b="b"/>
              <a:pathLst>
                <a:path w="1127" h="1128">
                  <a:moveTo>
                    <a:pt x="547" y="333"/>
                  </a:moveTo>
                  <a:lnTo>
                    <a:pt x="511" y="339"/>
                  </a:lnTo>
                  <a:lnTo>
                    <a:pt x="475" y="350"/>
                  </a:lnTo>
                  <a:lnTo>
                    <a:pt x="442" y="368"/>
                  </a:lnTo>
                  <a:lnTo>
                    <a:pt x="412" y="389"/>
                  </a:lnTo>
                  <a:lnTo>
                    <a:pt x="387" y="415"/>
                  </a:lnTo>
                  <a:lnTo>
                    <a:pt x="366" y="444"/>
                  </a:lnTo>
                  <a:lnTo>
                    <a:pt x="350" y="475"/>
                  </a:lnTo>
                  <a:lnTo>
                    <a:pt x="339" y="509"/>
                  </a:lnTo>
                  <a:lnTo>
                    <a:pt x="333" y="544"/>
                  </a:lnTo>
                  <a:lnTo>
                    <a:pt x="332" y="580"/>
                  </a:lnTo>
                  <a:lnTo>
                    <a:pt x="338" y="616"/>
                  </a:lnTo>
                  <a:lnTo>
                    <a:pt x="350" y="653"/>
                  </a:lnTo>
                  <a:lnTo>
                    <a:pt x="367" y="685"/>
                  </a:lnTo>
                  <a:lnTo>
                    <a:pt x="388" y="716"/>
                  </a:lnTo>
                  <a:lnTo>
                    <a:pt x="414" y="740"/>
                  </a:lnTo>
                  <a:lnTo>
                    <a:pt x="443" y="761"/>
                  </a:lnTo>
                  <a:lnTo>
                    <a:pt x="475" y="778"/>
                  </a:lnTo>
                  <a:lnTo>
                    <a:pt x="509" y="788"/>
                  </a:lnTo>
                  <a:lnTo>
                    <a:pt x="544" y="794"/>
                  </a:lnTo>
                  <a:lnTo>
                    <a:pt x="580" y="795"/>
                  </a:lnTo>
                  <a:lnTo>
                    <a:pt x="616" y="789"/>
                  </a:lnTo>
                  <a:lnTo>
                    <a:pt x="652" y="778"/>
                  </a:lnTo>
                  <a:lnTo>
                    <a:pt x="686" y="760"/>
                  </a:lnTo>
                  <a:lnTo>
                    <a:pt x="715" y="739"/>
                  </a:lnTo>
                  <a:lnTo>
                    <a:pt x="740" y="713"/>
                  </a:lnTo>
                  <a:lnTo>
                    <a:pt x="761" y="684"/>
                  </a:lnTo>
                  <a:lnTo>
                    <a:pt x="777" y="653"/>
                  </a:lnTo>
                  <a:lnTo>
                    <a:pt x="788" y="619"/>
                  </a:lnTo>
                  <a:lnTo>
                    <a:pt x="793" y="584"/>
                  </a:lnTo>
                  <a:lnTo>
                    <a:pt x="795" y="548"/>
                  </a:lnTo>
                  <a:lnTo>
                    <a:pt x="789" y="511"/>
                  </a:lnTo>
                  <a:lnTo>
                    <a:pt x="777" y="475"/>
                  </a:lnTo>
                  <a:lnTo>
                    <a:pt x="760" y="443"/>
                  </a:lnTo>
                  <a:lnTo>
                    <a:pt x="739" y="412"/>
                  </a:lnTo>
                  <a:lnTo>
                    <a:pt x="713" y="388"/>
                  </a:lnTo>
                  <a:lnTo>
                    <a:pt x="684" y="367"/>
                  </a:lnTo>
                  <a:lnTo>
                    <a:pt x="652" y="350"/>
                  </a:lnTo>
                  <a:lnTo>
                    <a:pt x="618" y="340"/>
                  </a:lnTo>
                  <a:lnTo>
                    <a:pt x="583" y="334"/>
                  </a:lnTo>
                  <a:lnTo>
                    <a:pt x="547" y="333"/>
                  </a:lnTo>
                  <a:close/>
                  <a:moveTo>
                    <a:pt x="421" y="0"/>
                  </a:moveTo>
                  <a:lnTo>
                    <a:pt x="435" y="1"/>
                  </a:lnTo>
                  <a:lnTo>
                    <a:pt x="448" y="7"/>
                  </a:lnTo>
                  <a:lnTo>
                    <a:pt x="458" y="17"/>
                  </a:lnTo>
                  <a:lnTo>
                    <a:pt x="467" y="29"/>
                  </a:lnTo>
                  <a:lnTo>
                    <a:pt x="498" y="106"/>
                  </a:lnTo>
                  <a:lnTo>
                    <a:pt x="541" y="103"/>
                  </a:lnTo>
                  <a:lnTo>
                    <a:pt x="584" y="103"/>
                  </a:lnTo>
                  <a:lnTo>
                    <a:pt x="628" y="106"/>
                  </a:lnTo>
                  <a:lnTo>
                    <a:pt x="660" y="28"/>
                  </a:lnTo>
                  <a:lnTo>
                    <a:pt x="668" y="17"/>
                  </a:lnTo>
                  <a:lnTo>
                    <a:pt x="679" y="7"/>
                  </a:lnTo>
                  <a:lnTo>
                    <a:pt x="692" y="1"/>
                  </a:lnTo>
                  <a:lnTo>
                    <a:pt x="706" y="0"/>
                  </a:lnTo>
                  <a:lnTo>
                    <a:pt x="721" y="4"/>
                  </a:lnTo>
                  <a:lnTo>
                    <a:pt x="848" y="56"/>
                  </a:lnTo>
                  <a:lnTo>
                    <a:pt x="861" y="64"/>
                  </a:lnTo>
                  <a:lnTo>
                    <a:pt x="870" y="75"/>
                  </a:lnTo>
                  <a:lnTo>
                    <a:pt x="876" y="89"/>
                  </a:lnTo>
                  <a:lnTo>
                    <a:pt x="877" y="103"/>
                  </a:lnTo>
                  <a:lnTo>
                    <a:pt x="874" y="117"/>
                  </a:lnTo>
                  <a:lnTo>
                    <a:pt x="841" y="195"/>
                  </a:lnTo>
                  <a:lnTo>
                    <a:pt x="875" y="222"/>
                  </a:lnTo>
                  <a:lnTo>
                    <a:pt x="905" y="253"/>
                  </a:lnTo>
                  <a:lnTo>
                    <a:pt x="934" y="286"/>
                  </a:lnTo>
                  <a:lnTo>
                    <a:pt x="1011" y="255"/>
                  </a:lnTo>
                  <a:lnTo>
                    <a:pt x="1025" y="251"/>
                  </a:lnTo>
                  <a:lnTo>
                    <a:pt x="1040" y="252"/>
                  </a:lnTo>
                  <a:lnTo>
                    <a:pt x="1053" y="257"/>
                  </a:lnTo>
                  <a:lnTo>
                    <a:pt x="1063" y="266"/>
                  </a:lnTo>
                  <a:lnTo>
                    <a:pt x="1071" y="279"/>
                  </a:lnTo>
                  <a:lnTo>
                    <a:pt x="1124" y="408"/>
                  </a:lnTo>
                  <a:lnTo>
                    <a:pt x="1127" y="422"/>
                  </a:lnTo>
                  <a:lnTo>
                    <a:pt x="1126" y="436"/>
                  </a:lnTo>
                  <a:lnTo>
                    <a:pt x="1120" y="448"/>
                  </a:lnTo>
                  <a:lnTo>
                    <a:pt x="1111" y="459"/>
                  </a:lnTo>
                  <a:lnTo>
                    <a:pt x="1099" y="467"/>
                  </a:lnTo>
                  <a:lnTo>
                    <a:pt x="1021" y="499"/>
                  </a:lnTo>
                  <a:lnTo>
                    <a:pt x="1025" y="542"/>
                  </a:lnTo>
                  <a:lnTo>
                    <a:pt x="1025" y="585"/>
                  </a:lnTo>
                  <a:lnTo>
                    <a:pt x="1021" y="628"/>
                  </a:lnTo>
                  <a:lnTo>
                    <a:pt x="1099" y="661"/>
                  </a:lnTo>
                  <a:lnTo>
                    <a:pt x="1111" y="669"/>
                  </a:lnTo>
                  <a:lnTo>
                    <a:pt x="1120" y="680"/>
                  </a:lnTo>
                  <a:lnTo>
                    <a:pt x="1126" y="692"/>
                  </a:lnTo>
                  <a:lnTo>
                    <a:pt x="1127" y="706"/>
                  </a:lnTo>
                  <a:lnTo>
                    <a:pt x="1124" y="722"/>
                  </a:lnTo>
                  <a:lnTo>
                    <a:pt x="1071" y="849"/>
                  </a:lnTo>
                  <a:lnTo>
                    <a:pt x="1063" y="862"/>
                  </a:lnTo>
                  <a:lnTo>
                    <a:pt x="1053" y="871"/>
                  </a:lnTo>
                  <a:lnTo>
                    <a:pt x="1039" y="877"/>
                  </a:lnTo>
                  <a:lnTo>
                    <a:pt x="1025" y="878"/>
                  </a:lnTo>
                  <a:lnTo>
                    <a:pt x="1011" y="874"/>
                  </a:lnTo>
                  <a:lnTo>
                    <a:pt x="932" y="842"/>
                  </a:lnTo>
                  <a:lnTo>
                    <a:pt x="905" y="876"/>
                  </a:lnTo>
                  <a:lnTo>
                    <a:pt x="874" y="906"/>
                  </a:lnTo>
                  <a:lnTo>
                    <a:pt x="841" y="934"/>
                  </a:lnTo>
                  <a:lnTo>
                    <a:pt x="873" y="1011"/>
                  </a:lnTo>
                  <a:lnTo>
                    <a:pt x="876" y="1025"/>
                  </a:lnTo>
                  <a:lnTo>
                    <a:pt x="875" y="1039"/>
                  </a:lnTo>
                  <a:lnTo>
                    <a:pt x="870" y="1053"/>
                  </a:lnTo>
                  <a:lnTo>
                    <a:pt x="861" y="1064"/>
                  </a:lnTo>
                  <a:lnTo>
                    <a:pt x="848" y="1072"/>
                  </a:lnTo>
                  <a:lnTo>
                    <a:pt x="721" y="1124"/>
                  </a:lnTo>
                  <a:lnTo>
                    <a:pt x="706" y="1128"/>
                  </a:lnTo>
                  <a:lnTo>
                    <a:pt x="692" y="1127"/>
                  </a:lnTo>
                  <a:lnTo>
                    <a:pt x="679" y="1121"/>
                  </a:lnTo>
                  <a:lnTo>
                    <a:pt x="668" y="1111"/>
                  </a:lnTo>
                  <a:lnTo>
                    <a:pt x="660" y="1099"/>
                  </a:lnTo>
                  <a:lnTo>
                    <a:pt x="629" y="1022"/>
                  </a:lnTo>
                  <a:lnTo>
                    <a:pt x="586" y="1025"/>
                  </a:lnTo>
                  <a:lnTo>
                    <a:pt x="542" y="1025"/>
                  </a:lnTo>
                  <a:lnTo>
                    <a:pt x="499" y="1022"/>
                  </a:lnTo>
                  <a:lnTo>
                    <a:pt x="467" y="1100"/>
                  </a:lnTo>
                  <a:lnTo>
                    <a:pt x="460" y="1111"/>
                  </a:lnTo>
                  <a:lnTo>
                    <a:pt x="448" y="1121"/>
                  </a:lnTo>
                  <a:lnTo>
                    <a:pt x="435" y="1127"/>
                  </a:lnTo>
                  <a:lnTo>
                    <a:pt x="421" y="1128"/>
                  </a:lnTo>
                  <a:lnTo>
                    <a:pt x="406" y="1124"/>
                  </a:lnTo>
                  <a:lnTo>
                    <a:pt x="279" y="1071"/>
                  </a:lnTo>
                  <a:lnTo>
                    <a:pt x="266" y="1064"/>
                  </a:lnTo>
                  <a:lnTo>
                    <a:pt x="256" y="1052"/>
                  </a:lnTo>
                  <a:lnTo>
                    <a:pt x="251" y="1039"/>
                  </a:lnTo>
                  <a:lnTo>
                    <a:pt x="249" y="1025"/>
                  </a:lnTo>
                  <a:lnTo>
                    <a:pt x="253" y="1011"/>
                  </a:lnTo>
                  <a:lnTo>
                    <a:pt x="286" y="933"/>
                  </a:lnTo>
                  <a:lnTo>
                    <a:pt x="252" y="906"/>
                  </a:lnTo>
                  <a:lnTo>
                    <a:pt x="221" y="874"/>
                  </a:lnTo>
                  <a:lnTo>
                    <a:pt x="194" y="842"/>
                  </a:lnTo>
                  <a:lnTo>
                    <a:pt x="116" y="873"/>
                  </a:lnTo>
                  <a:lnTo>
                    <a:pt x="102" y="877"/>
                  </a:lnTo>
                  <a:lnTo>
                    <a:pt x="88" y="876"/>
                  </a:lnTo>
                  <a:lnTo>
                    <a:pt x="74" y="871"/>
                  </a:lnTo>
                  <a:lnTo>
                    <a:pt x="64" y="862"/>
                  </a:lnTo>
                  <a:lnTo>
                    <a:pt x="57" y="849"/>
                  </a:lnTo>
                  <a:lnTo>
                    <a:pt x="3" y="722"/>
                  </a:lnTo>
                  <a:lnTo>
                    <a:pt x="0" y="706"/>
                  </a:lnTo>
                  <a:lnTo>
                    <a:pt x="1" y="692"/>
                  </a:lnTo>
                  <a:lnTo>
                    <a:pt x="7" y="680"/>
                  </a:lnTo>
                  <a:lnTo>
                    <a:pt x="16" y="669"/>
                  </a:lnTo>
                  <a:lnTo>
                    <a:pt x="29" y="661"/>
                  </a:lnTo>
                  <a:lnTo>
                    <a:pt x="106" y="629"/>
                  </a:lnTo>
                  <a:lnTo>
                    <a:pt x="102" y="586"/>
                  </a:lnTo>
                  <a:lnTo>
                    <a:pt x="102" y="543"/>
                  </a:lnTo>
                  <a:lnTo>
                    <a:pt x="106" y="500"/>
                  </a:lnTo>
                  <a:lnTo>
                    <a:pt x="29" y="467"/>
                  </a:lnTo>
                  <a:lnTo>
                    <a:pt x="16" y="460"/>
                  </a:lnTo>
                  <a:lnTo>
                    <a:pt x="7" y="448"/>
                  </a:lnTo>
                  <a:lnTo>
                    <a:pt x="1" y="436"/>
                  </a:lnTo>
                  <a:lnTo>
                    <a:pt x="0" y="422"/>
                  </a:lnTo>
                  <a:lnTo>
                    <a:pt x="3" y="408"/>
                  </a:lnTo>
                  <a:lnTo>
                    <a:pt x="57" y="279"/>
                  </a:lnTo>
                  <a:lnTo>
                    <a:pt x="64" y="266"/>
                  </a:lnTo>
                  <a:lnTo>
                    <a:pt x="75" y="257"/>
                  </a:lnTo>
                  <a:lnTo>
                    <a:pt x="88" y="251"/>
                  </a:lnTo>
                  <a:lnTo>
                    <a:pt x="102" y="250"/>
                  </a:lnTo>
                  <a:lnTo>
                    <a:pt x="116" y="253"/>
                  </a:lnTo>
                  <a:lnTo>
                    <a:pt x="194" y="286"/>
                  </a:lnTo>
                  <a:lnTo>
                    <a:pt x="222" y="252"/>
                  </a:lnTo>
                  <a:lnTo>
                    <a:pt x="253" y="222"/>
                  </a:lnTo>
                  <a:lnTo>
                    <a:pt x="286" y="194"/>
                  </a:lnTo>
                  <a:lnTo>
                    <a:pt x="254" y="117"/>
                  </a:lnTo>
                  <a:lnTo>
                    <a:pt x="251" y="103"/>
                  </a:lnTo>
                  <a:lnTo>
                    <a:pt x="252" y="88"/>
                  </a:lnTo>
                  <a:lnTo>
                    <a:pt x="256" y="75"/>
                  </a:lnTo>
                  <a:lnTo>
                    <a:pt x="266" y="64"/>
                  </a:lnTo>
                  <a:lnTo>
                    <a:pt x="279" y="56"/>
                  </a:lnTo>
                  <a:lnTo>
                    <a:pt x="407" y="4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3" name="CustomShape 25"/>
            <p:cNvSpPr/>
            <p:nvPr/>
          </p:nvSpPr>
          <p:spPr>
            <a:xfrm>
              <a:off x="5738040" y="3391200"/>
              <a:ext cx="253080" cy="469080"/>
            </a:xfrm>
            <a:custGeom>
              <a:avLst/>
              <a:gdLst/>
              <a:ahLst/>
              <a:cxnLst/>
              <a:rect l="l" t="t" r="r" b="b"/>
              <a:pathLst>
                <a:path w="2080" h="3852">
                  <a:moveTo>
                    <a:pt x="1029" y="3362"/>
                  </a:moveTo>
                  <a:lnTo>
                    <a:pt x="998" y="3364"/>
                  </a:lnTo>
                  <a:lnTo>
                    <a:pt x="969" y="3373"/>
                  </a:lnTo>
                  <a:lnTo>
                    <a:pt x="942" y="3387"/>
                  </a:lnTo>
                  <a:lnTo>
                    <a:pt x="920" y="3406"/>
                  </a:lnTo>
                  <a:lnTo>
                    <a:pt x="901" y="3429"/>
                  </a:lnTo>
                  <a:lnTo>
                    <a:pt x="887" y="3455"/>
                  </a:lnTo>
                  <a:lnTo>
                    <a:pt x="878" y="3484"/>
                  </a:lnTo>
                  <a:lnTo>
                    <a:pt x="874" y="3516"/>
                  </a:lnTo>
                  <a:lnTo>
                    <a:pt x="878" y="3546"/>
                  </a:lnTo>
                  <a:lnTo>
                    <a:pt x="887" y="3575"/>
                  </a:lnTo>
                  <a:lnTo>
                    <a:pt x="901" y="3602"/>
                  </a:lnTo>
                  <a:lnTo>
                    <a:pt x="920" y="3624"/>
                  </a:lnTo>
                  <a:lnTo>
                    <a:pt x="942" y="3643"/>
                  </a:lnTo>
                  <a:lnTo>
                    <a:pt x="969" y="3657"/>
                  </a:lnTo>
                  <a:lnTo>
                    <a:pt x="998" y="3666"/>
                  </a:lnTo>
                  <a:lnTo>
                    <a:pt x="1029" y="3670"/>
                  </a:lnTo>
                  <a:lnTo>
                    <a:pt x="1060" y="3666"/>
                  </a:lnTo>
                  <a:lnTo>
                    <a:pt x="1088" y="3657"/>
                  </a:lnTo>
                  <a:lnTo>
                    <a:pt x="1115" y="3643"/>
                  </a:lnTo>
                  <a:lnTo>
                    <a:pt x="1137" y="3624"/>
                  </a:lnTo>
                  <a:lnTo>
                    <a:pt x="1157" y="3602"/>
                  </a:lnTo>
                  <a:lnTo>
                    <a:pt x="1171" y="3575"/>
                  </a:lnTo>
                  <a:lnTo>
                    <a:pt x="1179" y="3546"/>
                  </a:lnTo>
                  <a:lnTo>
                    <a:pt x="1183" y="3516"/>
                  </a:lnTo>
                  <a:lnTo>
                    <a:pt x="1179" y="3484"/>
                  </a:lnTo>
                  <a:lnTo>
                    <a:pt x="1171" y="3455"/>
                  </a:lnTo>
                  <a:lnTo>
                    <a:pt x="1157" y="3429"/>
                  </a:lnTo>
                  <a:lnTo>
                    <a:pt x="1137" y="3406"/>
                  </a:lnTo>
                  <a:lnTo>
                    <a:pt x="1115" y="3387"/>
                  </a:lnTo>
                  <a:lnTo>
                    <a:pt x="1088" y="3373"/>
                  </a:lnTo>
                  <a:lnTo>
                    <a:pt x="1060" y="3364"/>
                  </a:lnTo>
                  <a:lnTo>
                    <a:pt x="1029" y="3362"/>
                  </a:lnTo>
                  <a:close/>
                  <a:moveTo>
                    <a:pt x="887" y="347"/>
                  </a:moveTo>
                  <a:lnTo>
                    <a:pt x="872" y="350"/>
                  </a:lnTo>
                  <a:lnTo>
                    <a:pt x="860" y="358"/>
                  </a:lnTo>
                  <a:lnTo>
                    <a:pt x="852" y="370"/>
                  </a:lnTo>
                  <a:lnTo>
                    <a:pt x="849" y="385"/>
                  </a:lnTo>
                  <a:lnTo>
                    <a:pt x="852" y="400"/>
                  </a:lnTo>
                  <a:lnTo>
                    <a:pt x="860" y="412"/>
                  </a:lnTo>
                  <a:lnTo>
                    <a:pt x="872" y="420"/>
                  </a:lnTo>
                  <a:lnTo>
                    <a:pt x="887" y="424"/>
                  </a:lnTo>
                  <a:lnTo>
                    <a:pt x="1195" y="424"/>
                  </a:lnTo>
                  <a:lnTo>
                    <a:pt x="1211" y="420"/>
                  </a:lnTo>
                  <a:lnTo>
                    <a:pt x="1222" y="412"/>
                  </a:lnTo>
                  <a:lnTo>
                    <a:pt x="1232" y="400"/>
                  </a:lnTo>
                  <a:lnTo>
                    <a:pt x="1234" y="385"/>
                  </a:lnTo>
                  <a:lnTo>
                    <a:pt x="1232" y="370"/>
                  </a:lnTo>
                  <a:lnTo>
                    <a:pt x="1222" y="358"/>
                  </a:lnTo>
                  <a:lnTo>
                    <a:pt x="1211" y="350"/>
                  </a:lnTo>
                  <a:lnTo>
                    <a:pt x="1195" y="347"/>
                  </a:lnTo>
                  <a:lnTo>
                    <a:pt x="887" y="347"/>
                  </a:lnTo>
                  <a:close/>
                  <a:moveTo>
                    <a:pt x="308" y="0"/>
                  </a:moveTo>
                  <a:lnTo>
                    <a:pt x="1772" y="0"/>
                  </a:lnTo>
                  <a:lnTo>
                    <a:pt x="1818" y="4"/>
                  </a:lnTo>
                  <a:lnTo>
                    <a:pt x="1861" y="13"/>
                  </a:lnTo>
                  <a:lnTo>
                    <a:pt x="1902" y="29"/>
                  </a:lnTo>
                  <a:lnTo>
                    <a:pt x="1940" y="50"/>
                  </a:lnTo>
                  <a:lnTo>
                    <a:pt x="1974" y="76"/>
                  </a:lnTo>
                  <a:lnTo>
                    <a:pt x="2005" y="106"/>
                  </a:lnTo>
                  <a:lnTo>
                    <a:pt x="2031" y="140"/>
                  </a:lnTo>
                  <a:lnTo>
                    <a:pt x="2051" y="179"/>
                  </a:lnTo>
                  <a:lnTo>
                    <a:pt x="2068" y="219"/>
                  </a:lnTo>
                  <a:lnTo>
                    <a:pt x="2077" y="263"/>
                  </a:lnTo>
                  <a:lnTo>
                    <a:pt x="2080" y="308"/>
                  </a:lnTo>
                  <a:lnTo>
                    <a:pt x="2080" y="840"/>
                  </a:lnTo>
                  <a:lnTo>
                    <a:pt x="1888" y="840"/>
                  </a:lnTo>
                  <a:lnTo>
                    <a:pt x="1888" y="655"/>
                  </a:lnTo>
                  <a:lnTo>
                    <a:pt x="193" y="655"/>
                  </a:lnTo>
                  <a:lnTo>
                    <a:pt x="193" y="3236"/>
                  </a:lnTo>
                  <a:lnTo>
                    <a:pt x="1888" y="3236"/>
                  </a:lnTo>
                  <a:lnTo>
                    <a:pt x="1888" y="2214"/>
                  </a:lnTo>
                  <a:lnTo>
                    <a:pt x="2080" y="2214"/>
                  </a:lnTo>
                  <a:lnTo>
                    <a:pt x="2080" y="3544"/>
                  </a:lnTo>
                  <a:lnTo>
                    <a:pt x="2077" y="3589"/>
                  </a:lnTo>
                  <a:lnTo>
                    <a:pt x="2068" y="3633"/>
                  </a:lnTo>
                  <a:lnTo>
                    <a:pt x="2051" y="3673"/>
                  </a:lnTo>
                  <a:lnTo>
                    <a:pt x="2031" y="3712"/>
                  </a:lnTo>
                  <a:lnTo>
                    <a:pt x="2005" y="3746"/>
                  </a:lnTo>
                  <a:lnTo>
                    <a:pt x="1974" y="3776"/>
                  </a:lnTo>
                  <a:lnTo>
                    <a:pt x="1940" y="3802"/>
                  </a:lnTo>
                  <a:lnTo>
                    <a:pt x="1902" y="3823"/>
                  </a:lnTo>
                  <a:lnTo>
                    <a:pt x="1861" y="3839"/>
                  </a:lnTo>
                  <a:lnTo>
                    <a:pt x="1818" y="3848"/>
                  </a:lnTo>
                  <a:lnTo>
                    <a:pt x="1772" y="3852"/>
                  </a:lnTo>
                  <a:lnTo>
                    <a:pt x="308" y="3852"/>
                  </a:lnTo>
                  <a:lnTo>
                    <a:pt x="263" y="3848"/>
                  </a:lnTo>
                  <a:lnTo>
                    <a:pt x="219" y="3839"/>
                  </a:lnTo>
                  <a:lnTo>
                    <a:pt x="179" y="3823"/>
                  </a:lnTo>
                  <a:lnTo>
                    <a:pt x="140" y="3802"/>
                  </a:lnTo>
                  <a:lnTo>
                    <a:pt x="106" y="3776"/>
                  </a:lnTo>
                  <a:lnTo>
                    <a:pt x="76" y="3746"/>
                  </a:lnTo>
                  <a:lnTo>
                    <a:pt x="50" y="3712"/>
                  </a:lnTo>
                  <a:lnTo>
                    <a:pt x="29" y="3673"/>
                  </a:lnTo>
                  <a:lnTo>
                    <a:pt x="13" y="3633"/>
                  </a:lnTo>
                  <a:lnTo>
                    <a:pt x="3" y="3589"/>
                  </a:lnTo>
                  <a:lnTo>
                    <a:pt x="0" y="3544"/>
                  </a:lnTo>
                  <a:lnTo>
                    <a:pt x="0" y="308"/>
                  </a:lnTo>
                  <a:lnTo>
                    <a:pt x="3" y="263"/>
                  </a:lnTo>
                  <a:lnTo>
                    <a:pt x="13" y="219"/>
                  </a:lnTo>
                  <a:lnTo>
                    <a:pt x="29" y="179"/>
                  </a:lnTo>
                  <a:lnTo>
                    <a:pt x="50" y="140"/>
                  </a:lnTo>
                  <a:lnTo>
                    <a:pt x="76" y="106"/>
                  </a:lnTo>
                  <a:lnTo>
                    <a:pt x="106" y="76"/>
                  </a:lnTo>
                  <a:lnTo>
                    <a:pt x="140" y="50"/>
                  </a:lnTo>
                  <a:lnTo>
                    <a:pt x="179" y="29"/>
                  </a:lnTo>
                  <a:lnTo>
                    <a:pt x="219" y="13"/>
                  </a:lnTo>
                  <a:lnTo>
                    <a:pt x="263" y="4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4" name="CustomShape 26"/>
            <p:cNvSpPr/>
            <p:nvPr/>
          </p:nvSpPr>
          <p:spPr>
            <a:xfrm>
              <a:off x="5601960" y="3511440"/>
              <a:ext cx="111960" cy="2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5" name="CustomShape 27"/>
            <p:cNvSpPr/>
            <p:nvPr/>
          </p:nvSpPr>
          <p:spPr>
            <a:xfrm>
              <a:off x="5630400" y="3558240"/>
              <a:ext cx="83520" cy="2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6" name="CustomShape 28"/>
            <p:cNvSpPr/>
            <p:nvPr/>
          </p:nvSpPr>
          <p:spPr>
            <a:xfrm>
              <a:off x="5686560" y="3605040"/>
              <a:ext cx="27000" cy="2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97" name="Group 29"/>
          <p:cNvGrpSpPr/>
          <p:nvPr/>
        </p:nvGrpSpPr>
        <p:grpSpPr>
          <a:xfrm>
            <a:off x="3219814" y="3977305"/>
            <a:ext cx="2611106" cy="1061615"/>
            <a:chOff x="3219814" y="3977305"/>
            <a:chExt cx="2611106" cy="1061615"/>
          </a:xfrm>
        </p:grpSpPr>
        <p:sp>
          <p:nvSpPr>
            <p:cNvPr id="398" name="CustomShape 30"/>
            <p:cNvSpPr/>
            <p:nvPr/>
          </p:nvSpPr>
          <p:spPr>
            <a:xfrm flipV="1">
              <a:off x="3219814" y="3977305"/>
              <a:ext cx="1308600" cy="1053000"/>
            </a:xfrm>
            <a:custGeom>
              <a:avLst/>
              <a:gdLst/>
              <a:ahLst/>
              <a:cxnLst/>
              <a:rect l="l" t="t" r="r" b="b"/>
              <a:pathLst>
                <a:path w="1222168" h="983550">
                  <a:moveTo>
                    <a:pt x="1222168" y="0"/>
                  </a:moveTo>
                  <a:lnTo>
                    <a:pt x="1222168" y="591574"/>
                  </a:lnTo>
                  <a:cubicBezTo>
                    <a:pt x="928315" y="604355"/>
                    <a:pt x="670936" y="756385"/>
                    <a:pt x="513843" y="983550"/>
                  </a:cubicBezTo>
                  <a:lnTo>
                    <a:pt x="0" y="686882"/>
                  </a:lnTo>
                  <a:cubicBezTo>
                    <a:pt x="261009" y="283692"/>
                    <a:pt x="709340" y="13323"/>
                    <a:pt x="1222168" y="0"/>
                  </a:cubicBezTo>
                  <a:close/>
                </a:path>
              </a:pathLst>
            </a:custGeom>
            <a:solidFill>
              <a:srgbClr val="FED11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CustomShape 31"/>
            <p:cNvSpPr/>
            <p:nvPr/>
          </p:nvSpPr>
          <p:spPr>
            <a:xfrm flipH="1" flipV="1">
              <a:off x="4522320" y="3985920"/>
              <a:ext cx="1308600" cy="1053000"/>
            </a:xfrm>
            <a:custGeom>
              <a:avLst/>
              <a:gdLst/>
              <a:ahLst/>
              <a:cxnLst/>
              <a:rect l="l" t="t" r="r" b="b"/>
              <a:pathLst>
                <a:path w="1222168" h="983550">
                  <a:moveTo>
                    <a:pt x="1222168" y="0"/>
                  </a:moveTo>
                  <a:lnTo>
                    <a:pt x="1222168" y="591574"/>
                  </a:lnTo>
                  <a:cubicBezTo>
                    <a:pt x="928315" y="604355"/>
                    <a:pt x="670936" y="756385"/>
                    <a:pt x="513843" y="983550"/>
                  </a:cubicBezTo>
                  <a:lnTo>
                    <a:pt x="0" y="686882"/>
                  </a:lnTo>
                  <a:cubicBezTo>
                    <a:pt x="261009" y="283692"/>
                    <a:pt x="709340" y="13323"/>
                    <a:pt x="1222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400" name="Group 32"/>
            <p:cNvGrpSpPr/>
            <p:nvPr/>
          </p:nvGrpSpPr>
          <p:grpSpPr>
            <a:xfrm>
              <a:off x="4257000" y="4398480"/>
              <a:ext cx="464040" cy="460800"/>
              <a:chOff x="4257000" y="4398480"/>
              <a:chExt cx="464040" cy="460800"/>
            </a:xfrm>
          </p:grpSpPr>
          <p:sp>
            <p:nvSpPr>
              <p:cNvPr id="401" name="CustomShape 33"/>
              <p:cNvSpPr/>
              <p:nvPr/>
            </p:nvSpPr>
            <p:spPr>
              <a:xfrm>
                <a:off x="4601880" y="4504320"/>
                <a:ext cx="11880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860" h="300">
                    <a:moveTo>
                      <a:pt x="0" y="0"/>
                    </a:moveTo>
                    <a:lnTo>
                      <a:pt x="709" y="0"/>
                    </a:lnTo>
                    <a:lnTo>
                      <a:pt x="739" y="3"/>
                    </a:lnTo>
                    <a:lnTo>
                      <a:pt x="768" y="11"/>
                    </a:lnTo>
                    <a:lnTo>
                      <a:pt x="793" y="26"/>
                    </a:lnTo>
                    <a:lnTo>
                      <a:pt x="816" y="43"/>
                    </a:lnTo>
                    <a:lnTo>
                      <a:pt x="834" y="66"/>
                    </a:lnTo>
                    <a:lnTo>
                      <a:pt x="849" y="91"/>
                    </a:lnTo>
                    <a:lnTo>
                      <a:pt x="857" y="119"/>
                    </a:lnTo>
                    <a:lnTo>
                      <a:pt x="860" y="149"/>
                    </a:lnTo>
                    <a:lnTo>
                      <a:pt x="857" y="180"/>
                    </a:lnTo>
                    <a:lnTo>
                      <a:pt x="849" y="209"/>
                    </a:lnTo>
                    <a:lnTo>
                      <a:pt x="834" y="234"/>
                    </a:lnTo>
                    <a:lnTo>
                      <a:pt x="816" y="256"/>
                    </a:lnTo>
                    <a:lnTo>
                      <a:pt x="793" y="274"/>
                    </a:lnTo>
                    <a:lnTo>
                      <a:pt x="768" y="289"/>
                    </a:lnTo>
                    <a:lnTo>
                      <a:pt x="739" y="297"/>
                    </a:lnTo>
                    <a:lnTo>
                      <a:pt x="709" y="300"/>
                    </a:lnTo>
                    <a:lnTo>
                      <a:pt x="246" y="300"/>
                    </a:lnTo>
                    <a:lnTo>
                      <a:pt x="205" y="234"/>
                    </a:lnTo>
                    <a:lnTo>
                      <a:pt x="159" y="170"/>
                    </a:lnTo>
                    <a:lnTo>
                      <a:pt x="110" y="110"/>
                    </a:lnTo>
                    <a:lnTo>
                      <a:pt x="57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2" name="CustomShape 34"/>
              <p:cNvSpPr/>
              <p:nvPr/>
            </p:nvSpPr>
            <p:spPr>
              <a:xfrm>
                <a:off x="4641840" y="4557960"/>
                <a:ext cx="7920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573" h="301">
                    <a:moveTo>
                      <a:pt x="0" y="0"/>
                    </a:moveTo>
                    <a:lnTo>
                      <a:pt x="422" y="0"/>
                    </a:lnTo>
                    <a:lnTo>
                      <a:pt x="452" y="3"/>
                    </a:lnTo>
                    <a:lnTo>
                      <a:pt x="481" y="12"/>
                    </a:lnTo>
                    <a:lnTo>
                      <a:pt x="506" y="25"/>
                    </a:lnTo>
                    <a:lnTo>
                      <a:pt x="529" y="44"/>
                    </a:lnTo>
                    <a:lnTo>
                      <a:pt x="547" y="66"/>
                    </a:lnTo>
                    <a:lnTo>
                      <a:pt x="562" y="92"/>
                    </a:lnTo>
                    <a:lnTo>
                      <a:pt x="570" y="120"/>
                    </a:lnTo>
                    <a:lnTo>
                      <a:pt x="573" y="150"/>
                    </a:lnTo>
                    <a:lnTo>
                      <a:pt x="570" y="180"/>
                    </a:lnTo>
                    <a:lnTo>
                      <a:pt x="562" y="208"/>
                    </a:lnTo>
                    <a:lnTo>
                      <a:pt x="547" y="234"/>
                    </a:lnTo>
                    <a:lnTo>
                      <a:pt x="529" y="256"/>
                    </a:lnTo>
                    <a:lnTo>
                      <a:pt x="506" y="275"/>
                    </a:lnTo>
                    <a:lnTo>
                      <a:pt x="481" y="288"/>
                    </a:lnTo>
                    <a:lnTo>
                      <a:pt x="452" y="298"/>
                    </a:lnTo>
                    <a:lnTo>
                      <a:pt x="422" y="301"/>
                    </a:lnTo>
                    <a:lnTo>
                      <a:pt x="98" y="301"/>
                    </a:lnTo>
                    <a:lnTo>
                      <a:pt x="81" y="222"/>
                    </a:lnTo>
                    <a:lnTo>
                      <a:pt x="59" y="146"/>
                    </a:lnTo>
                    <a:lnTo>
                      <a:pt x="32" y="7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CustomShape 35"/>
              <p:cNvSpPr/>
              <p:nvPr/>
            </p:nvSpPr>
            <p:spPr>
              <a:xfrm>
                <a:off x="4523760" y="4452120"/>
                <a:ext cx="19692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02">
                    <a:moveTo>
                      <a:pt x="142" y="0"/>
                    </a:moveTo>
                    <a:lnTo>
                      <a:pt x="1263" y="0"/>
                    </a:lnTo>
                    <a:lnTo>
                      <a:pt x="1293" y="3"/>
                    </a:lnTo>
                    <a:lnTo>
                      <a:pt x="1322" y="12"/>
                    </a:lnTo>
                    <a:lnTo>
                      <a:pt x="1347" y="26"/>
                    </a:lnTo>
                    <a:lnTo>
                      <a:pt x="1370" y="45"/>
                    </a:lnTo>
                    <a:lnTo>
                      <a:pt x="1388" y="66"/>
                    </a:lnTo>
                    <a:lnTo>
                      <a:pt x="1403" y="92"/>
                    </a:lnTo>
                    <a:lnTo>
                      <a:pt x="1411" y="121"/>
                    </a:lnTo>
                    <a:lnTo>
                      <a:pt x="1414" y="151"/>
                    </a:lnTo>
                    <a:lnTo>
                      <a:pt x="1411" y="181"/>
                    </a:lnTo>
                    <a:lnTo>
                      <a:pt x="1403" y="209"/>
                    </a:lnTo>
                    <a:lnTo>
                      <a:pt x="1388" y="235"/>
                    </a:lnTo>
                    <a:lnTo>
                      <a:pt x="1370" y="257"/>
                    </a:lnTo>
                    <a:lnTo>
                      <a:pt x="1347" y="276"/>
                    </a:lnTo>
                    <a:lnTo>
                      <a:pt x="1322" y="289"/>
                    </a:lnTo>
                    <a:lnTo>
                      <a:pt x="1293" y="298"/>
                    </a:lnTo>
                    <a:lnTo>
                      <a:pt x="1263" y="302"/>
                    </a:lnTo>
                    <a:lnTo>
                      <a:pt x="456" y="302"/>
                    </a:lnTo>
                    <a:lnTo>
                      <a:pt x="387" y="255"/>
                    </a:lnTo>
                    <a:lnTo>
                      <a:pt x="316" y="213"/>
                    </a:lnTo>
                    <a:lnTo>
                      <a:pt x="241" y="177"/>
                    </a:lnTo>
                    <a:lnTo>
                      <a:pt x="163" y="146"/>
                    </a:lnTo>
                    <a:lnTo>
                      <a:pt x="83" y="120"/>
                    </a:lnTo>
                    <a:lnTo>
                      <a:pt x="0" y="99"/>
                    </a:lnTo>
                    <a:lnTo>
                      <a:pt x="11" y="75"/>
                    </a:lnTo>
                    <a:lnTo>
                      <a:pt x="26" y="54"/>
                    </a:lnTo>
                    <a:lnTo>
                      <a:pt x="44" y="36"/>
                    </a:lnTo>
                    <a:lnTo>
                      <a:pt x="66" y="21"/>
                    </a:lnTo>
                    <a:lnTo>
                      <a:pt x="89" y="10"/>
                    </a:lnTo>
                    <a:lnTo>
                      <a:pt x="115" y="3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4" name="CustomShape 36"/>
              <p:cNvSpPr/>
              <p:nvPr/>
            </p:nvSpPr>
            <p:spPr>
              <a:xfrm>
                <a:off x="4522320" y="4398480"/>
                <a:ext cx="19872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301">
                    <a:moveTo>
                      <a:pt x="151" y="0"/>
                    </a:moveTo>
                    <a:lnTo>
                      <a:pt x="1272" y="0"/>
                    </a:lnTo>
                    <a:lnTo>
                      <a:pt x="1302" y="3"/>
                    </a:lnTo>
                    <a:lnTo>
                      <a:pt x="1331" y="12"/>
                    </a:lnTo>
                    <a:lnTo>
                      <a:pt x="1356" y="26"/>
                    </a:lnTo>
                    <a:lnTo>
                      <a:pt x="1379" y="44"/>
                    </a:lnTo>
                    <a:lnTo>
                      <a:pt x="1397" y="67"/>
                    </a:lnTo>
                    <a:lnTo>
                      <a:pt x="1412" y="92"/>
                    </a:lnTo>
                    <a:lnTo>
                      <a:pt x="1420" y="120"/>
                    </a:lnTo>
                    <a:lnTo>
                      <a:pt x="1423" y="150"/>
                    </a:lnTo>
                    <a:lnTo>
                      <a:pt x="1420" y="180"/>
                    </a:lnTo>
                    <a:lnTo>
                      <a:pt x="1412" y="209"/>
                    </a:lnTo>
                    <a:lnTo>
                      <a:pt x="1397" y="234"/>
                    </a:lnTo>
                    <a:lnTo>
                      <a:pt x="1379" y="257"/>
                    </a:lnTo>
                    <a:lnTo>
                      <a:pt x="1356" y="275"/>
                    </a:lnTo>
                    <a:lnTo>
                      <a:pt x="1331" y="289"/>
                    </a:lnTo>
                    <a:lnTo>
                      <a:pt x="1302" y="298"/>
                    </a:lnTo>
                    <a:lnTo>
                      <a:pt x="1272" y="301"/>
                    </a:lnTo>
                    <a:lnTo>
                      <a:pt x="151" y="301"/>
                    </a:lnTo>
                    <a:lnTo>
                      <a:pt x="120" y="298"/>
                    </a:lnTo>
                    <a:lnTo>
                      <a:pt x="92" y="289"/>
                    </a:lnTo>
                    <a:lnTo>
                      <a:pt x="67" y="275"/>
                    </a:lnTo>
                    <a:lnTo>
                      <a:pt x="44" y="257"/>
                    </a:lnTo>
                    <a:lnTo>
                      <a:pt x="26" y="234"/>
                    </a:lnTo>
                    <a:lnTo>
                      <a:pt x="11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0"/>
                    </a:lnTo>
                    <a:lnTo>
                      <a:pt x="11" y="92"/>
                    </a:lnTo>
                    <a:lnTo>
                      <a:pt x="26" y="67"/>
                    </a:lnTo>
                    <a:lnTo>
                      <a:pt x="44" y="44"/>
                    </a:lnTo>
                    <a:lnTo>
                      <a:pt x="67" y="26"/>
                    </a:lnTo>
                    <a:lnTo>
                      <a:pt x="92" y="12"/>
                    </a:lnTo>
                    <a:lnTo>
                      <a:pt x="120" y="3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5" name="CustomShape 37"/>
              <p:cNvSpPr/>
              <p:nvPr/>
            </p:nvSpPr>
            <p:spPr>
              <a:xfrm>
                <a:off x="4655880" y="4610160"/>
                <a:ext cx="6516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300">
                    <a:moveTo>
                      <a:pt x="5" y="0"/>
                    </a:moveTo>
                    <a:lnTo>
                      <a:pt x="316" y="0"/>
                    </a:lnTo>
                    <a:lnTo>
                      <a:pt x="346" y="3"/>
                    </a:lnTo>
                    <a:lnTo>
                      <a:pt x="375" y="11"/>
                    </a:lnTo>
                    <a:lnTo>
                      <a:pt x="400" y="26"/>
                    </a:lnTo>
                    <a:lnTo>
                      <a:pt x="423" y="43"/>
                    </a:lnTo>
                    <a:lnTo>
                      <a:pt x="441" y="66"/>
                    </a:lnTo>
                    <a:lnTo>
                      <a:pt x="456" y="91"/>
                    </a:lnTo>
                    <a:lnTo>
                      <a:pt x="464" y="119"/>
                    </a:lnTo>
                    <a:lnTo>
                      <a:pt x="467" y="150"/>
                    </a:lnTo>
                    <a:lnTo>
                      <a:pt x="464" y="181"/>
                    </a:lnTo>
                    <a:lnTo>
                      <a:pt x="456" y="209"/>
                    </a:lnTo>
                    <a:lnTo>
                      <a:pt x="441" y="235"/>
                    </a:lnTo>
                    <a:lnTo>
                      <a:pt x="423" y="257"/>
                    </a:lnTo>
                    <a:lnTo>
                      <a:pt x="400" y="275"/>
                    </a:lnTo>
                    <a:lnTo>
                      <a:pt x="375" y="289"/>
                    </a:lnTo>
                    <a:lnTo>
                      <a:pt x="346" y="297"/>
                    </a:lnTo>
                    <a:lnTo>
                      <a:pt x="316" y="300"/>
                    </a:lnTo>
                    <a:lnTo>
                      <a:pt x="0" y="300"/>
                    </a:lnTo>
                    <a:lnTo>
                      <a:pt x="7" y="247"/>
                    </a:lnTo>
                    <a:lnTo>
                      <a:pt x="11" y="193"/>
                    </a:lnTo>
                    <a:lnTo>
                      <a:pt x="13" y="138"/>
                    </a:lnTo>
                    <a:lnTo>
                      <a:pt x="11" y="6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6" name="CustomShape 38"/>
              <p:cNvSpPr/>
              <p:nvPr/>
            </p:nvSpPr>
            <p:spPr>
              <a:xfrm>
                <a:off x="4638960" y="4663800"/>
                <a:ext cx="8208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01">
                    <a:moveTo>
                      <a:pt x="108" y="0"/>
                    </a:moveTo>
                    <a:lnTo>
                      <a:pt x="435" y="0"/>
                    </a:lnTo>
                    <a:lnTo>
                      <a:pt x="465" y="3"/>
                    </a:lnTo>
                    <a:lnTo>
                      <a:pt x="494" y="12"/>
                    </a:lnTo>
                    <a:lnTo>
                      <a:pt x="519" y="25"/>
                    </a:lnTo>
                    <a:lnTo>
                      <a:pt x="542" y="44"/>
                    </a:lnTo>
                    <a:lnTo>
                      <a:pt x="560" y="66"/>
                    </a:lnTo>
                    <a:lnTo>
                      <a:pt x="575" y="92"/>
                    </a:lnTo>
                    <a:lnTo>
                      <a:pt x="583" y="120"/>
                    </a:lnTo>
                    <a:lnTo>
                      <a:pt x="586" y="150"/>
                    </a:lnTo>
                    <a:lnTo>
                      <a:pt x="583" y="180"/>
                    </a:lnTo>
                    <a:lnTo>
                      <a:pt x="575" y="209"/>
                    </a:lnTo>
                    <a:lnTo>
                      <a:pt x="560" y="234"/>
                    </a:lnTo>
                    <a:lnTo>
                      <a:pt x="542" y="257"/>
                    </a:lnTo>
                    <a:lnTo>
                      <a:pt x="519" y="275"/>
                    </a:lnTo>
                    <a:lnTo>
                      <a:pt x="494" y="289"/>
                    </a:lnTo>
                    <a:lnTo>
                      <a:pt x="465" y="298"/>
                    </a:lnTo>
                    <a:lnTo>
                      <a:pt x="435" y="301"/>
                    </a:lnTo>
                    <a:lnTo>
                      <a:pt x="0" y="301"/>
                    </a:lnTo>
                    <a:lnTo>
                      <a:pt x="35" y="229"/>
                    </a:lnTo>
                    <a:lnTo>
                      <a:pt x="64" y="155"/>
                    </a:lnTo>
                    <a:lnTo>
                      <a:pt x="88" y="7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7" name="CustomShape 39"/>
              <p:cNvSpPr/>
              <p:nvPr/>
            </p:nvSpPr>
            <p:spPr>
              <a:xfrm>
                <a:off x="4597560" y="4716000"/>
                <a:ext cx="12348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301">
                    <a:moveTo>
                      <a:pt x="257" y="0"/>
                    </a:moveTo>
                    <a:lnTo>
                      <a:pt x="736" y="0"/>
                    </a:lnTo>
                    <a:lnTo>
                      <a:pt x="766" y="3"/>
                    </a:lnTo>
                    <a:lnTo>
                      <a:pt x="795" y="12"/>
                    </a:lnTo>
                    <a:lnTo>
                      <a:pt x="820" y="26"/>
                    </a:lnTo>
                    <a:lnTo>
                      <a:pt x="843" y="45"/>
                    </a:lnTo>
                    <a:lnTo>
                      <a:pt x="861" y="66"/>
                    </a:lnTo>
                    <a:lnTo>
                      <a:pt x="876" y="91"/>
                    </a:lnTo>
                    <a:lnTo>
                      <a:pt x="884" y="120"/>
                    </a:lnTo>
                    <a:lnTo>
                      <a:pt x="887" y="151"/>
                    </a:lnTo>
                    <a:lnTo>
                      <a:pt x="884" y="181"/>
                    </a:lnTo>
                    <a:lnTo>
                      <a:pt x="876" y="209"/>
                    </a:lnTo>
                    <a:lnTo>
                      <a:pt x="861" y="235"/>
                    </a:lnTo>
                    <a:lnTo>
                      <a:pt x="843" y="257"/>
                    </a:lnTo>
                    <a:lnTo>
                      <a:pt x="820" y="275"/>
                    </a:lnTo>
                    <a:lnTo>
                      <a:pt x="795" y="289"/>
                    </a:lnTo>
                    <a:lnTo>
                      <a:pt x="766" y="298"/>
                    </a:lnTo>
                    <a:lnTo>
                      <a:pt x="736" y="301"/>
                    </a:lnTo>
                    <a:lnTo>
                      <a:pt x="0" y="301"/>
                    </a:lnTo>
                    <a:lnTo>
                      <a:pt x="59" y="247"/>
                    </a:lnTo>
                    <a:lnTo>
                      <a:pt x="115" y="191"/>
                    </a:lnTo>
                    <a:lnTo>
                      <a:pt x="166" y="131"/>
                    </a:lnTo>
                    <a:lnTo>
                      <a:pt x="214" y="6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8" name="CustomShape 40"/>
              <p:cNvSpPr/>
              <p:nvPr/>
            </p:nvSpPr>
            <p:spPr>
              <a:xfrm>
                <a:off x="4257000" y="4606920"/>
                <a:ext cx="6372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467" h="300">
                    <a:moveTo>
                      <a:pt x="152" y="0"/>
                    </a:moveTo>
                    <a:lnTo>
                      <a:pt x="467" y="0"/>
                    </a:lnTo>
                    <a:lnTo>
                      <a:pt x="461" y="54"/>
                    </a:lnTo>
                    <a:lnTo>
                      <a:pt x="456" y="108"/>
                    </a:lnTo>
                    <a:lnTo>
                      <a:pt x="454" y="163"/>
                    </a:lnTo>
                    <a:lnTo>
                      <a:pt x="456" y="232"/>
                    </a:lnTo>
                    <a:lnTo>
                      <a:pt x="463" y="300"/>
                    </a:lnTo>
                    <a:lnTo>
                      <a:pt x="152" y="300"/>
                    </a:lnTo>
                    <a:lnTo>
                      <a:pt x="121" y="297"/>
                    </a:lnTo>
                    <a:lnTo>
                      <a:pt x="93" y="289"/>
                    </a:lnTo>
                    <a:lnTo>
                      <a:pt x="67" y="275"/>
                    </a:lnTo>
                    <a:lnTo>
                      <a:pt x="45" y="257"/>
                    </a:lnTo>
                    <a:lnTo>
                      <a:pt x="26" y="234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3" y="91"/>
                    </a:lnTo>
                    <a:lnTo>
                      <a:pt x="26" y="66"/>
                    </a:lnTo>
                    <a:lnTo>
                      <a:pt x="45" y="43"/>
                    </a:lnTo>
                    <a:lnTo>
                      <a:pt x="67" y="26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9" name="CustomShape 41"/>
              <p:cNvSpPr/>
              <p:nvPr/>
            </p:nvSpPr>
            <p:spPr>
              <a:xfrm>
                <a:off x="4257000" y="4659120"/>
                <a:ext cx="7920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01">
                    <a:moveTo>
                      <a:pt x="152" y="0"/>
                    </a:moveTo>
                    <a:lnTo>
                      <a:pt x="475" y="0"/>
                    </a:lnTo>
                    <a:lnTo>
                      <a:pt x="492" y="78"/>
                    </a:lnTo>
                    <a:lnTo>
                      <a:pt x="515" y="154"/>
                    </a:lnTo>
                    <a:lnTo>
                      <a:pt x="542" y="229"/>
                    </a:lnTo>
                    <a:lnTo>
                      <a:pt x="574" y="301"/>
                    </a:lnTo>
                    <a:lnTo>
                      <a:pt x="152" y="301"/>
                    </a:lnTo>
                    <a:lnTo>
                      <a:pt x="121" y="298"/>
                    </a:lnTo>
                    <a:lnTo>
                      <a:pt x="93" y="288"/>
                    </a:lnTo>
                    <a:lnTo>
                      <a:pt x="67" y="275"/>
                    </a:lnTo>
                    <a:lnTo>
                      <a:pt x="45" y="256"/>
                    </a:lnTo>
                    <a:lnTo>
                      <a:pt x="26" y="234"/>
                    </a:lnTo>
                    <a:lnTo>
                      <a:pt x="13" y="208"/>
                    </a:lnTo>
                    <a:lnTo>
                      <a:pt x="3" y="180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6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2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0" name="CustomShape 42"/>
              <p:cNvSpPr/>
              <p:nvPr/>
            </p:nvSpPr>
            <p:spPr>
              <a:xfrm>
                <a:off x="4257000" y="4553280"/>
                <a:ext cx="8064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02">
                    <a:moveTo>
                      <a:pt x="152" y="0"/>
                    </a:moveTo>
                    <a:lnTo>
                      <a:pt x="586" y="0"/>
                    </a:lnTo>
                    <a:lnTo>
                      <a:pt x="552" y="72"/>
                    </a:lnTo>
                    <a:lnTo>
                      <a:pt x="522" y="147"/>
                    </a:lnTo>
                    <a:lnTo>
                      <a:pt x="498" y="223"/>
                    </a:lnTo>
                    <a:lnTo>
                      <a:pt x="479" y="302"/>
                    </a:lnTo>
                    <a:lnTo>
                      <a:pt x="152" y="302"/>
                    </a:lnTo>
                    <a:lnTo>
                      <a:pt x="121" y="299"/>
                    </a:lnTo>
                    <a:lnTo>
                      <a:pt x="93" y="289"/>
                    </a:lnTo>
                    <a:lnTo>
                      <a:pt x="67" y="276"/>
                    </a:lnTo>
                    <a:lnTo>
                      <a:pt x="45" y="257"/>
                    </a:lnTo>
                    <a:lnTo>
                      <a:pt x="26" y="235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3" y="93"/>
                    </a:lnTo>
                    <a:lnTo>
                      <a:pt x="26" y="67"/>
                    </a:lnTo>
                    <a:lnTo>
                      <a:pt x="45" y="45"/>
                    </a:lnTo>
                    <a:lnTo>
                      <a:pt x="67" y="26"/>
                    </a:lnTo>
                    <a:lnTo>
                      <a:pt x="93" y="13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1" name="CustomShape 43"/>
              <p:cNvSpPr/>
              <p:nvPr/>
            </p:nvSpPr>
            <p:spPr>
              <a:xfrm>
                <a:off x="4257000" y="4501080"/>
                <a:ext cx="12348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300">
                    <a:moveTo>
                      <a:pt x="152" y="0"/>
                    </a:moveTo>
                    <a:lnTo>
                      <a:pt x="888" y="0"/>
                    </a:lnTo>
                    <a:lnTo>
                      <a:pt x="829" y="53"/>
                    </a:lnTo>
                    <a:lnTo>
                      <a:pt x="774" y="110"/>
                    </a:lnTo>
                    <a:lnTo>
                      <a:pt x="721" y="170"/>
                    </a:lnTo>
                    <a:lnTo>
                      <a:pt x="674" y="234"/>
                    </a:lnTo>
                    <a:lnTo>
                      <a:pt x="630" y="300"/>
                    </a:lnTo>
                    <a:lnTo>
                      <a:pt x="152" y="300"/>
                    </a:lnTo>
                    <a:lnTo>
                      <a:pt x="121" y="297"/>
                    </a:lnTo>
                    <a:lnTo>
                      <a:pt x="93" y="289"/>
                    </a:lnTo>
                    <a:lnTo>
                      <a:pt x="67" y="274"/>
                    </a:lnTo>
                    <a:lnTo>
                      <a:pt x="45" y="256"/>
                    </a:lnTo>
                    <a:lnTo>
                      <a:pt x="26" y="234"/>
                    </a:lnTo>
                    <a:lnTo>
                      <a:pt x="13" y="209"/>
                    </a:lnTo>
                    <a:lnTo>
                      <a:pt x="3" y="179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3" y="91"/>
                    </a:lnTo>
                    <a:lnTo>
                      <a:pt x="26" y="66"/>
                    </a:lnTo>
                    <a:lnTo>
                      <a:pt x="45" y="43"/>
                    </a:lnTo>
                    <a:lnTo>
                      <a:pt x="67" y="26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CustomShape 44"/>
              <p:cNvSpPr/>
              <p:nvPr/>
            </p:nvSpPr>
            <p:spPr>
              <a:xfrm>
                <a:off x="4257000" y="4712760"/>
                <a:ext cx="11880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300">
                    <a:moveTo>
                      <a:pt x="152" y="0"/>
                    </a:moveTo>
                    <a:lnTo>
                      <a:pt x="615" y="0"/>
                    </a:lnTo>
                    <a:lnTo>
                      <a:pt x="655" y="66"/>
                    </a:lnTo>
                    <a:lnTo>
                      <a:pt x="701" y="130"/>
                    </a:lnTo>
                    <a:lnTo>
                      <a:pt x="751" y="190"/>
                    </a:lnTo>
                    <a:lnTo>
                      <a:pt x="804" y="247"/>
                    </a:lnTo>
                    <a:lnTo>
                      <a:pt x="861" y="300"/>
                    </a:lnTo>
                    <a:lnTo>
                      <a:pt x="152" y="300"/>
                    </a:lnTo>
                    <a:lnTo>
                      <a:pt x="121" y="297"/>
                    </a:lnTo>
                    <a:lnTo>
                      <a:pt x="93" y="289"/>
                    </a:lnTo>
                    <a:lnTo>
                      <a:pt x="67" y="275"/>
                    </a:lnTo>
                    <a:lnTo>
                      <a:pt x="45" y="257"/>
                    </a:lnTo>
                    <a:lnTo>
                      <a:pt x="26" y="235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19"/>
                    </a:lnTo>
                    <a:lnTo>
                      <a:pt x="13" y="91"/>
                    </a:lnTo>
                    <a:lnTo>
                      <a:pt x="26" y="66"/>
                    </a:lnTo>
                    <a:lnTo>
                      <a:pt x="45" y="44"/>
                    </a:lnTo>
                    <a:lnTo>
                      <a:pt x="67" y="26"/>
                    </a:lnTo>
                    <a:lnTo>
                      <a:pt x="93" y="11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3" name="CustomShape 45"/>
              <p:cNvSpPr/>
              <p:nvPr/>
            </p:nvSpPr>
            <p:spPr>
              <a:xfrm>
                <a:off x="4257000" y="4764960"/>
                <a:ext cx="195480" cy="42120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301">
                    <a:moveTo>
                      <a:pt x="152" y="0"/>
                    </a:moveTo>
                    <a:lnTo>
                      <a:pt x="958" y="0"/>
                    </a:lnTo>
                    <a:lnTo>
                      <a:pt x="1027" y="46"/>
                    </a:lnTo>
                    <a:lnTo>
                      <a:pt x="1099" y="88"/>
                    </a:lnTo>
                    <a:lnTo>
                      <a:pt x="1174" y="124"/>
                    </a:lnTo>
                    <a:lnTo>
                      <a:pt x="1251" y="155"/>
                    </a:lnTo>
                    <a:lnTo>
                      <a:pt x="1332" y="181"/>
                    </a:lnTo>
                    <a:lnTo>
                      <a:pt x="1414" y="202"/>
                    </a:lnTo>
                    <a:lnTo>
                      <a:pt x="1403" y="226"/>
                    </a:lnTo>
                    <a:lnTo>
                      <a:pt x="1388" y="247"/>
                    </a:lnTo>
                    <a:lnTo>
                      <a:pt x="1370" y="266"/>
                    </a:lnTo>
                    <a:lnTo>
                      <a:pt x="1349" y="280"/>
                    </a:lnTo>
                    <a:lnTo>
                      <a:pt x="1325" y="292"/>
                    </a:lnTo>
                    <a:lnTo>
                      <a:pt x="1300" y="299"/>
                    </a:lnTo>
                    <a:lnTo>
                      <a:pt x="1273" y="301"/>
                    </a:lnTo>
                    <a:lnTo>
                      <a:pt x="152" y="301"/>
                    </a:lnTo>
                    <a:lnTo>
                      <a:pt x="121" y="298"/>
                    </a:lnTo>
                    <a:lnTo>
                      <a:pt x="93" y="290"/>
                    </a:lnTo>
                    <a:lnTo>
                      <a:pt x="67" y="275"/>
                    </a:lnTo>
                    <a:lnTo>
                      <a:pt x="45" y="257"/>
                    </a:lnTo>
                    <a:lnTo>
                      <a:pt x="26" y="234"/>
                    </a:lnTo>
                    <a:lnTo>
                      <a:pt x="13" y="210"/>
                    </a:lnTo>
                    <a:lnTo>
                      <a:pt x="3" y="180"/>
                    </a:lnTo>
                    <a:lnTo>
                      <a:pt x="0" y="150"/>
                    </a:lnTo>
                    <a:lnTo>
                      <a:pt x="3" y="120"/>
                    </a:lnTo>
                    <a:lnTo>
                      <a:pt x="13" y="92"/>
                    </a:lnTo>
                    <a:lnTo>
                      <a:pt x="26" y="66"/>
                    </a:lnTo>
                    <a:lnTo>
                      <a:pt x="45" y="44"/>
                    </a:lnTo>
                    <a:lnTo>
                      <a:pt x="67" y="25"/>
                    </a:lnTo>
                    <a:lnTo>
                      <a:pt x="93" y="12"/>
                    </a:lnTo>
                    <a:lnTo>
                      <a:pt x="121" y="4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4" name="CustomShape 46"/>
              <p:cNvSpPr/>
              <p:nvPr/>
            </p:nvSpPr>
            <p:spPr>
              <a:xfrm>
                <a:off x="4257000" y="4818600"/>
                <a:ext cx="196920" cy="4068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302">
                    <a:moveTo>
                      <a:pt x="152" y="0"/>
                    </a:moveTo>
                    <a:lnTo>
                      <a:pt x="1273" y="0"/>
                    </a:lnTo>
                    <a:lnTo>
                      <a:pt x="1303" y="3"/>
                    </a:lnTo>
                    <a:lnTo>
                      <a:pt x="1332" y="13"/>
                    </a:lnTo>
                    <a:lnTo>
                      <a:pt x="1357" y="26"/>
                    </a:lnTo>
                    <a:lnTo>
                      <a:pt x="1380" y="45"/>
                    </a:lnTo>
                    <a:lnTo>
                      <a:pt x="1398" y="67"/>
                    </a:lnTo>
                    <a:lnTo>
                      <a:pt x="1412" y="92"/>
                    </a:lnTo>
                    <a:lnTo>
                      <a:pt x="1421" y="121"/>
                    </a:lnTo>
                    <a:lnTo>
                      <a:pt x="1424" y="151"/>
                    </a:lnTo>
                    <a:lnTo>
                      <a:pt x="1421" y="181"/>
                    </a:lnTo>
                    <a:lnTo>
                      <a:pt x="1412" y="209"/>
                    </a:lnTo>
                    <a:lnTo>
                      <a:pt x="1398" y="235"/>
                    </a:lnTo>
                    <a:lnTo>
                      <a:pt x="1380" y="257"/>
                    </a:lnTo>
                    <a:lnTo>
                      <a:pt x="1357" y="276"/>
                    </a:lnTo>
                    <a:lnTo>
                      <a:pt x="1332" y="289"/>
                    </a:lnTo>
                    <a:lnTo>
                      <a:pt x="1303" y="299"/>
                    </a:lnTo>
                    <a:lnTo>
                      <a:pt x="1273" y="302"/>
                    </a:lnTo>
                    <a:lnTo>
                      <a:pt x="152" y="302"/>
                    </a:lnTo>
                    <a:lnTo>
                      <a:pt x="121" y="299"/>
                    </a:lnTo>
                    <a:lnTo>
                      <a:pt x="93" y="289"/>
                    </a:lnTo>
                    <a:lnTo>
                      <a:pt x="67" y="276"/>
                    </a:lnTo>
                    <a:lnTo>
                      <a:pt x="45" y="257"/>
                    </a:lnTo>
                    <a:lnTo>
                      <a:pt x="26" y="235"/>
                    </a:lnTo>
                    <a:lnTo>
                      <a:pt x="13" y="209"/>
                    </a:lnTo>
                    <a:lnTo>
                      <a:pt x="3" y="181"/>
                    </a:lnTo>
                    <a:lnTo>
                      <a:pt x="0" y="151"/>
                    </a:lnTo>
                    <a:lnTo>
                      <a:pt x="3" y="121"/>
                    </a:lnTo>
                    <a:lnTo>
                      <a:pt x="13" y="92"/>
                    </a:lnTo>
                    <a:lnTo>
                      <a:pt x="26" y="67"/>
                    </a:lnTo>
                    <a:lnTo>
                      <a:pt x="45" y="45"/>
                    </a:lnTo>
                    <a:lnTo>
                      <a:pt x="67" y="26"/>
                    </a:lnTo>
                    <a:lnTo>
                      <a:pt x="93" y="13"/>
                    </a:lnTo>
                    <a:lnTo>
                      <a:pt x="121" y="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5" name="CustomShape 47"/>
              <p:cNvSpPr/>
              <p:nvPr/>
            </p:nvSpPr>
            <p:spPr>
              <a:xfrm>
                <a:off x="4341240" y="4482720"/>
                <a:ext cx="295200" cy="29232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06">
                    <a:moveTo>
                      <a:pt x="1060" y="301"/>
                    </a:moveTo>
                    <a:lnTo>
                      <a:pt x="991" y="304"/>
                    </a:lnTo>
                    <a:lnTo>
                      <a:pt x="924" y="314"/>
                    </a:lnTo>
                    <a:lnTo>
                      <a:pt x="859" y="328"/>
                    </a:lnTo>
                    <a:lnTo>
                      <a:pt x="796" y="349"/>
                    </a:lnTo>
                    <a:lnTo>
                      <a:pt x="735" y="374"/>
                    </a:lnTo>
                    <a:lnTo>
                      <a:pt x="678" y="404"/>
                    </a:lnTo>
                    <a:lnTo>
                      <a:pt x="623" y="439"/>
                    </a:lnTo>
                    <a:lnTo>
                      <a:pt x="573" y="479"/>
                    </a:lnTo>
                    <a:lnTo>
                      <a:pt x="525" y="523"/>
                    </a:lnTo>
                    <a:lnTo>
                      <a:pt x="481" y="569"/>
                    </a:lnTo>
                    <a:lnTo>
                      <a:pt x="441" y="620"/>
                    </a:lnTo>
                    <a:lnTo>
                      <a:pt x="406" y="674"/>
                    </a:lnTo>
                    <a:lnTo>
                      <a:pt x="376" y="732"/>
                    </a:lnTo>
                    <a:lnTo>
                      <a:pt x="350" y="792"/>
                    </a:lnTo>
                    <a:lnTo>
                      <a:pt x="330" y="854"/>
                    </a:lnTo>
                    <a:lnTo>
                      <a:pt x="315" y="919"/>
                    </a:lnTo>
                    <a:lnTo>
                      <a:pt x="306" y="985"/>
                    </a:lnTo>
                    <a:lnTo>
                      <a:pt x="303" y="1054"/>
                    </a:lnTo>
                    <a:lnTo>
                      <a:pt x="306" y="1122"/>
                    </a:lnTo>
                    <a:lnTo>
                      <a:pt x="315" y="1188"/>
                    </a:lnTo>
                    <a:lnTo>
                      <a:pt x="330" y="1254"/>
                    </a:lnTo>
                    <a:lnTo>
                      <a:pt x="350" y="1316"/>
                    </a:lnTo>
                    <a:lnTo>
                      <a:pt x="376" y="1375"/>
                    </a:lnTo>
                    <a:lnTo>
                      <a:pt x="406" y="1433"/>
                    </a:lnTo>
                    <a:lnTo>
                      <a:pt x="441" y="1487"/>
                    </a:lnTo>
                    <a:lnTo>
                      <a:pt x="481" y="1538"/>
                    </a:lnTo>
                    <a:lnTo>
                      <a:pt x="525" y="1585"/>
                    </a:lnTo>
                    <a:lnTo>
                      <a:pt x="573" y="1628"/>
                    </a:lnTo>
                    <a:lnTo>
                      <a:pt x="623" y="1668"/>
                    </a:lnTo>
                    <a:lnTo>
                      <a:pt x="678" y="1703"/>
                    </a:lnTo>
                    <a:lnTo>
                      <a:pt x="735" y="1733"/>
                    </a:lnTo>
                    <a:lnTo>
                      <a:pt x="796" y="1758"/>
                    </a:lnTo>
                    <a:lnTo>
                      <a:pt x="859" y="1779"/>
                    </a:lnTo>
                    <a:lnTo>
                      <a:pt x="924" y="1793"/>
                    </a:lnTo>
                    <a:lnTo>
                      <a:pt x="991" y="1803"/>
                    </a:lnTo>
                    <a:lnTo>
                      <a:pt x="1060" y="1806"/>
                    </a:lnTo>
                    <a:lnTo>
                      <a:pt x="1129" y="1803"/>
                    </a:lnTo>
                    <a:lnTo>
                      <a:pt x="1196" y="1793"/>
                    </a:lnTo>
                    <a:lnTo>
                      <a:pt x="1261" y="1779"/>
                    </a:lnTo>
                    <a:lnTo>
                      <a:pt x="1324" y="1758"/>
                    </a:lnTo>
                    <a:lnTo>
                      <a:pt x="1384" y="1733"/>
                    </a:lnTo>
                    <a:lnTo>
                      <a:pt x="1442" y="1703"/>
                    </a:lnTo>
                    <a:lnTo>
                      <a:pt x="1496" y="1668"/>
                    </a:lnTo>
                    <a:lnTo>
                      <a:pt x="1548" y="1628"/>
                    </a:lnTo>
                    <a:lnTo>
                      <a:pt x="1595" y="1585"/>
                    </a:lnTo>
                    <a:lnTo>
                      <a:pt x="1639" y="1538"/>
                    </a:lnTo>
                    <a:lnTo>
                      <a:pt x="1678" y="1487"/>
                    </a:lnTo>
                    <a:lnTo>
                      <a:pt x="1713" y="1433"/>
                    </a:lnTo>
                    <a:lnTo>
                      <a:pt x="1743" y="1375"/>
                    </a:lnTo>
                    <a:lnTo>
                      <a:pt x="1770" y="1316"/>
                    </a:lnTo>
                    <a:lnTo>
                      <a:pt x="1789" y="1254"/>
                    </a:lnTo>
                    <a:lnTo>
                      <a:pt x="1804" y="1188"/>
                    </a:lnTo>
                    <a:lnTo>
                      <a:pt x="1813" y="1122"/>
                    </a:lnTo>
                    <a:lnTo>
                      <a:pt x="1817" y="1054"/>
                    </a:lnTo>
                    <a:lnTo>
                      <a:pt x="1813" y="985"/>
                    </a:lnTo>
                    <a:lnTo>
                      <a:pt x="1804" y="919"/>
                    </a:lnTo>
                    <a:lnTo>
                      <a:pt x="1789" y="854"/>
                    </a:lnTo>
                    <a:lnTo>
                      <a:pt x="1770" y="792"/>
                    </a:lnTo>
                    <a:lnTo>
                      <a:pt x="1743" y="732"/>
                    </a:lnTo>
                    <a:lnTo>
                      <a:pt x="1713" y="674"/>
                    </a:lnTo>
                    <a:lnTo>
                      <a:pt x="1678" y="620"/>
                    </a:lnTo>
                    <a:lnTo>
                      <a:pt x="1639" y="569"/>
                    </a:lnTo>
                    <a:lnTo>
                      <a:pt x="1595" y="523"/>
                    </a:lnTo>
                    <a:lnTo>
                      <a:pt x="1548" y="479"/>
                    </a:lnTo>
                    <a:lnTo>
                      <a:pt x="1496" y="439"/>
                    </a:lnTo>
                    <a:lnTo>
                      <a:pt x="1442" y="404"/>
                    </a:lnTo>
                    <a:lnTo>
                      <a:pt x="1384" y="374"/>
                    </a:lnTo>
                    <a:lnTo>
                      <a:pt x="1324" y="349"/>
                    </a:lnTo>
                    <a:lnTo>
                      <a:pt x="1261" y="328"/>
                    </a:lnTo>
                    <a:lnTo>
                      <a:pt x="1196" y="314"/>
                    </a:lnTo>
                    <a:lnTo>
                      <a:pt x="1129" y="304"/>
                    </a:lnTo>
                    <a:lnTo>
                      <a:pt x="1060" y="301"/>
                    </a:lnTo>
                    <a:close/>
                    <a:moveTo>
                      <a:pt x="1060" y="0"/>
                    </a:moveTo>
                    <a:lnTo>
                      <a:pt x="1142" y="4"/>
                    </a:lnTo>
                    <a:lnTo>
                      <a:pt x="1224" y="13"/>
                    </a:lnTo>
                    <a:lnTo>
                      <a:pt x="1303" y="29"/>
                    </a:lnTo>
                    <a:lnTo>
                      <a:pt x="1379" y="49"/>
                    </a:lnTo>
                    <a:lnTo>
                      <a:pt x="1453" y="76"/>
                    </a:lnTo>
                    <a:lnTo>
                      <a:pt x="1526" y="108"/>
                    </a:lnTo>
                    <a:lnTo>
                      <a:pt x="1595" y="145"/>
                    </a:lnTo>
                    <a:lnTo>
                      <a:pt x="1660" y="187"/>
                    </a:lnTo>
                    <a:lnTo>
                      <a:pt x="1722" y="232"/>
                    </a:lnTo>
                    <a:lnTo>
                      <a:pt x="1781" y="282"/>
                    </a:lnTo>
                    <a:lnTo>
                      <a:pt x="1835" y="337"/>
                    </a:lnTo>
                    <a:lnTo>
                      <a:pt x="1887" y="396"/>
                    </a:lnTo>
                    <a:lnTo>
                      <a:pt x="1933" y="457"/>
                    </a:lnTo>
                    <a:lnTo>
                      <a:pt x="1975" y="523"/>
                    </a:lnTo>
                    <a:lnTo>
                      <a:pt x="2011" y="591"/>
                    </a:lnTo>
                    <a:lnTo>
                      <a:pt x="2044" y="662"/>
                    </a:lnTo>
                    <a:lnTo>
                      <a:pt x="2070" y="736"/>
                    </a:lnTo>
                    <a:lnTo>
                      <a:pt x="2091" y="813"/>
                    </a:lnTo>
                    <a:lnTo>
                      <a:pt x="2107" y="891"/>
                    </a:lnTo>
                    <a:lnTo>
                      <a:pt x="2116" y="972"/>
                    </a:lnTo>
                    <a:lnTo>
                      <a:pt x="2119" y="1054"/>
                    </a:lnTo>
                    <a:lnTo>
                      <a:pt x="2116" y="1136"/>
                    </a:lnTo>
                    <a:lnTo>
                      <a:pt x="2107" y="1216"/>
                    </a:lnTo>
                    <a:lnTo>
                      <a:pt x="2091" y="1295"/>
                    </a:lnTo>
                    <a:lnTo>
                      <a:pt x="2070" y="1371"/>
                    </a:lnTo>
                    <a:lnTo>
                      <a:pt x="2044" y="1445"/>
                    </a:lnTo>
                    <a:lnTo>
                      <a:pt x="2011" y="1516"/>
                    </a:lnTo>
                    <a:lnTo>
                      <a:pt x="1975" y="1584"/>
                    </a:lnTo>
                    <a:lnTo>
                      <a:pt x="1933" y="1650"/>
                    </a:lnTo>
                    <a:lnTo>
                      <a:pt x="1887" y="1711"/>
                    </a:lnTo>
                    <a:lnTo>
                      <a:pt x="1835" y="1770"/>
                    </a:lnTo>
                    <a:lnTo>
                      <a:pt x="1781" y="1825"/>
                    </a:lnTo>
                    <a:lnTo>
                      <a:pt x="1722" y="1875"/>
                    </a:lnTo>
                    <a:lnTo>
                      <a:pt x="1660" y="1921"/>
                    </a:lnTo>
                    <a:lnTo>
                      <a:pt x="1595" y="1962"/>
                    </a:lnTo>
                    <a:lnTo>
                      <a:pt x="1526" y="1999"/>
                    </a:lnTo>
                    <a:lnTo>
                      <a:pt x="1453" y="2031"/>
                    </a:lnTo>
                    <a:lnTo>
                      <a:pt x="1379" y="2058"/>
                    </a:lnTo>
                    <a:lnTo>
                      <a:pt x="1303" y="2078"/>
                    </a:lnTo>
                    <a:lnTo>
                      <a:pt x="1224" y="2094"/>
                    </a:lnTo>
                    <a:lnTo>
                      <a:pt x="1142" y="2103"/>
                    </a:lnTo>
                    <a:lnTo>
                      <a:pt x="1060" y="2106"/>
                    </a:lnTo>
                    <a:lnTo>
                      <a:pt x="977" y="2103"/>
                    </a:lnTo>
                    <a:lnTo>
                      <a:pt x="896" y="2094"/>
                    </a:lnTo>
                    <a:lnTo>
                      <a:pt x="817" y="2078"/>
                    </a:lnTo>
                    <a:lnTo>
                      <a:pt x="740" y="2058"/>
                    </a:lnTo>
                    <a:lnTo>
                      <a:pt x="666" y="2031"/>
                    </a:lnTo>
                    <a:lnTo>
                      <a:pt x="594" y="1999"/>
                    </a:lnTo>
                    <a:lnTo>
                      <a:pt x="526" y="1962"/>
                    </a:lnTo>
                    <a:lnTo>
                      <a:pt x="460" y="1921"/>
                    </a:lnTo>
                    <a:lnTo>
                      <a:pt x="397" y="1875"/>
                    </a:lnTo>
                    <a:lnTo>
                      <a:pt x="338" y="1825"/>
                    </a:lnTo>
                    <a:lnTo>
                      <a:pt x="284" y="1770"/>
                    </a:lnTo>
                    <a:lnTo>
                      <a:pt x="233" y="1711"/>
                    </a:lnTo>
                    <a:lnTo>
                      <a:pt x="187" y="1650"/>
                    </a:lnTo>
                    <a:lnTo>
                      <a:pt x="145" y="1584"/>
                    </a:lnTo>
                    <a:lnTo>
                      <a:pt x="108" y="1516"/>
                    </a:lnTo>
                    <a:lnTo>
                      <a:pt x="76" y="1445"/>
                    </a:lnTo>
                    <a:lnTo>
                      <a:pt x="49" y="1371"/>
                    </a:lnTo>
                    <a:lnTo>
                      <a:pt x="28" y="1295"/>
                    </a:lnTo>
                    <a:lnTo>
                      <a:pt x="13" y="1216"/>
                    </a:lnTo>
                    <a:lnTo>
                      <a:pt x="3" y="1136"/>
                    </a:lnTo>
                    <a:lnTo>
                      <a:pt x="0" y="1054"/>
                    </a:lnTo>
                    <a:lnTo>
                      <a:pt x="3" y="972"/>
                    </a:lnTo>
                    <a:lnTo>
                      <a:pt x="13" y="891"/>
                    </a:lnTo>
                    <a:lnTo>
                      <a:pt x="28" y="813"/>
                    </a:lnTo>
                    <a:lnTo>
                      <a:pt x="49" y="736"/>
                    </a:lnTo>
                    <a:lnTo>
                      <a:pt x="76" y="662"/>
                    </a:lnTo>
                    <a:lnTo>
                      <a:pt x="108" y="591"/>
                    </a:lnTo>
                    <a:lnTo>
                      <a:pt x="145" y="523"/>
                    </a:lnTo>
                    <a:lnTo>
                      <a:pt x="187" y="457"/>
                    </a:lnTo>
                    <a:lnTo>
                      <a:pt x="233" y="396"/>
                    </a:lnTo>
                    <a:lnTo>
                      <a:pt x="284" y="337"/>
                    </a:lnTo>
                    <a:lnTo>
                      <a:pt x="338" y="282"/>
                    </a:lnTo>
                    <a:lnTo>
                      <a:pt x="397" y="232"/>
                    </a:lnTo>
                    <a:lnTo>
                      <a:pt x="460" y="187"/>
                    </a:lnTo>
                    <a:lnTo>
                      <a:pt x="526" y="145"/>
                    </a:lnTo>
                    <a:lnTo>
                      <a:pt x="594" y="108"/>
                    </a:lnTo>
                    <a:lnTo>
                      <a:pt x="666" y="76"/>
                    </a:lnTo>
                    <a:lnTo>
                      <a:pt x="740" y="49"/>
                    </a:lnTo>
                    <a:lnTo>
                      <a:pt x="817" y="29"/>
                    </a:lnTo>
                    <a:lnTo>
                      <a:pt x="896" y="13"/>
                    </a:lnTo>
                    <a:lnTo>
                      <a:pt x="977" y="4"/>
                    </a:lnTo>
                    <a:lnTo>
                      <a:pt x="106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6" name="CustomShape 48"/>
              <p:cNvSpPr/>
              <p:nvPr/>
            </p:nvSpPr>
            <p:spPr>
              <a:xfrm>
                <a:off x="4434840" y="4542480"/>
                <a:ext cx="108000" cy="172440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241">
                    <a:moveTo>
                      <a:pt x="431" y="699"/>
                    </a:moveTo>
                    <a:lnTo>
                      <a:pt x="431" y="970"/>
                    </a:lnTo>
                    <a:lnTo>
                      <a:pt x="456" y="967"/>
                    </a:lnTo>
                    <a:lnTo>
                      <a:pt x="480" y="963"/>
                    </a:lnTo>
                    <a:lnTo>
                      <a:pt x="504" y="956"/>
                    </a:lnTo>
                    <a:lnTo>
                      <a:pt x="526" y="947"/>
                    </a:lnTo>
                    <a:lnTo>
                      <a:pt x="547" y="935"/>
                    </a:lnTo>
                    <a:lnTo>
                      <a:pt x="565" y="921"/>
                    </a:lnTo>
                    <a:lnTo>
                      <a:pt x="579" y="904"/>
                    </a:lnTo>
                    <a:lnTo>
                      <a:pt x="591" y="884"/>
                    </a:lnTo>
                    <a:lnTo>
                      <a:pt x="598" y="861"/>
                    </a:lnTo>
                    <a:lnTo>
                      <a:pt x="600" y="836"/>
                    </a:lnTo>
                    <a:lnTo>
                      <a:pt x="598" y="812"/>
                    </a:lnTo>
                    <a:lnTo>
                      <a:pt x="592" y="792"/>
                    </a:lnTo>
                    <a:lnTo>
                      <a:pt x="581" y="774"/>
                    </a:lnTo>
                    <a:lnTo>
                      <a:pt x="568" y="758"/>
                    </a:lnTo>
                    <a:lnTo>
                      <a:pt x="552" y="745"/>
                    </a:lnTo>
                    <a:lnTo>
                      <a:pt x="534" y="733"/>
                    </a:lnTo>
                    <a:lnTo>
                      <a:pt x="514" y="724"/>
                    </a:lnTo>
                    <a:lnTo>
                      <a:pt x="493" y="717"/>
                    </a:lnTo>
                    <a:lnTo>
                      <a:pt x="473" y="709"/>
                    </a:lnTo>
                    <a:lnTo>
                      <a:pt x="452" y="704"/>
                    </a:lnTo>
                    <a:lnTo>
                      <a:pt x="431" y="699"/>
                    </a:lnTo>
                    <a:close/>
                    <a:moveTo>
                      <a:pt x="348" y="259"/>
                    </a:moveTo>
                    <a:lnTo>
                      <a:pt x="314" y="262"/>
                    </a:lnTo>
                    <a:lnTo>
                      <a:pt x="284" y="271"/>
                    </a:lnTo>
                    <a:lnTo>
                      <a:pt x="258" y="282"/>
                    </a:lnTo>
                    <a:lnTo>
                      <a:pt x="236" y="297"/>
                    </a:lnTo>
                    <a:lnTo>
                      <a:pt x="218" y="313"/>
                    </a:lnTo>
                    <a:lnTo>
                      <a:pt x="205" y="333"/>
                    </a:lnTo>
                    <a:lnTo>
                      <a:pt x="196" y="354"/>
                    </a:lnTo>
                    <a:lnTo>
                      <a:pt x="194" y="376"/>
                    </a:lnTo>
                    <a:lnTo>
                      <a:pt x="196" y="399"/>
                    </a:lnTo>
                    <a:lnTo>
                      <a:pt x="203" y="421"/>
                    </a:lnTo>
                    <a:lnTo>
                      <a:pt x="215" y="441"/>
                    </a:lnTo>
                    <a:lnTo>
                      <a:pt x="233" y="458"/>
                    </a:lnTo>
                    <a:lnTo>
                      <a:pt x="254" y="472"/>
                    </a:lnTo>
                    <a:lnTo>
                      <a:pt x="281" y="485"/>
                    </a:lnTo>
                    <a:lnTo>
                      <a:pt x="312" y="495"/>
                    </a:lnTo>
                    <a:lnTo>
                      <a:pt x="348" y="505"/>
                    </a:lnTo>
                    <a:lnTo>
                      <a:pt x="348" y="259"/>
                    </a:lnTo>
                    <a:close/>
                    <a:moveTo>
                      <a:pt x="389" y="0"/>
                    </a:moveTo>
                    <a:lnTo>
                      <a:pt x="402" y="3"/>
                    </a:lnTo>
                    <a:lnTo>
                      <a:pt x="414" y="9"/>
                    </a:lnTo>
                    <a:lnTo>
                      <a:pt x="423" y="20"/>
                    </a:lnTo>
                    <a:lnTo>
                      <a:pt x="429" y="33"/>
                    </a:lnTo>
                    <a:lnTo>
                      <a:pt x="431" y="47"/>
                    </a:lnTo>
                    <a:lnTo>
                      <a:pt x="431" y="120"/>
                    </a:lnTo>
                    <a:lnTo>
                      <a:pt x="454" y="121"/>
                    </a:lnTo>
                    <a:lnTo>
                      <a:pt x="479" y="124"/>
                    </a:lnTo>
                    <a:lnTo>
                      <a:pt x="506" y="129"/>
                    </a:lnTo>
                    <a:lnTo>
                      <a:pt x="534" y="135"/>
                    </a:lnTo>
                    <a:lnTo>
                      <a:pt x="564" y="144"/>
                    </a:lnTo>
                    <a:lnTo>
                      <a:pt x="593" y="154"/>
                    </a:lnTo>
                    <a:lnTo>
                      <a:pt x="621" y="165"/>
                    </a:lnTo>
                    <a:lnTo>
                      <a:pt x="648" y="179"/>
                    </a:lnTo>
                    <a:lnTo>
                      <a:pt x="674" y="195"/>
                    </a:lnTo>
                    <a:lnTo>
                      <a:pt x="698" y="211"/>
                    </a:lnTo>
                    <a:lnTo>
                      <a:pt x="718" y="230"/>
                    </a:lnTo>
                    <a:lnTo>
                      <a:pt x="734" y="251"/>
                    </a:lnTo>
                    <a:lnTo>
                      <a:pt x="748" y="274"/>
                    </a:lnTo>
                    <a:lnTo>
                      <a:pt x="755" y="298"/>
                    </a:lnTo>
                    <a:lnTo>
                      <a:pt x="758" y="324"/>
                    </a:lnTo>
                    <a:lnTo>
                      <a:pt x="756" y="345"/>
                    </a:lnTo>
                    <a:lnTo>
                      <a:pt x="749" y="364"/>
                    </a:lnTo>
                    <a:lnTo>
                      <a:pt x="740" y="380"/>
                    </a:lnTo>
                    <a:lnTo>
                      <a:pt x="726" y="392"/>
                    </a:lnTo>
                    <a:lnTo>
                      <a:pt x="709" y="401"/>
                    </a:lnTo>
                    <a:lnTo>
                      <a:pt x="691" y="407"/>
                    </a:lnTo>
                    <a:lnTo>
                      <a:pt x="671" y="408"/>
                    </a:lnTo>
                    <a:lnTo>
                      <a:pt x="655" y="407"/>
                    </a:lnTo>
                    <a:lnTo>
                      <a:pt x="640" y="402"/>
                    </a:lnTo>
                    <a:lnTo>
                      <a:pt x="626" y="393"/>
                    </a:lnTo>
                    <a:lnTo>
                      <a:pt x="615" y="383"/>
                    </a:lnTo>
                    <a:lnTo>
                      <a:pt x="603" y="370"/>
                    </a:lnTo>
                    <a:lnTo>
                      <a:pt x="592" y="357"/>
                    </a:lnTo>
                    <a:lnTo>
                      <a:pt x="580" y="342"/>
                    </a:lnTo>
                    <a:lnTo>
                      <a:pt x="569" y="328"/>
                    </a:lnTo>
                    <a:lnTo>
                      <a:pt x="555" y="313"/>
                    </a:lnTo>
                    <a:lnTo>
                      <a:pt x="542" y="299"/>
                    </a:lnTo>
                    <a:lnTo>
                      <a:pt x="525" y="286"/>
                    </a:lnTo>
                    <a:lnTo>
                      <a:pt x="506" y="276"/>
                    </a:lnTo>
                    <a:lnTo>
                      <a:pt x="484" y="267"/>
                    </a:lnTo>
                    <a:lnTo>
                      <a:pt x="459" y="261"/>
                    </a:lnTo>
                    <a:lnTo>
                      <a:pt x="431" y="259"/>
                    </a:lnTo>
                    <a:lnTo>
                      <a:pt x="431" y="519"/>
                    </a:lnTo>
                    <a:lnTo>
                      <a:pt x="464" y="526"/>
                    </a:lnTo>
                    <a:lnTo>
                      <a:pt x="498" y="535"/>
                    </a:lnTo>
                    <a:lnTo>
                      <a:pt x="530" y="543"/>
                    </a:lnTo>
                    <a:lnTo>
                      <a:pt x="562" y="552"/>
                    </a:lnTo>
                    <a:lnTo>
                      <a:pt x="591" y="564"/>
                    </a:lnTo>
                    <a:lnTo>
                      <a:pt x="619" y="576"/>
                    </a:lnTo>
                    <a:lnTo>
                      <a:pt x="646" y="590"/>
                    </a:lnTo>
                    <a:lnTo>
                      <a:pt x="670" y="605"/>
                    </a:lnTo>
                    <a:lnTo>
                      <a:pt x="693" y="623"/>
                    </a:lnTo>
                    <a:lnTo>
                      <a:pt x="713" y="643"/>
                    </a:lnTo>
                    <a:lnTo>
                      <a:pt x="731" y="666"/>
                    </a:lnTo>
                    <a:lnTo>
                      <a:pt x="746" y="691"/>
                    </a:lnTo>
                    <a:lnTo>
                      <a:pt x="757" y="719"/>
                    </a:lnTo>
                    <a:lnTo>
                      <a:pt x="767" y="749"/>
                    </a:lnTo>
                    <a:lnTo>
                      <a:pt x="772" y="783"/>
                    </a:lnTo>
                    <a:lnTo>
                      <a:pt x="774" y="821"/>
                    </a:lnTo>
                    <a:lnTo>
                      <a:pt x="771" y="861"/>
                    </a:lnTo>
                    <a:lnTo>
                      <a:pt x="765" y="900"/>
                    </a:lnTo>
                    <a:lnTo>
                      <a:pt x="752" y="934"/>
                    </a:lnTo>
                    <a:lnTo>
                      <a:pt x="736" y="965"/>
                    </a:lnTo>
                    <a:lnTo>
                      <a:pt x="716" y="993"/>
                    </a:lnTo>
                    <a:lnTo>
                      <a:pt x="692" y="1018"/>
                    </a:lnTo>
                    <a:lnTo>
                      <a:pt x="665" y="1040"/>
                    </a:lnTo>
                    <a:lnTo>
                      <a:pt x="634" y="1059"/>
                    </a:lnTo>
                    <a:lnTo>
                      <a:pt x="599" y="1075"/>
                    </a:lnTo>
                    <a:lnTo>
                      <a:pt x="562" y="1088"/>
                    </a:lnTo>
                    <a:lnTo>
                      <a:pt x="521" y="1098"/>
                    </a:lnTo>
                    <a:lnTo>
                      <a:pt x="477" y="1106"/>
                    </a:lnTo>
                    <a:lnTo>
                      <a:pt x="431" y="1110"/>
                    </a:lnTo>
                    <a:lnTo>
                      <a:pt x="431" y="1194"/>
                    </a:lnTo>
                    <a:lnTo>
                      <a:pt x="429" y="1209"/>
                    </a:lnTo>
                    <a:lnTo>
                      <a:pt x="423" y="1221"/>
                    </a:lnTo>
                    <a:lnTo>
                      <a:pt x="414" y="1231"/>
                    </a:lnTo>
                    <a:lnTo>
                      <a:pt x="402" y="1239"/>
                    </a:lnTo>
                    <a:lnTo>
                      <a:pt x="389" y="1241"/>
                    </a:lnTo>
                    <a:lnTo>
                      <a:pt x="376" y="1239"/>
                    </a:lnTo>
                    <a:lnTo>
                      <a:pt x="365" y="1231"/>
                    </a:lnTo>
                    <a:lnTo>
                      <a:pt x="356" y="1221"/>
                    </a:lnTo>
                    <a:lnTo>
                      <a:pt x="350" y="1209"/>
                    </a:lnTo>
                    <a:lnTo>
                      <a:pt x="348" y="1194"/>
                    </a:lnTo>
                    <a:lnTo>
                      <a:pt x="348" y="1110"/>
                    </a:lnTo>
                    <a:lnTo>
                      <a:pt x="300" y="1107"/>
                    </a:lnTo>
                    <a:lnTo>
                      <a:pt x="256" y="1099"/>
                    </a:lnTo>
                    <a:lnTo>
                      <a:pt x="215" y="1090"/>
                    </a:lnTo>
                    <a:lnTo>
                      <a:pt x="177" y="1077"/>
                    </a:lnTo>
                    <a:lnTo>
                      <a:pt x="144" y="1061"/>
                    </a:lnTo>
                    <a:lnTo>
                      <a:pt x="113" y="1042"/>
                    </a:lnTo>
                    <a:lnTo>
                      <a:pt x="87" y="1022"/>
                    </a:lnTo>
                    <a:lnTo>
                      <a:pt x="64" y="1001"/>
                    </a:lnTo>
                    <a:lnTo>
                      <a:pt x="44" y="978"/>
                    </a:lnTo>
                    <a:lnTo>
                      <a:pt x="29" y="954"/>
                    </a:lnTo>
                    <a:lnTo>
                      <a:pt x="16" y="930"/>
                    </a:lnTo>
                    <a:lnTo>
                      <a:pt x="7" y="906"/>
                    </a:lnTo>
                    <a:lnTo>
                      <a:pt x="1" y="881"/>
                    </a:lnTo>
                    <a:lnTo>
                      <a:pt x="0" y="858"/>
                    </a:lnTo>
                    <a:lnTo>
                      <a:pt x="2" y="836"/>
                    </a:lnTo>
                    <a:lnTo>
                      <a:pt x="8" y="818"/>
                    </a:lnTo>
                    <a:lnTo>
                      <a:pt x="17" y="801"/>
                    </a:lnTo>
                    <a:lnTo>
                      <a:pt x="30" y="788"/>
                    </a:lnTo>
                    <a:lnTo>
                      <a:pt x="45" y="779"/>
                    </a:lnTo>
                    <a:lnTo>
                      <a:pt x="64" y="774"/>
                    </a:lnTo>
                    <a:lnTo>
                      <a:pt x="85" y="772"/>
                    </a:lnTo>
                    <a:lnTo>
                      <a:pt x="106" y="773"/>
                    </a:lnTo>
                    <a:lnTo>
                      <a:pt x="124" y="777"/>
                    </a:lnTo>
                    <a:lnTo>
                      <a:pt x="139" y="783"/>
                    </a:lnTo>
                    <a:lnTo>
                      <a:pt x="150" y="792"/>
                    </a:lnTo>
                    <a:lnTo>
                      <a:pt x="159" y="802"/>
                    </a:lnTo>
                    <a:lnTo>
                      <a:pt x="167" y="813"/>
                    </a:lnTo>
                    <a:lnTo>
                      <a:pt x="173" y="826"/>
                    </a:lnTo>
                    <a:lnTo>
                      <a:pt x="178" y="839"/>
                    </a:lnTo>
                    <a:lnTo>
                      <a:pt x="184" y="853"/>
                    </a:lnTo>
                    <a:lnTo>
                      <a:pt x="189" y="867"/>
                    </a:lnTo>
                    <a:lnTo>
                      <a:pt x="194" y="882"/>
                    </a:lnTo>
                    <a:lnTo>
                      <a:pt x="201" y="897"/>
                    </a:lnTo>
                    <a:lnTo>
                      <a:pt x="210" y="910"/>
                    </a:lnTo>
                    <a:lnTo>
                      <a:pt x="219" y="924"/>
                    </a:lnTo>
                    <a:lnTo>
                      <a:pt x="233" y="935"/>
                    </a:lnTo>
                    <a:lnTo>
                      <a:pt x="247" y="945"/>
                    </a:lnTo>
                    <a:lnTo>
                      <a:pt x="266" y="955"/>
                    </a:lnTo>
                    <a:lnTo>
                      <a:pt x="289" y="962"/>
                    </a:lnTo>
                    <a:lnTo>
                      <a:pt x="317" y="967"/>
                    </a:lnTo>
                    <a:lnTo>
                      <a:pt x="348" y="970"/>
                    </a:lnTo>
                    <a:lnTo>
                      <a:pt x="348" y="684"/>
                    </a:lnTo>
                    <a:lnTo>
                      <a:pt x="299" y="674"/>
                    </a:lnTo>
                    <a:lnTo>
                      <a:pt x="254" y="662"/>
                    </a:lnTo>
                    <a:lnTo>
                      <a:pt x="211" y="646"/>
                    </a:lnTo>
                    <a:lnTo>
                      <a:pt x="173" y="629"/>
                    </a:lnTo>
                    <a:lnTo>
                      <a:pt x="139" y="611"/>
                    </a:lnTo>
                    <a:lnTo>
                      <a:pt x="108" y="589"/>
                    </a:lnTo>
                    <a:lnTo>
                      <a:pt x="82" y="565"/>
                    </a:lnTo>
                    <a:lnTo>
                      <a:pt x="60" y="538"/>
                    </a:lnTo>
                    <a:lnTo>
                      <a:pt x="43" y="509"/>
                    </a:lnTo>
                    <a:lnTo>
                      <a:pt x="31" y="477"/>
                    </a:lnTo>
                    <a:lnTo>
                      <a:pt x="23" y="443"/>
                    </a:lnTo>
                    <a:lnTo>
                      <a:pt x="20" y="407"/>
                    </a:lnTo>
                    <a:lnTo>
                      <a:pt x="23" y="368"/>
                    </a:lnTo>
                    <a:lnTo>
                      <a:pt x="30" y="333"/>
                    </a:lnTo>
                    <a:lnTo>
                      <a:pt x="41" y="300"/>
                    </a:lnTo>
                    <a:lnTo>
                      <a:pt x="56" y="269"/>
                    </a:lnTo>
                    <a:lnTo>
                      <a:pt x="74" y="242"/>
                    </a:lnTo>
                    <a:lnTo>
                      <a:pt x="96" y="217"/>
                    </a:lnTo>
                    <a:lnTo>
                      <a:pt x="120" y="196"/>
                    </a:lnTo>
                    <a:lnTo>
                      <a:pt x="147" y="176"/>
                    </a:lnTo>
                    <a:lnTo>
                      <a:pt x="176" y="160"/>
                    </a:lnTo>
                    <a:lnTo>
                      <a:pt x="209" y="147"/>
                    </a:lnTo>
                    <a:lnTo>
                      <a:pt x="241" y="135"/>
                    </a:lnTo>
                    <a:lnTo>
                      <a:pt x="276" y="127"/>
                    </a:lnTo>
                    <a:lnTo>
                      <a:pt x="312" y="122"/>
                    </a:lnTo>
                    <a:lnTo>
                      <a:pt x="348" y="120"/>
                    </a:lnTo>
                    <a:lnTo>
                      <a:pt x="348" y="47"/>
                    </a:lnTo>
                    <a:lnTo>
                      <a:pt x="350" y="33"/>
                    </a:lnTo>
                    <a:lnTo>
                      <a:pt x="356" y="20"/>
                    </a:lnTo>
                    <a:lnTo>
                      <a:pt x="365" y="9"/>
                    </a:lnTo>
                    <a:lnTo>
                      <a:pt x="376" y="3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417" name="CustomShape 49"/>
          <p:cNvSpPr/>
          <p:nvPr/>
        </p:nvSpPr>
        <p:spPr>
          <a:xfrm>
            <a:off x="7939800" y="22860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50"/>
          <p:cNvSpPr/>
          <p:nvPr/>
        </p:nvSpPr>
        <p:spPr>
          <a:xfrm>
            <a:off x="8505000" y="6271920"/>
            <a:ext cx="592920" cy="442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9" name="Group 51"/>
          <p:cNvGrpSpPr/>
          <p:nvPr/>
        </p:nvGrpSpPr>
        <p:grpSpPr>
          <a:xfrm>
            <a:off x="4319640" y="1640520"/>
            <a:ext cx="2808000" cy="2715120"/>
            <a:chOff x="4319640" y="1640520"/>
            <a:chExt cx="2808000" cy="2715120"/>
          </a:xfrm>
        </p:grpSpPr>
        <p:grpSp>
          <p:nvGrpSpPr>
            <p:cNvPr id="420" name="Group 52"/>
            <p:cNvGrpSpPr/>
            <p:nvPr/>
          </p:nvGrpSpPr>
          <p:grpSpPr>
            <a:xfrm>
              <a:off x="4319640" y="1640520"/>
              <a:ext cx="2808000" cy="2715120"/>
              <a:chOff x="4319640" y="1640520"/>
              <a:chExt cx="2808000" cy="2715120"/>
            </a:xfrm>
          </p:grpSpPr>
          <p:sp>
            <p:nvSpPr>
              <p:cNvPr id="421" name="CustomShape 53"/>
              <p:cNvSpPr/>
              <p:nvPr/>
            </p:nvSpPr>
            <p:spPr>
              <a:xfrm rot="14340000" flipV="1">
                <a:off x="5108040" y="3030480"/>
                <a:ext cx="1275840" cy="1026720"/>
              </a:xfrm>
              <a:custGeom>
                <a:avLst/>
                <a:gdLst/>
                <a:ahLst/>
                <a:cxnLst/>
                <a:rect l="l" t="t" r="r" b="b"/>
                <a:pathLst>
                  <a:path w="1222168" h="983550">
                    <a:moveTo>
                      <a:pt x="1222168" y="0"/>
                    </a:moveTo>
                    <a:lnTo>
                      <a:pt x="1222168" y="591574"/>
                    </a:lnTo>
                    <a:cubicBezTo>
                      <a:pt x="928315" y="604355"/>
                      <a:pt x="670936" y="756385"/>
                      <a:pt x="513843" y="983550"/>
                    </a:cubicBezTo>
                    <a:lnTo>
                      <a:pt x="0" y="686882"/>
                    </a:lnTo>
                    <a:cubicBezTo>
                      <a:pt x="261009" y="283692"/>
                      <a:pt x="709340" y="13323"/>
                      <a:pt x="1222168" y="0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22" name="CustomShape 54"/>
              <p:cNvSpPr/>
              <p:nvPr/>
            </p:nvSpPr>
            <p:spPr>
              <a:xfrm rot="14340000" flipH="1" flipV="1">
                <a:off x="4449960" y="1938600"/>
                <a:ext cx="1275840" cy="1026000"/>
              </a:xfrm>
              <a:custGeom>
                <a:avLst/>
                <a:gdLst/>
                <a:ahLst/>
                <a:cxnLst/>
                <a:rect l="l" t="t" r="r" b="b"/>
                <a:pathLst>
                  <a:path w="1222168" h="983550">
                    <a:moveTo>
                      <a:pt x="1222168" y="0"/>
                    </a:moveTo>
                    <a:lnTo>
                      <a:pt x="1222168" y="591574"/>
                    </a:lnTo>
                    <a:cubicBezTo>
                      <a:pt x="928315" y="604355"/>
                      <a:pt x="670936" y="756385"/>
                      <a:pt x="513843" y="983550"/>
                    </a:cubicBezTo>
                    <a:lnTo>
                      <a:pt x="0" y="686882"/>
                    </a:lnTo>
                    <a:cubicBezTo>
                      <a:pt x="261009" y="283692"/>
                      <a:pt x="709340" y="13323"/>
                      <a:pt x="1222168" y="0"/>
                    </a:cubicBezTo>
                    <a:close/>
                  </a:path>
                </a:pathLst>
              </a:custGeom>
              <a:solidFill>
                <a:srgbClr val="FF66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23" name="Group 55"/>
              <p:cNvGrpSpPr/>
              <p:nvPr/>
            </p:nvGrpSpPr>
            <p:grpSpPr>
              <a:xfrm>
                <a:off x="5406840" y="2118960"/>
                <a:ext cx="1720800" cy="940680"/>
                <a:chOff x="5406840" y="2118960"/>
                <a:chExt cx="1720800" cy="940680"/>
              </a:xfrm>
            </p:grpSpPr>
            <p:sp>
              <p:nvSpPr>
                <p:cNvPr id="424" name="CustomShape 56"/>
                <p:cNvSpPr/>
                <p:nvPr/>
              </p:nvSpPr>
              <p:spPr>
                <a:xfrm>
                  <a:off x="6994440" y="2118960"/>
                  <a:ext cx="133200" cy="13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1128">
                      <a:moveTo>
                        <a:pt x="547" y="333"/>
                      </a:moveTo>
                      <a:lnTo>
                        <a:pt x="511" y="339"/>
                      </a:lnTo>
                      <a:lnTo>
                        <a:pt x="475" y="350"/>
                      </a:lnTo>
                      <a:lnTo>
                        <a:pt x="442" y="368"/>
                      </a:lnTo>
                      <a:lnTo>
                        <a:pt x="412" y="389"/>
                      </a:lnTo>
                      <a:lnTo>
                        <a:pt x="387" y="415"/>
                      </a:lnTo>
                      <a:lnTo>
                        <a:pt x="366" y="444"/>
                      </a:lnTo>
                      <a:lnTo>
                        <a:pt x="350" y="475"/>
                      </a:lnTo>
                      <a:lnTo>
                        <a:pt x="339" y="509"/>
                      </a:lnTo>
                      <a:lnTo>
                        <a:pt x="333" y="544"/>
                      </a:lnTo>
                      <a:lnTo>
                        <a:pt x="332" y="580"/>
                      </a:lnTo>
                      <a:lnTo>
                        <a:pt x="338" y="616"/>
                      </a:lnTo>
                      <a:lnTo>
                        <a:pt x="350" y="653"/>
                      </a:lnTo>
                      <a:lnTo>
                        <a:pt x="367" y="685"/>
                      </a:lnTo>
                      <a:lnTo>
                        <a:pt x="388" y="716"/>
                      </a:lnTo>
                      <a:lnTo>
                        <a:pt x="414" y="740"/>
                      </a:lnTo>
                      <a:lnTo>
                        <a:pt x="443" y="761"/>
                      </a:lnTo>
                      <a:lnTo>
                        <a:pt x="475" y="778"/>
                      </a:lnTo>
                      <a:lnTo>
                        <a:pt x="509" y="788"/>
                      </a:lnTo>
                      <a:lnTo>
                        <a:pt x="544" y="794"/>
                      </a:lnTo>
                      <a:lnTo>
                        <a:pt x="580" y="795"/>
                      </a:lnTo>
                      <a:lnTo>
                        <a:pt x="616" y="789"/>
                      </a:lnTo>
                      <a:lnTo>
                        <a:pt x="652" y="778"/>
                      </a:lnTo>
                      <a:lnTo>
                        <a:pt x="686" y="760"/>
                      </a:lnTo>
                      <a:lnTo>
                        <a:pt x="715" y="739"/>
                      </a:lnTo>
                      <a:lnTo>
                        <a:pt x="740" y="713"/>
                      </a:lnTo>
                      <a:lnTo>
                        <a:pt x="761" y="684"/>
                      </a:lnTo>
                      <a:lnTo>
                        <a:pt x="777" y="653"/>
                      </a:lnTo>
                      <a:lnTo>
                        <a:pt x="788" y="619"/>
                      </a:lnTo>
                      <a:lnTo>
                        <a:pt x="793" y="584"/>
                      </a:lnTo>
                      <a:lnTo>
                        <a:pt x="795" y="548"/>
                      </a:lnTo>
                      <a:lnTo>
                        <a:pt x="789" y="511"/>
                      </a:lnTo>
                      <a:lnTo>
                        <a:pt x="777" y="475"/>
                      </a:lnTo>
                      <a:lnTo>
                        <a:pt x="760" y="443"/>
                      </a:lnTo>
                      <a:lnTo>
                        <a:pt x="739" y="412"/>
                      </a:lnTo>
                      <a:lnTo>
                        <a:pt x="713" y="388"/>
                      </a:lnTo>
                      <a:lnTo>
                        <a:pt x="684" y="367"/>
                      </a:lnTo>
                      <a:lnTo>
                        <a:pt x="652" y="350"/>
                      </a:lnTo>
                      <a:lnTo>
                        <a:pt x="618" y="340"/>
                      </a:lnTo>
                      <a:lnTo>
                        <a:pt x="583" y="334"/>
                      </a:lnTo>
                      <a:lnTo>
                        <a:pt x="547" y="333"/>
                      </a:lnTo>
                      <a:close/>
                      <a:moveTo>
                        <a:pt x="421" y="0"/>
                      </a:moveTo>
                      <a:lnTo>
                        <a:pt x="435" y="1"/>
                      </a:lnTo>
                      <a:lnTo>
                        <a:pt x="448" y="7"/>
                      </a:lnTo>
                      <a:lnTo>
                        <a:pt x="458" y="17"/>
                      </a:lnTo>
                      <a:lnTo>
                        <a:pt x="467" y="29"/>
                      </a:lnTo>
                      <a:lnTo>
                        <a:pt x="498" y="106"/>
                      </a:lnTo>
                      <a:lnTo>
                        <a:pt x="541" y="103"/>
                      </a:lnTo>
                      <a:lnTo>
                        <a:pt x="584" y="103"/>
                      </a:lnTo>
                      <a:lnTo>
                        <a:pt x="628" y="106"/>
                      </a:lnTo>
                      <a:lnTo>
                        <a:pt x="660" y="28"/>
                      </a:lnTo>
                      <a:lnTo>
                        <a:pt x="668" y="17"/>
                      </a:lnTo>
                      <a:lnTo>
                        <a:pt x="679" y="7"/>
                      </a:lnTo>
                      <a:lnTo>
                        <a:pt x="692" y="1"/>
                      </a:lnTo>
                      <a:lnTo>
                        <a:pt x="706" y="0"/>
                      </a:lnTo>
                      <a:lnTo>
                        <a:pt x="721" y="4"/>
                      </a:lnTo>
                      <a:lnTo>
                        <a:pt x="848" y="56"/>
                      </a:lnTo>
                      <a:lnTo>
                        <a:pt x="861" y="64"/>
                      </a:lnTo>
                      <a:lnTo>
                        <a:pt x="870" y="75"/>
                      </a:lnTo>
                      <a:lnTo>
                        <a:pt x="876" y="89"/>
                      </a:lnTo>
                      <a:lnTo>
                        <a:pt x="877" y="103"/>
                      </a:lnTo>
                      <a:lnTo>
                        <a:pt x="874" y="117"/>
                      </a:lnTo>
                      <a:lnTo>
                        <a:pt x="841" y="195"/>
                      </a:lnTo>
                      <a:lnTo>
                        <a:pt x="875" y="222"/>
                      </a:lnTo>
                      <a:lnTo>
                        <a:pt x="905" y="253"/>
                      </a:lnTo>
                      <a:lnTo>
                        <a:pt x="934" y="286"/>
                      </a:lnTo>
                      <a:lnTo>
                        <a:pt x="1011" y="255"/>
                      </a:lnTo>
                      <a:lnTo>
                        <a:pt x="1025" y="251"/>
                      </a:lnTo>
                      <a:lnTo>
                        <a:pt x="1040" y="252"/>
                      </a:lnTo>
                      <a:lnTo>
                        <a:pt x="1053" y="257"/>
                      </a:lnTo>
                      <a:lnTo>
                        <a:pt x="1063" y="266"/>
                      </a:lnTo>
                      <a:lnTo>
                        <a:pt x="1071" y="279"/>
                      </a:lnTo>
                      <a:lnTo>
                        <a:pt x="1124" y="408"/>
                      </a:lnTo>
                      <a:lnTo>
                        <a:pt x="1127" y="422"/>
                      </a:lnTo>
                      <a:lnTo>
                        <a:pt x="1126" y="436"/>
                      </a:lnTo>
                      <a:lnTo>
                        <a:pt x="1120" y="448"/>
                      </a:lnTo>
                      <a:lnTo>
                        <a:pt x="1111" y="459"/>
                      </a:lnTo>
                      <a:lnTo>
                        <a:pt x="1099" y="467"/>
                      </a:lnTo>
                      <a:lnTo>
                        <a:pt x="1021" y="499"/>
                      </a:lnTo>
                      <a:lnTo>
                        <a:pt x="1025" y="542"/>
                      </a:lnTo>
                      <a:lnTo>
                        <a:pt x="1025" y="585"/>
                      </a:lnTo>
                      <a:lnTo>
                        <a:pt x="1021" y="628"/>
                      </a:lnTo>
                      <a:lnTo>
                        <a:pt x="1099" y="661"/>
                      </a:lnTo>
                      <a:lnTo>
                        <a:pt x="1111" y="669"/>
                      </a:lnTo>
                      <a:lnTo>
                        <a:pt x="1120" y="680"/>
                      </a:lnTo>
                      <a:lnTo>
                        <a:pt x="1126" y="692"/>
                      </a:lnTo>
                      <a:lnTo>
                        <a:pt x="1127" y="706"/>
                      </a:lnTo>
                      <a:lnTo>
                        <a:pt x="1124" y="722"/>
                      </a:lnTo>
                      <a:lnTo>
                        <a:pt x="1071" y="849"/>
                      </a:lnTo>
                      <a:lnTo>
                        <a:pt x="1063" y="862"/>
                      </a:lnTo>
                      <a:lnTo>
                        <a:pt x="1053" y="871"/>
                      </a:lnTo>
                      <a:lnTo>
                        <a:pt x="1039" y="877"/>
                      </a:lnTo>
                      <a:lnTo>
                        <a:pt x="1025" y="878"/>
                      </a:lnTo>
                      <a:lnTo>
                        <a:pt x="1011" y="874"/>
                      </a:lnTo>
                      <a:lnTo>
                        <a:pt x="932" y="842"/>
                      </a:lnTo>
                      <a:lnTo>
                        <a:pt x="905" y="876"/>
                      </a:lnTo>
                      <a:lnTo>
                        <a:pt x="874" y="906"/>
                      </a:lnTo>
                      <a:lnTo>
                        <a:pt x="841" y="934"/>
                      </a:lnTo>
                      <a:lnTo>
                        <a:pt x="873" y="1011"/>
                      </a:lnTo>
                      <a:lnTo>
                        <a:pt x="876" y="1025"/>
                      </a:lnTo>
                      <a:lnTo>
                        <a:pt x="875" y="1039"/>
                      </a:lnTo>
                      <a:lnTo>
                        <a:pt x="870" y="1053"/>
                      </a:lnTo>
                      <a:lnTo>
                        <a:pt x="861" y="1064"/>
                      </a:lnTo>
                      <a:lnTo>
                        <a:pt x="848" y="1072"/>
                      </a:lnTo>
                      <a:lnTo>
                        <a:pt x="721" y="1124"/>
                      </a:lnTo>
                      <a:lnTo>
                        <a:pt x="706" y="1128"/>
                      </a:lnTo>
                      <a:lnTo>
                        <a:pt x="692" y="1127"/>
                      </a:lnTo>
                      <a:lnTo>
                        <a:pt x="679" y="1121"/>
                      </a:lnTo>
                      <a:lnTo>
                        <a:pt x="668" y="1111"/>
                      </a:lnTo>
                      <a:lnTo>
                        <a:pt x="660" y="1099"/>
                      </a:lnTo>
                      <a:lnTo>
                        <a:pt x="629" y="1022"/>
                      </a:lnTo>
                      <a:lnTo>
                        <a:pt x="586" y="1025"/>
                      </a:lnTo>
                      <a:lnTo>
                        <a:pt x="542" y="1025"/>
                      </a:lnTo>
                      <a:lnTo>
                        <a:pt x="499" y="1022"/>
                      </a:lnTo>
                      <a:lnTo>
                        <a:pt x="467" y="1100"/>
                      </a:lnTo>
                      <a:lnTo>
                        <a:pt x="460" y="1111"/>
                      </a:lnTo>
                      <a:lnTo>
                        <a:pt x="448" y="1121"/>
                      </a:lnTo>
                      <a:lnTo>
                        <a:pt x="435" y="1127"/>
                      </a:lnTo>
                      <a:lnTo>
                        <a:pt x="421" y="1128"/>
                      </a:lnTo>
                      <a:lnTo>
                        <a:pt x="406" y="1124"/>
                      </a:lnTo>
                      <a:lnTo>
                        <a:pt x="279" y="1071"/>
                      </a:lnTo>
                      <a:lnTo>
                        <a:pt x="266" y="1064"/>
                      </a:lnTo>
                      <a:lnTo>
                        <a:pt x="256" y="1052"/>
                      </a:lnTo>
                      <a:lnTo>
                        <a:pt x="251" y="1039"/>
                      </a:lnTo>
                      <a:lnTo>
                        <a:pt x="249" y="1025"/>
                      </a:lnTo>
                      <a:lnTo>
                        <a:pt x="253" y="1011"/>
                      </a:lnTo>
                      <a:lnTo>
                        <a:pt x="286" y="933"/>
                      </a:lnTo>
                      <a:lnTo>
                        <a:pt x="252" y="906"/>
                      </a:lnTo>
                      <a:lnTo>
                        <a:pt x="221" y="874"/>
                      </a:lnTo>
                      <a:lnTo>
                        <a:pt x="194" y="842"/>
                      </a:lnTo>
                      <a:lnTo>
                        <a:pt x="116" y="873"/>
                      </a:lnTo>
                      <a:lnTo>
                        <a:pt x="102" y="877"/>
                      </a:lnTo>
                      <a:lnTo>
                        <a:pt x="88" y="876"/>
                      </a:lnTo>
                      <a:lnTo>
                        <a:pt x="74" y="871"/>
                      </a:lnTo>
                      <a:lnTo>
                        <a:pt x="64" y="862"/>
                      </a:lnTo>
                      <a:lnTo>
                        <a:pt x="57" y="849"/>
                      </a:lnTo>
                      <a:lnTo>
                        <a:pt x="3" y="722"/>
                      </a:lnTo>
                      <a:lnTo>
                        <a:pt x="0" y="706"/>
                      </a:lnTo>
                      <a:lnTo>
                        <a:pt x="1" y="692"/>
                      </a:lnTo>
                      <a:lnTo>
                        <a:pt x="7" y="680"/>
                      </a:lnTo>
                      <a:lnTo>
                        <a:pt x="16" y="669"/>
                      </a:lnTo>
                      <a:lnTo>
                        <a:pt x="29" y="661"/>
                      </a:lnTo>
                      <a:lnTo>
                        <a:pt x="106" y="629"/>
                      </a:lnTo>
                      <a:lnTo>
                        <a:pt x="102" y="586"/>
                      </a:lnTo>
                      <a:lnTo>
                        <a:pt x="102" y="543"/>
                      </a:lnTo>
                      <a:lnTo>
                        <a:pt x="106" y="500"/>
                      </a:lnTo>
                      <a:lnTo>
                        <a:pt x="29" y="467"/>
                      </a:lnTo>
                      <a:lnTo>
                        <a:pt x="16" y="460"/>
                      </a:lnTo>
                      <a:lnTo>
                        <a:pt x="7" y="448"/>
                      </a:lnTo>
                      <a:lnTo>
                        <a:pt x="1" y="436"/>
                      </a:lnTo>
                      <a:lnTo>
                        <a:pt x="0" y="422"/>
                      </a:lnTo>
                      <a:lnTo>
                        <a:pt x="3" y="408"/>
                      </a:lnTo>
                      <a:lnTo>
                        <a:pt x="57" y="279"/>
                      </a:lnTo>
                      <a:lnTo>
                        <a:pt x="64" y="266"/>
                      </a:lnTo>
                      <a:lnTo>
                        <a:pt x="75" y="257"/>
                      </a:lnTo>
                      <a:lnTo>
                        <a:pt x="88" y="251"/>
                      </a:lnTo>
                      <a:lnTo>
                        <a:pt x="102" y="250"/>
                      </a:lnTo>
                      <a:lnTo>
                        <a:pt x="116" y="253"/>
                      </a:lnTo>
                      <a:lnTo>
                        <a:pt x="194" y="286"/>
                      </a:lnTo>
                      <a:lnTo>
                        <a:pt x="222" y="252"/>
                      </a:lnTo>
                      <a:lnTo>
                        <a:pt x="253" y="222"/>
                      </a:lnTo>
                      <a:lnTo>
                        <a:pt x="286" y="194"/>
                      </a:lnTo>
                      <a:lnTo>
                        <a:pt x="254" y="117"/>
                      </a:lnTo>
                      <a:lnTo>
                        <a:pt x="251" y="103"/>
                      </a:lnTo>
                      <a:lnTo>
                        <a:pt x="252" y="88"/>
                      </a:lnTo>
                      <a:lnTo>
                        <a:pt x="256" y="75"/>
                      </a:lnTo>
                      <a:lnTo>
                        <a:pt x="266" y="64"/>
                      </a:lnTo>
                      <a:lnTo>
                        <a:pt x="279" y="56"/>
                      </a:lnTo>
                      <a:lnTo>
                        <a:pt x="407" y="4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5" name="CustomShape 57"/>
                <p:cNvSpPr/>
                <p:nvPr/>
              </p:nvSpPr>
              <p:spPr>
                <a:xfrm>
                  <a:off x="5406840" y="2602080"/>
                  <a:ext cx="246600" cy="457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3852">
                      <a:moveTo>
                        <a:pt x="1029" y="3362"/>
                      </a:moveTo>
                      <a:lnTo>
                        <a:pt x="998" y="3364"/>
                      </a:lnTo>
                      <a:lnTo>
                        <a:pt x="969" y="3373"/>
                      </a:lnTo>
                      <a:lnTo>
                        <a:pt x="942" y="3387"/>
                      </a:lnTo>
                      <a:lnTo>
                        <a:pt x="920" y="3406"/>
                      </a:lnTo>
                      <a:lnTo>
                        <a:pt x="901" y="3429"/>
                      </a:lnTo>
                      <a:lnTo>
                        <a:pt x="887" y="3455"/>
                      </a:lnTo>
                      <a:lnTo>
                        <a:pt x="878" y="3484"/>
                      </a:lnTo>
                      <a:lnTo>
                        <a:pt x="874" y="3516"/>
                      </a:lnTo>
                      <a:lnTo>
                        <a:pt x="878" y="3546"/>
                      </a:lnTo>
                      <a:lnTo>
                        <a:pt x="887" y="3575"/>
                      </a:lnTo>
                      <a:lnTo>
                        <a:pt x="901" y="3602"/>
                      </a:lnTo>
                      <a:lnTo>
                        <a:pt x="920" y="3624"/>
                      </a:lnTo>
                      <a:lnTo>
                        <a:pt x="942" y="3643"/>
                      </a:lnTo>
                      <a:lnTo>
                        <a:pt x="969" y="3657"/>
                      </a:lnTo>
                      <a:lnTo>
                        <a:pt x="998" y="3666"/>
                      </a:lnTo>
                      <a:lnTo>
                        <a:pt x="1029" y="3670"/>
                      </a:lnTo>
                      <a:lnTo>
                        <a:pt x="1060" y="3666"/>
                      </a:lnTo>
                      <a:lnTo>
                        <a:pt x="1088" y="3657"/>
                      </a:lnTo>
                      <a:lnTo>
                        <a:pt x="1115" y="3643"/>
                      </a:lnTo>
                      <a:lnTo>
                        <a:pt x="1137" y="3624"/>
                      </a:lnTo>
                      <a:lnTo>
                        <a:pt x="1157" y="3602"/>
                      </a:lnTo>
                      <a:lnTo>
                        <a:pt x="1171" y="3575"/>
                      </a:lnTo>
                      <a:lnTo>
                        <a:pt x="1179" y="3546"/>
                      </a:lnTo>
                      <a:lnTo>
                        <a:pt x="1183" y="3516"/>
                      </a:lnTo>
                      <a:lnTo>
                        <a:pt x="1179" y="3484"/>
                      </a:lnTo>
                      <a:lnTo>
                        <a:pt x="1171" y="3455"/>
                      </a:lnTo>
                      <a:lnTo>
                        <a:pt x="1157" y="3429"/>
                      </a:lnTo>
                      <a:lnTo>
                        <a:pt x="1137" y="3406"/>
                      </a:lnTo>
                      <a:lnTo>
                        <a:pt x="1115" y="3387"/>
                      </a:lnTo>
                      <a:lnTo>
                        <a:pt x="1088" y="3373"/>
                      </a:lnTo>
                      <a:lnTo>
                        <a:pt x="1060" y="3364"/>
                      </a:lnTo>
                      <a:lnTo>
                        <a:pt x="1029" y="3362"/>
                      </a:lnTo>
                      <a:close/>
                      <a:moveTo>
                        <a:pt x="887" y="347"/>
                      </a:moveTo>
                      <a:lnTo>
                        <a:pt x="872" y="350"/>
                      </a:lnTo>
                      <a:lnTo>
                        <a:pt x="860" y="358"/>
                      </a:lnTo>
                      <a:lnTo>
                        <a:pt x="852" y="370"/>
                      </a:lnTo>
                      <a:lnTo>
                        <a:pt x="849" y="385"/>
                      </a:lnTo>
                      <a:lnTo>
                        <a:pt x="852" y="400"/>
                      </a:lnTo>
                      <a:lnTo>
                        <a:pt x="860" y="412"/>
                      </a:lnTo>
                      <a:lnTo>
                        <a:pt x="872" y="420"/>
                      </a:lnTo>
                      <a:lnTo>
                        <a:pt x="887" y="424"/>
                      </a:lnTo>
                      <a:lnTo>
                        <a:pt x="1195" y="424"/>
                      </a:lnTo>
                      <a:lnTo>
                        <a:pt x="1211" y="420"/>
                      </a:lnTo>
                      <a:lnTo>
                        <a:pt x="1222" y="412"/>
                      </a:lnTo>
                      <a:lnTo>
                        <a:pt x="1232" y="400"/>
                      </a:lnTo>
                      <a:lnTo>
                        <a:pt x="1234" y="385"/>
                      </a:lnTo>
                      <a:lnTo>
                        <a:pt x="1232" y="370"/>
                      </a:lnTo>
                      <a:lnTo>
                        <a:pt x="1222" y="358"/>
                      </a:lnTo>
                      <a:lnTo>
                        <a:pt x="1211" y="350"/>
                      </a:lnTo>
                      <a:lnTo>
                        <a:pt x="1195" y="347"/>
                      </a:lnTo>
                      <a:lnTo>
                        <a:pt x="887" y="347"/>
                      </a:lnTo>
                      <a:close/>
                      <a:moveTo>
                        <a:pt x="308" y="0"/>
                      </a:moveTo>
                      <a:lnTo>
                        <a:pt x="1772" y="0"/>
                      </a:lnTo>
                      <a:lnTo>
                        <a:pt x="1818" y="4"/>
                      </a:lnTo>
                      <a:lnTo>
                        <a:pt x="1861" y="13"/>
                      </a:lnTo>
                      <a:lnTo>
                        <a:pt x="1902" y="29"/>
                      </a:lnTo>
                      <a:lnTo>
                        <a:pt x="1940" y="50"/>
                      </a:lnTo>
                      <a:lnTo>
                        <a:pt x="1974" y="76"/>
                      </a:lnTo>
                      <a:lnTo>
                        <a:pt x="2005" y="106"/>
                      </a:lnTo>
                      <a:lnTo>
                        <a:pt x="2031" y="140"/>
                      </a:lnTo>
                      <a:lnTo>
                        <a:pt x="2051" y="179"/>
                      </a:lnTo>
                      <a:lnTo>
                        <a:pt x="2068" y="219"/>
                      </a:lnTo>
                      <a:lnTo>
                        <a:pt x="2077" y="263"/>
                      </a:lnTo>
                      <a:lnTo>
                        <a:pt x="2080" y="308"/>
                      </a:lnTo>
                      <a:lnTo>
                        <a:pt x="2080" y="840"/>
                      </a:lnTo>
                      <a:lnTo>
                        <a:pt x="1888" y="840"/>
                      </a:lnTo>
                      <a:lnTo>
                        <a:pt x="1888" y="655"/>
                      </a:lnTo>
                      <a:lnTo>
                        <a:pt x="193" y="655"/>
                      </a:lnTo>
                      <a:lnTo>
                        <a:pt x="193" y="3236"/>
                      </a:lnTo>
                      <a:lnTo>
                        <a:pt x="1888" y="3236"/>
                      </a:lnTo>
                      <a:lnTo>
                        <a:pt x="1888" y="2214"/>
                      </a:lnTo>
                      <a:lnTo>
                        <a:pt x="2080" y="2214"/>
                      </a:lnTo>
                      <a:lnTo>
                        <a:pt x="2080" y="3544"/>
                      </a:lnTo>
                      <a:lnTo>
                        <a:pt x="2077" y="3589"/>
                      </a:lnTo>
                      <a:lnTo>
                        <a:pt x="2068" y="3633"/>
                      </a:lnTo>
                      <a:lnTo>
                        <a:pt x="2051" y="3673"/>
                      </a:lnTo>
                      <a:lnTo>
                        <a:pt x="2031" y="3712"/>
                      </a:lnTo>
                      <a:lnTo>
                        <a:pt x="2005" y="3746"/>
                      </a:lnTo>
                      <a:lnTo>
                        <a:pt x="1974" y="3776"/>
                      </a:lnTo>
                      <a:lnTo>
                        <a:pt x="1940" y="3802"/>
                      </a:lnTo>
                      <a:lnTo>
                        <a:pt x="1902" y="3823"/>
                      </a:lnTo>
                      <a:lnTo>
                        <a:pt x="1861" y="3839"/>
                      </a:lnTo>
                      <a:lnTo>
                        <a:pt x="1818" y="3848"/>
                      </a:lnTo>
                      <a:lnTo>
                        <a:pt x="1772" y="3852"/>
                      </a:lnTo>
                      <a:lnTo>
                        <a:pt x="308" y="3852"/>
                      </a:lnTo>
                      <a:lnTo>
                        <a:pt x="263" y="3848"/>
                      </a:lnTo>
                      <a:lnTo>
                        <a:pt x="219" y="3839"/>
                      </a:lnTo>
                      <a:lnTo>
                        <a:pt x="179" y="3823"/>
                      </a:lnTo>
                      <a:lnTo>
                        <a:pt x="140" y="3802"/>
                      </a:lnTo>
                      <a:lnTo>
                        <a:pt x="106" y="3776"/>
                      </a:lnTo>
                      <a:lnTo>
                        <a:pt x="76" y="3746"/>
                      </a:lnTo>
                      <a:lnTo>
                        <a:pt x="50" y="3712"/>
                      </a:lnTo>
                      <a:lnTo>
                        <a:pt x="29" y="3673"/>
                      </a:lnTo>
                      <a:lnTo>
                        <a:pt x="13" y="3633"/>
                      </a:lnTo>
                      <a:lnTo>
                        <a:pt x="3" y="3589"/>
                      </a:lnTo>
                      <a:lnTo>
                        <a:pt x="0" y="3544"/>
                      </a:lnTo>
                      <a:lnTo>
                        <a:pt x="0" y="308"/>
                      </a:lnTo>
                      <a:lnTo>
                        <a:pt x="3" y="263"/>
                      </a:lnTo>
                      <a:lnTo>
                        <a:pt x="13" y="219"/>
                      </a:lnTo>
                      <a:lnTo>
                        <a:pt x="29" y="179"/>
                      </a:lnTo>
                      <a:lnTo>
                        <a:pt x="50" y="140"/>
                      </a:lnTo>
                      <a:lnTo>
                        <a:pt x="76" y="106"/>
                      </a:lnTo>
                      <a:lnTo>
                        <a:pt x="106" y="76"/>
                      </a:lnTo>
                      <a:lnTo>
                        <a:pt x="140" y="50"/>
                      </a:lnTo>
                      <a:lnTo>
                        <a:pt x="179" y="29"/>
                      </a:lnTo>
                      <a:lnTo>
                        <a:pt x="219" y="13"/>
                      </a:lnTo>
                      <a:lnTo>
                        <a:pt x="263" y="4"/>
                      </a:lnTo>
                      <a:lnTo>
                        <a:pt x="308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6" name="CustomShape 58"/>
                <p:cNvSpPr/>
                <p:nvPr/>
              </p:nvSpPr>
              <p:spPr>
                <a:xfrm>
                  <a:off x="6690240" y="2121120"/>
                  <a:ext cx="109080" cy="22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7" name="CustomShape 59"/>
                <p:cNvSpPr/>
                <p:nvPr/>
              </p:nvSpPr>
              <p:spPr>
                <a:xfrm>
                  <a:off x="6717960" y="2166840"/>
                  <a:ext cx="81360" cy="2232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8" name="CustomShape 60"/>
                <p:cNvSpPr/>
                <p:nvPr/>
              </p:nvSpPr>
              <p:spPr>
                <a:xfrm>
                  <a:off x="6772680" y="2212560"/>
                  <a:ext cx="26280" cy="2196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8484A"/>
      </a:dk2>
      <a:lt2>
        <a:srgbClr val="EEEEF0"/>
      </a:lt2>
      <a:accent1>
        <a:srgbClr val="EA2461"/>
      </a:accent1>
      <a:accent2>
        <a:srgbClr val="FF6600"/>
      </a:accent2>
      <a:accent3>
        <a:srgbClr val="FED11C"/>
      </a:accent3>
      <a:accent4>
        <a:srgbClr val="66B615"/>
      </a:accent4>
      <a:accent5>
        <a:srgbClr val="2A8CE5"/>
      </a:accent5>
      <a:accent6>
        <a:srgbClr val="B22898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2040</TotalTime>
  <Words>478</Words>
  <Application>Microsoft Office PowerPoint</Application>
  <PresentationFormat>화면 슬라이드 쇼(4:3)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11</vt:i4>
      </vt:variant>
    </vt:vector>
  </HeadingPairs>
  <TitlesOfParts>
    <vt:vector size="27" baseType="lpstr">
      <vt:lpstr>DejaVu Sans</vt:lpstr>
      <vt:lpstr>HY신명조</vt:lpstr>
      <vt:lpstr>HY신명체</vt:lpstr>
      <vt:lpstr>StarSymbol</vt:lpstr>
      <vt:lpstr>굴림</vt:lpstr>
      <vt:lpstr>나눔바른고딕 UltraLight</vt:lpstr>
      <vt:lpstr>Arial</vt:lpstr>
      <vt:lpstr>Century Gothic</vt:lpstr>
      <vt:lpstr>Symbol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이용하는 센서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피티앤</dc:creator>
  <dc:description/>
  <cp:lastModifiedBy>Windows 사용자</cp:lastModifiedBy>
  <cp:revision>163</cp:revision>
  <dcterms:created xsi:type="dcterms:W3CDTF">2016-06-23T03:21:13Z</dcterms:created>
  <dcterms:modified xsi:type="dcterms:W3CDTF">2018-11-28T04:28:43Z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Organization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화면 슬라이드 쇼(4:3)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13</vt:i4>
  </property>
</Properties>
</file>