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slideLayouts/slideLayout21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  <p:sldMasterId id="2147483651" r:id="rId2"/>
    <p:sldMasterId id="2147483653" r:id="rId3"/>
  </p:sldMasterIdLst>
  <p:notesMasterIdLst>
    <p:notesMasterId r:id="rId19"/>
  </p:notesMasterIdLst>
  <p:handoutMasterIdLst>
    <p:handoutMasterId r:id="rId20"/>
  </p:handoutMasterIdLst>
  <p:sldIdLst>
    <p:sldId id="256" r:id="rId4"/>
    <p:sldId id="331" r:id="rId5"/>
    <p:sldId id="332" r:id="rId6"/>
    <p:sldId id="320" r:id="rId7"/>
    <p:sldId id="336" r:id="rId8"/>
    <p:sldId id="340" r:id="rId9"/>
    <p:sldId id="342" r:id="rId10"/>
    <p:sldId id="341" r:id="rId11"/>
    <p:sldId id="337" r:id="rId12"/>
    <p:sldId id="339" r:id="rId13"/>
    <p:sldId id="338" r:id="rId14"/>
    <p:sldId id="345" r:id="rId15"/>
    <p:sldId id="344" r:id="rId16"/>
    <p:sldId id="343" r:id="rId17"/>
    <p:sldId id="272" r:id="rId18"/>
  </p:sldIdLst>
  <p:sldSz cx="9144000" cy="5143500" type="screen16x9"/>
  <p:notesSz cx="6858000" cy="9144000"/>
  <p:embeddedFontLst>
    <p:embeddedFont>
      <p:font typeface="210 국민체조 L" panose="02020603020101020101" pitchFamily="18" charset="-127"/>
      <p:regular r:id="rId21"/>
    </p:embeddedFont>
    <p:embeddedFont>
      <p:font typeface="Arial Unicode MS" panose="020B0604020202020204" pitchFamily="50" charset="-127"/>
      <p:regular r:id="rId22"/>
    </p:embeddedFont>
    <p:embeddedFont>
      <p:font typeface="맑은 고딕" panose="020B0503020000020004" pitchFamily="50" charset="-127"/>
      <p:regular r:id="rId23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0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D2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1130" autoAdjust="0"/>
  </p:normalViewPr>
  <p:slideViewPr>
    <p:cSldViewPr>
      <p:cViewPr varScale="1">
        <p:scale>
          <a:sx n="81" d="100"/>
          <a:sy n="81" d="100"/>
        </p:scale>
        <p:origin x="860" y="60"/>
      </p:cViewPr>
      <p:guideLst>
        <p:guide orient="horz" pos="1801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howGuides="1">
      <p:cViewPr varScale="1">
        <p:scale>
          <a:sx n="83" d="100"/>
          <a:sy n="83" d="100"/>
        </p:scale>
        <p:origin x="474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font" Target="fonts/font1.fntdata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font" Target="fonts/font4.fntdata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font" Target="fonts/font3.fntdata"/><Relationship Id="rId28" Type="http://schemas.openxmlformats.org/officeDocument/2006/relationships/tableStyles" Target="tableStyles.xml"/><Relationship Id="rId10" Type="http://schemas.openxmlformats.org/officeDocument/2006/relationships/slide" Target="slides/slide7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font" Target="fonts/font2.fntdata"/><Relationship Id="rId27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>
            <a:extLst>
              <a:ext uri="{FF2B5EF4-FFF2-40B4-BE49-F238E27FC236}">
                <a16:creationId xmlns:a16="http://schemas.microsoft.com/office/drawing/2014/main" id="{8FEF09C3-5432-4DA0-9890-3050357C5EB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227E202-B8C5-4411-9AB9-001230F3662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CC0FA2-A713-4856-8F75-7FAFAF35736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05FDCCD-9920-4087-A8EF-840D6BF9675D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B30773E-42C5-4B13-84D2-DE05FB0C34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A52E6A-8C14-4F5B-B0CB-3A4FCBC8D1E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1779576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8866FF-EA9A-44BA-8DB2-FB8E70490571}" type="datetimeFigureOut">
              <a:rPr lang="ko-KR" altLang="en-US" smtClean="0"/>
              <a:t>2019-02-15</a:t>
            </a:fld>
            <a:endParaRPr lang="ko-KR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altLang="ko-KR"/>
              <a:t>Click to edit Master text styles</a:t>
            </a:r>
          </a:p>
          <a:p>
            <a:pPr lvl="1"/>
            <a:r>
              <a:rPr lang="en-US" altLang="ko-KR"/>
              <a:t>Second level</a:t>
            </a:r>
          </a:p>
          <a:p>
            <a:pPr lvl="2"/>
            <a:r>
              <a:rPr lang="en-US" altLang="ko-KR"/>
              <a:t>Third level</a:t>
            </a:r>
          </a:p>
          <a:p>
            <a:pPr lvl="3"/>
            <a:r>
              <a:rPr lang="en-US" altLang="ko-KR"/>
              <a:t>Fourth level</a:t>
            </a:r>
          </a:p>
          <a:p>
            <a:pPr lvl="4"/>
            <a:r>
              <a:rPr lang="en-US" altLang="ko-KR"/>
              <a:t>Fifth level</a:t>
            </a:r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789A33-A361-4541-B6A7-456994CC0C0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45644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789A33-A361-4541-B6A7-456994CC0C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1398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11.jpg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2649293" y="1563638"/>
            <a:ext cx="3845416" cy="108012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36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>
                <a:ea typeface="맑은 고딕" pitchFamily="50" charset="-127"/>
              </a:rPr>
              <a:t>FREE PPT TEMPLATES</a:t>
            </a:r>
            <a:endParaRPr lang="en-US" altLang="ko-KR" dirty="0"/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2649145" y="2634232"/>
            <a:ext cx="3845416" cy="79993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buNone/>
              <a:defRPr sz="140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INSTERT THE TITLE</a:t>
            </a:r>
          </a:p>
          <a:p>
            <a:pPr lvl="0"/>
            <a:r>
              <a:rPr lang="en-US" altLang="ko-KR" dirty="0"/>
              <a:t>OF YOUR </a:t>
            </a:r>
          </a:p>
          <a:p>
            <a:pPr lvl="0"/>
            <a:r>
              <a:rPr lang="en-US" altLang="ko-KR" dirty="0"/>
              <a:t>PRESENTATION HERE</a:t>
            </a:r>
            <a:endParaRPr lang="ko-KR" altLang="en-US" dirty="0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627365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2700934" y="32249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2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2700934" y="189860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3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700934" y="3474719"/>
            <a:ext cx="1583034" cy="1385155"/>
          </a:xfrm>
          <a:prstGeom prst="rect">
            <a:avLst/>
          </a:prstGeom>
          <a:solidFill>
            <a:schemeClr val="bg1">
              <a:lumMod val="95000"/>
            </a:schemeClr>
          </a:solidFill>
          <a:ln w="19050">
            <a:solidFill>
              <a:schemeClr val="accent4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965846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33116" y="843558"/>
            <a:ext cx="8077768" cy="2160240"/>
          </a:xfrm>
          <a:prstGeom prst="rect">
            <a:avLst/>
          </a:prstGeom>
          <a:solidFill>
            <a:schemeClr val="bg1">
              <a:lumMod val="95000"/>
            </a:schemeClr>
          </a:solidFill>
          <a:ln w="38100">
            <a:noFill/>
          </a:ln>
        </p:spPr>
        <p:txBody>
          <a:bodyPr anchor="ctr"/>
          <a:lstStyle>
            <a:lvl1pPr marL="0" indent="0" algn="ctr">
              <a:buNone/>
              <a:defRPr sz="14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031416" y="2475359"/>
            <a:ext cx="1062118" cy="1062118"/>
          </a:xfrm>
          <a:prstGeom prst="ellipse">
            <a:avLst/>
          </a:prstGeom>
          <a:solidFill>
            <a:schemeClr val="bg1">
              <a:lumMod val="95000"/>
            </a:schemeClr>
          </a:solidFill>
          <a:ln w="38100">
            <a:solidFill>
              <a:schemeClr val="accent1"/>
            </a:solidFill>
          </a:ln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6159670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 userDrawn="1"/>
        </p:nvSpPr>
        <p:spPr>
          <a:xfrm>
            <a:off x="6012160" y="0"/>
            <a:ext cx="313184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3131840" y="0"/>
            <a:ext cx="288032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332214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8244000" y="0"/>
            <a:ext cx="900000" cy="51435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811908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2477595" y="0"/>
            <a:ext cx="2448000" cy="51435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Insert Your Image</a:t>
            </a:r>
            <a:endParaRPr lang="ko-KR" altLang="en-US" dirty="0"/>
          </a:p>
        </p:txBody>
      </p:sp>
      <p:sp>
        <p:nvSpPr>
          <p:cNvPr id="5" name="Rectangle 4"/>
          <p:cNvSpPr/>
          <p:nvPr userDrawn="1"/>
        </p:nvSpPr>
        <p:spPr>
          <a:xfrm>
            <a:off x="4916268" y="0"/>
            <a:ext cx="900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173012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429444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4644008" y="915566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429444" y="2912740"/>
            <a:ext cx="4104456" cy="187200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8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9" name="Rectangle 8"/>
          <p:cNvSpPr/>
          <p:nvPr userDrawn="1"/>
        </p:nvSpPr>
        <p:spPr>
          <a:xfrm>
            <a:off x="4644464" y="2912740"/>
            <a:ext cx="4104000" cy="1872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576594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4583048" y="0"/>
            <a:ext cx="2286000" cy="51435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0" hasCustomPrompt="1"/>
          </p:nvPr>
        </p:nvSpPr>
        <p:spPr>
          <a:xfrm>
            <a:off x="6858000" y="698778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1" hasCustomPrompt="1"/>
          </p:nvPr>
        </p:nvSpPr>
        <p:spPr>
          <a:xfrm>
            <a:off x="4583048" y="2578606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2298953" y="699542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0" y="2579370"/>
            <a:ext cx="2286000" cy="187220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11595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Images and Conten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2"/>
          <p:cNvSpPr>
            <a:spLocks noGrp="1"/>
          </p:cNvSpPr>
          <p:nvPr>
            <p:ph type="pic" idx="13" hasCustomPrompt="1"/>
          </p:nvPr>
        </p:nvSpPr>
        <p:spPr>
          <a:xfrm>
            <a:off x="323528" y="248444"/>
            <a:ext cx="3294112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4" hasCustomPrompt="1"/>
          </p:nvPr>
        </p:nvSpPr>
        <p:spPr>
          <a:xfrm>
            <a:off x="3671560" y="1832620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5" hasCustomPrompt="1"/>
          </p:nvPr>
        </p:nvSpPr>
        <p:spPr>
          <a:xfrm>
            <a:off x="2105640" y="3416796"/>
            <a:ext cx="307792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6" hasCustomPrompt="1"/>
          </p:nvPr>
        </p:nvSpPr>
        <p:spPr>
          <a:xfrm>
            <a:off x="323528" y="1832620"/>
            <a:ext cx="1728192" cy="30963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Picture Placeholder 2"/>
          <p:cNvSpPr>
            <a:spLocks noGrp="1"/>
          </p:cNvSpPr>
          <p:nvPr>
            <p:ph type="pic" idx="17" hasCustomPrompt="1"/>
          </p:nvPr>
        </p:nvSpPr>
        <p:spPr>
          <a:xfrm>
            <a:off x="2105640" y="1832049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8" hasCustomPrompt="1"/>
          </p:nvPr>
        </p:nvSpPr>
        <p:spPr>
          <a:xfrm>
            <a:off x="3671560" y="248444"/>
            <a:ext cx="1512000" cy="151216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83147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pic>
        <p:nvPicPr>
          <p:cNvPr id="4" name="Picture 2" descr="D:\Fullppt\005-PNG이미지\노트북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896" y="1019175"/>
            <a:ext cx="6011911" cy="30577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5283453" y="1415430"/>
            <a:ext cx="2834003" cy="211421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9796641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824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3" descr="D:\Fullppt\005-PNG이미지\모니터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88607" y="1275606"/>
            <a:ext cx="2526010" cy="25186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1748616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4986924" y="1374406"/>
            <a:ext cx="2319328" cy="1584833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7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11635765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Images and Contents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D:\Fullppt\PNG이미지\핸드폰2.png"/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0152" y="1023301"/>
            <a:ext cx="3024336" cy="36624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Picture Placeholder 2"/>
          <p:cNvSpPr>
            <a:spLocks noGrp="1"/>
          </p:cNvSpPr>
          <p:nvPr>
            <p:ph type="pic" idx="1" hasCustomPrompt="1"/>
          </p:nvPr>
        </p:nvSpPr>
        <p:spPr>
          <a:xfrm>
            <a:off x="6687664" y="1164297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4" name="Picture Placeholder 2"/>
          <p:cNvSpPr>
            <a:spLocks noGrp="1"/>
          </p:cNvSpPr>
          <p:nvPr>
            <p:ph type="pic" idx="12" hasCustomPrompt="1"/>
          </p:nvPr>
        </p:nvSpPr>
        <p:spPr>
          <a:xfrm>
            <a:off x="5196830" y="1426241"/>
            <a:ext cx="1744194" cy="269424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txBody>
          <a:bodyPr anchor="ctr"/>
          <a:lstStyle>
            <a:lvl1pPr marL="0" indent="0" algn="ctr">
              <a:buNone/>
              <a:defRPr sz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altLang="ko-KR" dirty="0"/>
              <a:t>Your Picture Here</a:t>
            </a:r>
            <a:endParaRPr lang="ko-KR" altLang="en-US" dirty="0"/>
          </a:p>
        </p:txBody>
      </p:sp>
      <p:sp>
        <p:nvSpPr>
          <p:cNvPr id="5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6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8922350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 Layout">
    <p:bg>
      <p:bgPr>
        <a:blipFill>
          <a:blip r:embed="rId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>
              <a:alpha val="7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" name="Group 3"/>
          <p:cNvGrpSpPr/>
          <p:nvPr userDrawn="1"/>
        </p:nvGrpSpPr>
        <p:grpSpPr>
          <a:xfrm>
            <a:off x="1944300" y="0"/>
            <a:ext cx="5255402" cy="5143500"/>
            <a:chOff x="1619672" y="548680"/>
            <a:chExt cx="5904656" cy="5778928"/>
          </a:xfrm>
        </p:grpSpPr>
        <p:sp>
          <p:nvSpPr>
            <p:cNvPr id="5" name="Oval 4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6" name="Oval 5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2"/>
              <a:stretch>
                <a:fillRect/>
              </a:stretch>
            </a:blipFill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7" name="Straight Connector 6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bg1">
                  <a:alpha val="7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2105794"/>
            <a:ext cx="9144000" cy="576063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Thank you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-148" y="2681858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92247715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con sets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ICON SETS LAYOUT</a:t>
            </a:r>
          </a:p>
        </p:txBody>
      </p:sp>
      <p:grpSp>
        <p:nvGrpSpPr>
          <p:cNvPr id="5" name="Group 4"/>
          <p:cNvGrpSpPr/>
          <p:nvPr userDrawn="1"/>
        </p:nvGrpSpPr>
        <p:grpSpPr>
          <a:xfrm>
            <a:off x="354008" y="1131589"/>
            <a:ext cx="2849840" cy="3649171"/>
            <a:chOff x="354008" y="1131589"/>
            <a:chExt cx="2849840" cy="3649171"/>
          </a:xfrm>
        </p:grpSpPr>
        <p:sp>
          <p:nvSpPr>
            <p:cNvPr id="6" name="Rounded Rectangle 5"/>
            <p:cNvSpPr/>
            <p:nvPr/>
          </p:nvSpPr>
          <p:spPr>
            <a:xfrm>
              <a:off x="354008" y="1131589"/>
              <a:ext cx="2849840" cy="3649171"/>
            </a:xfrm>
            <a:prstGeom prst="roundRect">
              <a:avLst>
                <a:gd name="adj" fmla="val 3968"/>
              </a:avLst>
            </a:prstGeom>
            <a:blipFill>
              <a:blip r:embed="rId2"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Rounded Rectangle 8"/>
            <p:cNvSpPr/>
            <p:nvPr/>
          </p:nvSpPr>
          <p:spPr>
            <a:xfrm>
              <a:off x="531932" y="1347500"/>
              <a:ext cx="108520" cy="3240473"/>
            </a:xfrm>
            <a:prstGeom prst="roundRect">
              <a:avLst>
                <a:gd name="adj" fmla="val 50000"/>
              </a:avLst>
            </a:prstGeom>
            <a:solidFill>
              <a:schemeClr val="bg1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bg1"/>
                </a:solidFill>
              </a:endParaRPr>
            </a:p>
          </p:txBody>
        </p:sp>
        <p:sp>
          <p:nvSpPr>
            <p:cNvPr id="12" name="Half Frame 11"/>
            <p:cNvSpPr/>
            <p:nvPr/>
          </p:nvSpPr>
          <p:spPr>
            <a:xfrm rot="5400000">
              <a:off x="2592642" y="1238201"/>
              <a:ext cx="502331" cy="502331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1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73818220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3995936" y="2253238"/>
            <a:ext cx="5148064" cy="473576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SECTION BREAK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3995936" y="2726814"/>
            <a:ext cx="5148064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  <p:grpSp>
        <p:nvGrpSpPr>
          <p:cNvPr id="8" name="Group 7"/>
          <p:cNvGrpSpPr/>
          <p:nvPr userDrawn="1"/>
        </p:nvGrpSpPr>
        <p:grpSpPr>
          <a:xfrm>
            <a:off x="941932" y="1244876"/>
            <a:ext cx="2693964" cy="2636602"/>
            <a:chOff x="1619672" y="548680"/>
            <a:chExt cx="5904656" cy="5778928"/>
          </a:xfrm>
        </p:grpSpPr>
        <p:sp>
          <p:nvSpPr>
            <p:cNvPr id="9" name="Oval 8"/>
            <p:cNvSpPr/>
            <p:nvPr userDrawn="1"/>
          </p:nvSpPr>
          <p:spPr>
            <a:xfrm>
              <a:off x="2411760" y="1268760"/>
              <a:ext cx="4320480" cy="4320480"/>
            </a:xfrm>
            <a:prstGeom prst="ellipse">
              <a:avLst/>
            </a:prstGeom>
            <a:noFill/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sp>
          <p:nvSpPr>
            <p:cNvPr id="12" name="Oval 11"/>
            <p:cNvSpPr/>
            <p:nvPr userDrawn="1"/>
          </p:nvSpPr>
          <p:spPr>
            <a:xfrm>
              <a:off x="2483768" y="1340768"/>
              <a:ext cx="4176464" cy="4176464"/>
            </a:xfrm>
            <a:prstGeom prst="ellipse">
              <a:avLst/>
            </a:prstGeom>
            <a:blipFill>
              <a:blip r:embed="rId3"/>
              <a:stretch>
                <a:fillRect/>
              </a:stretch>
            </a:blipFill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ko-KR" altLang="en-US"/>
            </a:p>
          </p:txBody>
        </p:sp>
        <p:cxnSp>
          <p:nvCxnSpPr>
            <p:cNvPr id="13" name="Straight Connector 12"/>
            <p:cNvCxnSpPr/>
            <p:nvPr userDrawn="1"/>
          </p:nvCxnSpPr>
          <p:spPr>
            <a:xfrm>
              <a:off x="4572000" y="548680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 userDrawn="1"/>
          </p:nvCxnSpPr>
          <p:spPr>
            <a:xfrm>
              <a:off x="4572000" y="5607528"/>
              <a:ext cx="0" cy="72008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 userDrawn="1"/>
          </p:nvCxnSpPr>
          <p:spPr>
            <a:xfrm>
              <a:off x="6732240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 userDrawn="1"/>
          </p:nvCxnSpPr>
          <p:spPr>
            <a:xfrm>
              <a:off x="1619672" y="3429000"/>
              <a:ext cx="792088" cy="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 userDrawn="1"/>
          </p:nvCxnSpPr>
          <p:spPr>
            <a:xfrm flipV="1">
              <a:off x="6156176" y="2378312"/>
              <a:ext cx="792088" cy="3306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 userDrawn="1"/>
          </p:nvCxnSpPr>
          <p:spPr>
            <a:xfrm flipV="1">
              <a:off x="5431496" y="1124744"/>
              <a:ext cx="432048" cy="79208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 userDrawn="1"/>
          </p:nvCxnSpPr>
          <p:spPr>
            <a:xfrm>
              <a:off x="3094136" y="1131624"/>
              <a:ext cx="613768" cy="785208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 userDrawn="1"/>
          </p:nvCxnSpPr>
          <p:spPr>
            <a:xfrm>
              <a:off x="2195736" y="2090992"/>
              <a:ext cx="898400" cy="492240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 userDrawn="1"/>
          </p:nvCxnSpPr>
          <p:spPr>
            <a:xfrm flipV="1">
              <a:off x="3180984" y="4941168"/>
              <a:ext cx="526920" cy="576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 userDrawn="1"/>
          </p:nvCxnSpPr>
          <p:spPr>
            <a:xfrm flipV="1">
              <a:off x="2456304" y="4329100"/>
              <a:ext cx="637832" cy="39604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 userDrawn="1"/>
          </p:nvCxnSpPr>
          <p:spPr>
            <a:xfrm>
              <a:off x="5979584" y="4142812"/>
              <a:ext cx="968680" cy="51032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 userDrawn="1"/>
          </p:nvCxnSpPr>
          <p:spPr>
            <a:xfrm>
              <a:off x="5431496" y="4875464"/>
              <a:ext cx="490068" cy="732064"/>
            </a:xfrm>
            <a:prstGeom prst="line">
              <a:avLst/>
            </a:prstGeom>
            <a:ln w="190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382354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1319744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757120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12904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2347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0" y="699542"/>
            <a:ext cx="9144000" cy="288032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2827544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467544" y="195486"/>
            <a:ext cx="8424936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467544" y="771550"/>
            <a:ext cx="8424936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3106520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0" y="180628"/>
            <a:ext cx="9144000" cy="576064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3600" b="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7038179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Basic Layou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9"/>
          <p:cNvSpPr>
            <a:spLocks noGrp="1"/>
          </p:cNvSpPr>
          <p:nvPr>
            <p:ph type="body" sz="quarter" idx="10" hasCustomPrompt="1"/>
          </p:nvPr>
        </p:nvSpPr>
        <p:spPr>
          <a:xfrm>
            <a:off x="1691680" y="123478"/>
            <a:ext cx="7452320" cy="576064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36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  <p:sp>
        <p:nvSpPr>
          <p:cNvPr id="11" name="Text Placeholder 9"/>
          <p:cNvSpPr>
            <a:spLocks noGrp="1"/>
          </p:cNvSpPr>
          <p:nvPr>
            <p:ph type="body" sz="quarter" idx="11" hasCustomPrompt="1"/>
          </p:nvPr>
        </p:nvSpPr>
        <p:spPr>
          <a:xfrm>
            <a:off x="1691680" y="699542"/>
            <a:ext cx="7452320" cy="288032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0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Insert the title of your subtitle Here</a:t>
            </a:r>
          </a:p>
        </p:txBody>
      </p:sp>
    </p:spTree>
    <p:extLst>
      <p:ext uri="{BB962C8B-B14F-4D97-AF65-F5344CB8AC3E}">
        <p14:creationId xmlns:p14="http://schemas.microsoft.com/office/powerpoint/2010/main" val="32981411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6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6.xml"/><Relationship Id="rId7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20.xml"/><Relationship Id="rId2" Type="http://schemas.openxmlformats.org/officeDocument/2006/relationships/slideLayout" Target="../slideLayouts/slideLayout5.xml"/><Relationship Id="rId16" Type="http://schemas.openxmlformats.org/officeDocument/2006/relationships/slideLayout" Target="../slideLayouts/slideLayout19.xml"/><Relationship Id="rId1" Type="http://schemas.openxmlformats.org/officeDocument/2006/relationships/slideLayout" Target="../slideLayouts/slideLayout4.xml"/><Relationship Id="rId6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4.xml"/><Relationship Id="rId5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3.xml"/><Relationship Id="rId4" Type="http://schemas.openxmlformats.org/officeDocument/2006/relationships/slideLayout" Target="../slideLayouts/slideLayout7.xml"/><Relationship Id="rId9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7.xml"/></Relationships>
</file>

<file path=ppt/slideMasters/_rels/slideMaster3.xml.rels><?xml version="1.0" encoding="UTF-8" standalone="yes"?>
<Relationships xmlns="http://schemas.openxmlformats.org/package/2006/relationships"><Relationship Id="rId2" Type="http://schemas.openxmlformats.org/officeDocument/2006/relationships/theme" Target="../theme/theme3.xml"/><Relationship Id="rId1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6683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4" r:id="rId3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7555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2" r:id="rId2"/>
    <p:sldLayoutId id="2147483663" r:id="rId3"/>
    <p:sldLayoutId id="2147483660" r:id="rId4"/>
    <p:sldLayoutId id="2147483661" r:id="rId5"/>
    <p:sldLayoutId id="2147483662" r:id="rId6"/>
    <p:sldLayoutId id="2147483664" r:id="rId7"/>
    <p:sldLayoutId id="2147483655" r:id="rId8"/>
    <p:sldLayoutId id="2147483665" r:id="rId9"/>
    <p:sldLayoutId id="2147483666" r:id="rId10"/>
    <p:sldLayoutId id="2147483667" r:id="rId11"/>
    <p:sldLayoutId id="2147483668" r:id="rId12"/>
    <p:sldLayoutId id="2147483669" r:id="rId13"/>
    <p:sldLayoutId id="2147483673" r:id="rId14"/>
    <p:sldLayoutId id="2147483672" r:id="rId15"/>
    <p:sldLayoutId id="2147483671" r:id="rId16"/>
    <p:sldLayoutId id="2147483656" r:id="rId17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4710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microsoft.com/office/2007/relationships/hdphoto" Target="../media/hdphoto1.wdp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267744" y="2031689"/>
            <a:ext cx="4608512" cy="1080121"/>
          </a:xfrm>
        </p:spPr>
        <p:txBody>
          <a:bodyPr/>
          <a:lstStyle/>
          <a:p>
            <a:pPr lvl="0"/>
            <a:r>
              <a:rPr lang="ko-KR" altLang="en-US" sz="25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블록체인을 적용한</a:t>
            </a:r>
            <a:endParaRPr lang="en-US" altLang="ko-KR" sz="25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lvl="0"/>
            <a:r>
              <a:rPr lang="ko-KR" altLang="en-US" sz="25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성적인증 시스템</a:t>
            </a:r>
            <a:endParaRPr lang="en-US" altLang="ko-KR" sz="25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652120" y="4044134"/>
            <a:ext cx="3845416" cy="799934"/>
          </a:xfrm>
        </p:spPr>
        <p:txBody>
          <a:bodyPr/>
          <a:lstStyle/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1871227</a:t>
            </a:r>
          </a:p>
          <a:p>
            <a:pPr>
              <a:spcBef>
                <a:spcPts val="0"/>
              </a:spcBef>
              <a:defRPr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IT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공과대학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spcBef>
                <a:spcPts val="0"/>
              </a:spcBef>
              <a:defRPr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임세진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718413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E0C459-D691-4762-A431-F794CB423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E24EB30-8493-4A0A-8D38-E8FA92B0F187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58" t="-22222" r="858" b="22222"/>
          <a:stretch/>
        </p:blipFill>
        <p:spPr>
          <a:xfrm>
            <a:off x="179512" y="1203598"/>
            <a:ext cx="8390769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4808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60AFE0-8E0A-4CB6-9CF4-AC3D253CF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구현해보기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앱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9F7E-C47B-4949-A4A5-3B1DB700A169}"/>
              </a:ext>
            </a:extLst>
          </p:cNvPr>
          <p:cNvSpPr/>
          <p:nvPr/>
        </p:nvSpPr>
        <p:spPr>
          <a:xfrm>
            <a:off x="395536" y="1419622"/>
            <a:ext cx="8352928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컨소시엄 블록체인 적용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참여노드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각 수업의 교수님들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열람 권리를 가진 사람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참여노드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해당 수업의 학생들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노드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앱에서 교수인증을 통해 노드 허가를 받음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각 평가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시험이나 과제물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마다 정정기간을 거친 뒤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확정된 점수를 입력한 블록 생성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열람권리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앱에서 학생인증을 통해 해시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ID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생성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-&gt;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열람권리를 받음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1309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2B60AFE0-8E0A-4CB6-9CF4-AC3D253CFCD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구현해보기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앱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58B9F7E-C47B-4949-A4A5-3B1DB700A169}"/>
              </a:ext>
            </a:extLst>
          </p:cNvPr>
          <p:cNvSpPr/>
          <p:nvPr/>
        </p:nvSpPr>
        <p:spPr>
          <a:xfrm>
            <a:off x="215008" y="1923678"/>
            <a:ext cx="8928992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블록에 들어가는 내용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</a:p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헤더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en-US" altLang="ko-KR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Prev_Hash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+ Time +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해당 교수의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수업명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출력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해당 평가이름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(ex.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중간평가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+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학생들 석차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이름 부분은 해시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ID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+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학생들 점수</a:t>
            </a:r>
          </a:p>
        </p:txBody>
      </p:sp>
    </p:spTree>
    <p:extLst>
      <p:ext uri="{BB962C8B-B14F-4D97-AF65-F5344CB8AC3E}">
        <p14:creationId xmlns:p14="http://schemas.microsoft.com/office/powerpoint/2010/main" val="94151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3FF2551D-F797-4639-9E85-04C89951605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기대효과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48A46DE-BA0D-4D26-846E-89B40F22DCD0}"/>
              </a:ext>
            </a:extLst>
          </p:cNvPr>
          <p:cNvSpPr/>
          <p:nvPr/>
        </p:nvSpPr>
        <p:spPr>
          <a:xfrm>
            <a:off x="107504" y="1419622"/>
            <a:ext cx="8928992" cy="29523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학생들이 해당 점수의 분포와 자신의 상대적 위치를 보고 학점예상이나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다음 시험 때 더욱 열심히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준비한다든지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등의 방향을 잡을 수 있음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석차가 상위권이었음에도 불구하고 납득할 수 없는 학점을 받은 경우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이의제기를 하기에 용이함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실수로 학점이 잘못 나가는 경우 방지 가능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  <a:p>
            <a:pPr marL="285750" indent="-285750" fontAlgn="base">
              <a:lnSpc>
                <a:spcPct val="150000"/>
              </a:lnSpc>
              <a:buFontTx/>
              <a:buChar char="-"/>
            </a:pP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fontAlgn="base"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추후에 개인적 이익을 위한 성적조작을 방지할 수 있음</a:t>
            </a:r>
          </a:p>
        </p:txBody>
      </p:sp>
    </p:spTree>
    <p:extLst>
      <p:ext uri="{BB962C8B-B14F-4D97-AF65-F5344CB8AC3E}">
        <p14:creationId xmlns:p14="http://schemas.microsoft.com/office/powerpoint/2010/main" val="63666432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D48808C1-3EF5-407F-B5DF-B32C8DE32C4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한계점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2006D49-7A4F-4368-BB6F-BC8580D53EBE}"/>
              </a:ext>
            </a:extLst>
          </p:cNvPr>
          <p:cNvSpPr/>
          <p:nvPr/>
        </p:nvSpPr>
        <p:spPr>
          <a:xfrm>
            <a:off x="107504" y="1203598"/>
            <a:ext cx="9036496" cy="33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- 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수정이 불가능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양날의 검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블록을 수정하는 순간 해당 블록의 해시가 변경되고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블록 헤더에 이전 해시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en-US" altLang="ko-KR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Prev_hash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가 들어있는데 블록 해시가 변경되면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다음 블록 헤더에 있는 이전 해시와는 다른 해시 값이 되어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연결이 끊어지며 사용할 수 없게 됨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=&gt;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정정기간을 다 거친 뒤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확정된 평가요소별 성적을 블록으로 만들어야 함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 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Tx/>
              <a:buChar char="-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성적 입력하여 블록 생성할 때 조작을 하는 경우는 막을 수 없음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또한 수정이 어렵기 때문에 조작된 성적을 원래대로 복구하는 일도 어려움</a:t>
            </a:r>
          </a:p>
        </p:txBody>
      </p:sp>
    </p:spTree>
    <p:extLst>
      <p:ext uri="{BB962C8B-B14F-4D97-AF65-F5344CB8AC3E}">
        <p14:creationId xmlns:p14="http://schemas.microsoft.com/office/powerpoint/2010/main" val="11945570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0" y="2283718"/>
            <a:ext cx="9144000" cy="576063"/>
          </a:xfrm>
        </p:spPr>
        <p:txBody>
          <a:bodyPr/>
          <a:lstStyle/>
          <a:p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Thank you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663840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현재 시스템의 문제점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6DD738-C6D9-4B7C-8F86-325FC088759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3025" t="-584" r="-475" b="79313"/>
          <a:stretch/>
        </p:blipFill>
        <p:spPr>
          <a:xfrm>
            <a:off x="-184993" y="1015411"/>
            <a:ext cx="7389069" cy="57606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E570434-BEC8-4DCE-A18E-2E614CB572E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01" r="-1" b="75016"/>
          <a:stretch/>
        </p:blipFill>
        <p:spPr>
          <a:xfrm>
            <a:off x="2749166" y="3394153"/>
            <a:ext cx="6394834" cy="49750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195F3AD-1156-487C-9FB7-7E8F5787073A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0280"/>
          <a:stretch/>
        </p:blipFill>
        <p:spPr>
          <a:xfrm>
            <a:off x="127449" y="4018941"/>
            <a:ext cx="8927976" cy="49750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721D48B-02D9-46F7-830A-BEE629D5D813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38" b="74824"/>
          <a:stretch/>
        </p:blipFill>
        <p:spPr>
          <a:xfrm>
            <a:off x="4499992" y="1779662"/>
            <a:ext cx="4504153" cy="49365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03233EF-E235-42B2-B535-B5019EE3EA4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3499"/>
            <a:ext cx="9144000" cy="101529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F6022427-2D55-430B-ACAF-6057B6F10C42}"/>
              </a:ext>
            </a:extLst>
          </p:cNvPr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742" r="-1" b="82111"/>
          <a:stretch/>
        </p:blipFill>
        <p:spPr>
          <a:xfrm>
            <a:off x="5166047" y="4721449"/>
            <a:ext cx="3977953" cy="33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4701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4792305-7934-43F3-815E-6A09253DD1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현재 시스템의 문제점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A01058D-0946-408E-ADFF-F515374F354E}"/>
              </a:ext>
            </a:extLst>
          </p:cNvPr>
          <p:cNvSpPr/>
          <p:nvPr/>
        </p:nvSpPr>
        <p:spPr>
          <a:xfrm>
            <a:off x="611560" y="1347614"/>
            <a:ext cx="8172400" cy="33678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고등학교와 대학교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확정된 성적을 일정기간이 지난 뒤 개인적인 목적으로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조작한 사례 </a:t>
            </a:r>
            <a:r>
              <a:rPr lang="ko-KR" altLang="en-US" b="1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有</a:t>
            </a:r>
            <a:endParaRPr lang="en-US" altLang="ko-KR" dirty="0">
              <a:solidFill>
                <a:srgbClr val="FF0000"/>
              </a:solidFill>
              <a:effectLst/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대학의 경우</a:t>
            </a:r>
            <a:r>
              <a:rPr lang="en-US" altLang="ko-KR" dirty="0">
                <a:effectLst/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effectLst/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학생들이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각 평가요소에서 자신이 받은 점수를 제때에 확인하지 못하고 마지막에 학점으로만 확인하게 되는 경우가 많음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=&gt; </a:t>
            </a:r>
            <a:r>
              <a:rPr lang="ko-KR" altLang="en-US" dirty="0">
                <a:solidFill>
                  <a:srgbClr val="FF0000"/>
                </a:solidFill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정보의 비대칭성</a:t>
            </a:r>
            <a:endParaRPr lang="en-US" altLang="ko-KR" dirty="0">
              <a:solidFill>
                <a:srgbClr val="FF0000"/>
              </a:solidFill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학번으로 평가요소별 성적을 공개하는 등의 방법이 있지만 익명성이 떨어짐</a:t>
            </a:r>
          </a:p>
          <a:p>
            <a:pPr marL="285750" indent="-285750" fontAlgn="base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각 평가요소마다 본인의 상대적인 성적이 어느 정도인지를 정확히 알 수가 없어 만족스럽지 못한 성적이 나와도 선뜻 이의제기를 할 수 없음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96474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93" y="123478"/>
            <a:ext cx="9144000" cy="576064"/>
          </a:xfrm>
        </p:spPr>
        <p:txBody>
          <a:bodyPr/>
          <a:lstStyle/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956223-BC91-475B-9C4C-AA95E4A97726}"/>
              </a:ext>
            </a:extLst>
          </p:cNvPr>
          <p:cNvSpPr/>
          <p:nvPr/>
        </p:nvSpPr>
        <p:spPr>
          <a:xfrm>
            <a:off x="395536" y="1563638"/>
            <a:ext cx="8352928" cy="23521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 </a:t>
            </a:r>
            <a:r>
              <a:rPr lang="en-US" altLang="ko-KR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참여하는 모든 사용자들이 데이터를 서로 분산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저장하여 데이터가 조작되는 것을 막는 기술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sz="1000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탈중앙화 </a:t>
            </a:r>
            <a:r>
              <a:rPr lang="en-US" altLang="ko-KR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분산화 된 서버들에 블록이 보관되고 이 기록은 누구나 확인 가능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보안성 </a:t>
            </a:r>
            <a:r>
              <a:rPr lang="en-US" altLang="ko-KR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해킹을 하려면 모든 노드들의 거래 데이터를 공격해야 하므로 불가능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투명성 </a:t>
            </a:r>
            <a:r>
              <a:rPr lang="en-US" altLang="ko-KR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기록의 참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거짓 여부를 과반수의 합의를 얻어야 하며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누구나 기록 열람 가능</a:t>
            </a:r>
            <a:endParaRPr lang="en-US" altLang="ko-KR" dirty="0">
              <a:effectLst/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19388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9BB0BC8F-1895-4CB5-9208-F16AA1992AAA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2068" t="16142" r="34737" b="4670"/>
          <a:stretch/>
        </p:blipFill>
        <p:spPr>
          <a:xfrm>
            <a:off x="4933163" y="2317222"/>
            <a:ext cx="1281941" cy="134713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E477F2D-A0D9-41C8-B9D6-A92539A82B6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3130" t="16891" r="33130" b="3814"/>
          <a:stretch/>
        </p:blipFill>
        <p:spPr>
          <a:xfrm>
            <a:off x="7338992" y="3592828"/>
            <a:ext cx="1521163" cy="1550672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DECC283-1439-4192-8B63-CEEFD97BA4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-623" y="132838"/>
            <a:ext cx="9144000" cy="576064"/>
          </a:xfrm>
        </p:spPr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53EA79F-283B-47EA-A6CF-4BBCEFE19538}"/>
              </a:ext>
            </a:extLst>
          </p:cNvPr>
          <p:cNvSpPr/>
          <p:nvPr/>
        </p:nvSpPr>
        <p:spPr>
          <a:xfrm>
            <a:off x="361074" y="900030"/>
            <a:ext cx="835292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노드 권한에 따른 블록체인의 종류</a:t>
            </a:r>
            <a:endParaRPr lang="en-US" altLang="ko-KR" b="1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718F024-7B4B-4E02-AE17-FBDEAFE0D91E}"/>
              </a:ext>
            </a:extLst>
          </p:cNvPr>
          <p:cNvSpPr/>
          <p:nvPr/>
        </p:nvSpPr>
        <p:spPr>
          <a:xfrm>
            <a:off x="337061" y="1642817"/>
            <a:ext cx="8352928" cy="378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퍼블릭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(P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ublic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누구나 장부의 관리에 참여가능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프라이빗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private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하나의 기관이나 기업이 독자적으로 운영하며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사전허가를 받은 사람만이 참여가능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컨소시엄 블록체인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(Consortium blockchain)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: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네트워크에 허가된 여러 참여자가 블록을 생성가능 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즉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기업 연합형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effectLst/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641D132-B72C-4580-BD9D-AC2ED3B73A6F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27933" b="84637" l="29677" r="61744">
                        <a14:foregroundMark x1="30661" y1="25419" x2="30520" y2="70391"/>
                        <a14:foregroundMark x1="30520" y1="70391" x2="38537" y2="85754"/>
                        <a14:foregroundMark x1="38537" y1="85754" x2="60478" y2="85196"/>
                        <a14:foregroundMark x1="60478" y1="85196" x2="61603" y2="39944"/>
                        <a14:foregroundMark x1="61603" y1="39944" x2="52743" y2="24860"/>
                        <a14:foregroundMark x1="52743" y1="24860" x2="29817" y2="27933"/>
                        <a14:foregroundMark x1="29817" y1="27933" x2="29817" y2="27933"/>
                        <a14:foregroundMark x1="41772" y1="83240" x2="52883" y2="81564"/>
                        <a14:foregroundMark x1="52883" y1="81564" x2="53446" y2="79050"/>
                        <a14:foregroundMark x1="57243" y1="84637" x2="61744" y2="72626"/>
                      </a14:backgroundRemoval>
                    </a14:imgEffect>
                  </a14:imgLayer>
                </a14:imgProps>
              </a:ext>
            </a:extLst>
          </a:blip>
          <a:srcRect l="28734" t="21741" r="37241" b="14101"/>
          <a:stretch/>
        </p:blipFill>
        <p:spPr>
          <a:xfrm>
            <a:off x="3464239" y="1156709"/>
            <a:ext cx="1505049" cy="14289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08273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93" y="123478"/>
            <a:ext cx="9144000" cy="576064"/>
          </a:xfrm>
        </p:spPr>
        <p:txBody>
          <a:bodyPr/>
          <a:lstStyle/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956223-BC91-475B-9C4C-AA95E4A97726}"/>
              </a:ext>
            </a:extLst>
          </p:cNvPr>
          <p:cNvSpPr/>
          <p:nvPr/>
        </p:nvSpPr>
        <p:spPr>
          <a:xfrm>
            <a:off x="323528" y="987574"/>
            <a:ext cx="8352928" cy="378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퍼블릭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(P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ublic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어느 누구나 열람이 가능한 공개형태의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컴퓨팅 파워를 이용한 채굴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(Proof-of-Work)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과정을 통해 거래의 정당성 인증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개인 또는 중앙기관의 영향을 받지 않는 탈중앙화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분권화된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시스템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많은 인원이 참여할 시 네트워크 처리속도가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더뎌질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수 있고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</a:p>
          <a:p>
            <a:pPr>
              <a:lnSpc>
                <a:spcPct val="150000"/>
              </a:lnSpc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   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인증이 안된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악의적인 목적을 가진 해커의 접근이 가능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모든 노드가 같은 권한을 가져 규제가 필요한 영역 적용에 한계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822524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93" y="123478"/>
            <a:ext cx="9144000" cy="576064"/>
          </a:xfrm>
        </p:spPr>
        <p:txBody>
          <a:bodyPr/>
          <a:lstStyle/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956223-BC91-475B-9C4C-AA95E4A97726}"/>
              </a:ext>
            </a:extLst>
          </p:cNvPr>
          <p:cNvSpPr/>
          <p:nvPr/>
        </p:nvSpPr>
        <p:spPr>
          <a:xfrm>
            <a:off x="323528" y="987574"/>
            <a:ext cx="8352928" cy="46143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프라이빗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private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폐쇄형 블록체인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=&gt;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한 집단의 독자적인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완전히 개인화된 블록체인으로서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,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한 중앙기관이 모든 권한을 가지며 네트워크에 참여하기 위해선 그 중앙기관의 허락이 필요함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=&gt;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기밀성과 보안성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하나의 주체와 블록체인의 참여자가 분명함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허가된 참여자 외에게는 거래내역이 공유되지 않음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네트워크 처리속도 신속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블록체인의 중요가치인 탈중앙성을 잃게 됨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079030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948D125-43E9-42D8-9C51-4502F42174B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0113" r="3152" b="2325"/>
          <a:stretch/>
        </p:blipFill>
        <p:spPr>
          <a:xfrm>
            <a:off x="6759518" y="0"/>
            <a:ext cx="2376264" cy="2367656"/>
          </a:xfrm>
          <a:prstGeom prst="rect">
            <a:avLst/>
          </a:prstGeom>
        </p:spPr>
      </p:pic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CE4BFC36-0725-4966-8A09-3CAEF2FA423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3293" y="123478"/>
            <a:ext cx="9144000" cy="576064"/>
          </a:xfrm>
        </p:spPr>
        <p:txBody>
          <a:bodyPr/>
          <a:lstStyle/>
          <a:p>
            <a:pPr fontAlgn="base"/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956223-BC91-475B-9C4C-AA95E4A97726}"/>
              </a:ext>
            </a:extLst>
          </p:cNvPr>
          <p:cNvSpPr/>
          <p:nvPr/>
        </p:nvSpPr>
        <p:spPr>
          <a:xfrm>
            <a:off x="395536" y="1059582"/>
            <a:ext cx="8352928" cy="37833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컨소시엄 블록체인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(Consortium blockchain)</a:t>
            </a:r>
          </a:p>
          <a:p>
            <a:pPr>
              <a:lnSpc>
                <a:spcPct val="150000"/>
              </a:lnSpc>
            </a:pP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퍼블릭과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프라이빗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 블록체인의 중간형태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같은 목적을 가지고 있는 여러 기관이 하나의 컨소시엄을 구성하여 공정성과 확장성을 보완한 반 중앙형 블록체인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N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개의 기관이 노드를 한 개씩 운영하고 각 기관의 노드 간 동의가 일어나야 거래생성가능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블록체인의 기록 열람 권리를 대중에게 부여할 수도 있고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(</a:t>
            </a:r>
            <a:r>
              <a:rPr lang="ko-KR" altLang="en-US" dirty="0" err="1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퍼블릭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), 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참여자에게만 제공하거나 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API</a:t>
            </a:r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를 통해 특정 인원에게만 공개할 수도 있음</a:t>
            </a:r>
            <a:endParaRPr lang="en-US" altLang="ko-KR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sp>
        <p:nvSpPr>
          <p:cNvPr id="6" name="원형: 비어 있음 5">
            <a:extLst>
              <a:ext uri="{FF2B5EF4-FFF2-40B4-BE49-F238E27FC236}">
                <a16:creationId xmlns:a16="http://schemas.microsoft.com/office/drawing/2014/main" id="{9591CB62-5131-4450-97A8-5E2C928A8D5D}"/>
              </a:ext>
            </a:extLst>
          </p:cNvPr>
          <p:cNvSpPr/>
          <p:nvPr/>
        </p:nvSpPr>
        <p:spPr>
          <a:xfrm>
            <a:off x="1331640" y="4443957"/>
            <a:ext cx="864096" cy="398967"/>
          </a:xfrm>
          <a:prstGeom prst="donut">
            <a:avLst>
              <a:gd name="adj" fmla="val 112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cxnSp>
        <p:nvCxnSpPr>
          <p:cNvPr id="8" name="연결선: 구부러짐 7">
            <a:extLst>
              <a:ext uri="{FF2B5EF4-FFF2-40B4-BE49-F238E27FC236}">
                <a16:creationId xmlns:a16="http://schemas.microsoft.com/office/drawing/2014/main" id="{908F08AD-B46E-4CB9-8AE0-200A5BE433F1}"/>
              </a:ext>
            </a:extLst>
          </p:cNvPr>
          <p:cNvCxnSpPr>
            <a:stCxn id="6" idx="5"/>
          </p:cNvCxnSpPr>
          <p:nvPr/>
        </p:nvCxnSpPr>
        <p:spPr>
          <a:xfrm rot="16200000" flipH="1">
            <a:off x="3922914" y="2930775"/>
            <a:ext cx="163517" cy="3870960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FA08A9-FB12-43F9-BC27-CEB427FCA0D6}"/>
              </a:ext>
            </a:extLst>
          </p:cNvPr>
          <p:cNvSpPr/>
          <p:nvPr/>
        </p:nvSpPr>
        <p:spPr>
          <a:xfrm>
            <a:off x="5995876" y="4809514"/>
            <a:ext cx="323586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200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프로그램 간 커뮤니케이션을 담당하는 기능</a:t>
            </a:r>
          </a:p>
        </p:txBody>
      </p:sp>
    </p:spTree>
    <p:extLst>
      <p:ext uri="{BB962C8B-B14F-4D97-AF65-F5344CB8AC3E}">
        <p14:creationId xmlns:p14="http://schemas.microsoft.com/office/powerpoint/2010/main" val="327064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F1E0C459-D691-4762-A431-F794CB423E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왜 블록체인을 이용</a:t>
            </a:r>
            <a:r>
              <a:rPr lang="en-US" altLang="ko-KR" dirty="0">
                <a:latin typeface="210 국민체조 L" panose="02020603020101020101" pitchFamily="18" charset="-127"/>
                <a:ea typeface="210 국민체조 L" panose="02020603020101020101" pitchFamily="18" charset="-127"/>
              </a:rPr>
              <a:t>? </a:t>
            </a:r>
            <a:endParaRPr lang="ko-KR" altLang="en-US" dirty="0">
              <a:latin typeface="210 국민체조 L" panose="02020603020101020101" pitchFamily="18" charset="-127"/>
              <a:ea typeface="210 국민체조 L" panose="02020603020101020101" pitchFamily="18" charset="-127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1F47AB9-3632-4A64-9EE0-0F2D1411EA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75606"/>
            <a:ext cx="9144000" cy="3249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017963"/>
      </p:ext>
    </p:extLst>
  </p:cSld>
  <p:clrMapOvr>
    <a:masterClrMapping/>
  </p:clrMapOvr>
</p:sld>
</file>

<file path=ppt/theme/theme1.xml><?xml version="1.0" encoding="utf-8"?>
<a:theme xmlns:a="http://schemas.openxmlformats.org/drawingml/2006/main" name="Cover and End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ontents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Section Break Slide Master">
  <a:themeElements>
    <a:clrScheme name="ALLPPT-COLOR-A02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0DD2D9"/>
      </a:accent1>
      <a:accent2>
        <a:srgbClr val="0DD2D9"/>
      </a:accent2>
      <a:accent3>
        <a:srgbClr val="0DD2D9"/>
      </a:accent3>
      <a:accent4>
        <a:srgbClr val="0DD2D9"/>
      </a:accent4>
      <a:accent5>
        <a:srgbClr val="0DD2D9"/>
      </a:accent5>
      <a:accent6>
        <a:srgbClr val="0DD2D9"/>
      </a:accent6>
      <a:hlink>
        <a:srgbClr val="000000"/>
      </a:hlink>
      <a:folHlink>
        <a:srgbClr val="000000"/>
      </a:folHlink>
    </a:clrScheme>
    <a:fontScheme name="ALLPPT FONT">
      <a:majorFont>
        <a:latin typeface="Arial"/>
        <a:ea typeface="Arial Unicode MS"/>
        <a:cs typeface=""/>
      </a:majorFont>
      <a:minorFont>
        <a:latin typeface="Arial"/>
        <a:ea typeface="Arial Unicode MS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2909</TotalTime>
  <Words>608</Words>
  <Application>Microsoft Office PowerPoint</Application>
  <PresentationFormat>화면 슬라이드 쇼(16:9)</PresentationFormat>
  <Paragraphs>90</Paragraphs>
  <Slides>15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3</vt:i4>
      </vt:variant>
      <vt:variant>
        <vt:lpstr>슬라이드 제목</vt:lpstr>
      </vt:variant>
      <vt:variant>
        <vt:i4>15</vt:i4>
      </vt:variant>
    </vt:vector>
  </HeadingPairs>
  <TitlesOfParts>
    <vt:vector size="22" baseType="lpstr">
      <vt:lpstr>Arial</vt:lpstr>
      <vt:lpstr>210 국민체조 L</vt:lpstr>
      <vt:lpstr>Arial Unicode MS</vt:lpstr>
      <vt:lpstr>맑은 고딕</vt:lpstr>
      <vt:lpstr>Cover and End Slide Master</vt:lpstr>
      <vt:lpstr>Contents Slide Master</vt:lpstr>
      <vt:lpstr>Section Break Slide Master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GoogleSlidesPPT.com;Allppt.com</dc:creator>
  <cp:lastModifiedBy>임세진</cp:lastModifiedBy>
  <cp:revision>125</cp:revision>
  <dcterms:created xsi:type="dcterms:W3CDTF">2016-12-05T23:26:54Z</dcterms:created>
  <dcterms:modified xsi:type="dcterms:W3CDTF">2019-02-15T05:55:04Z</dcterms:modified>
</cp:coreProperties>
</file>