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307" r:id="rId5"/>
    <p:sldId id="308" r:id="rId6"/>
    <p:sldId id="310" r:id="rId7"/>
    <p:sldId id="309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50F"/>
    <a:srgbClr val="F513B4"/>
    <a:srgbClr val="09F758"/>
    <a:srgbClr val="D62AC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523" autoAdjust="0"/>
  </p:normalViewPr>
  <p:slideViewPr>
    <p:cSldViewPr snapToGrid="0">
      <p:cViewPr varScale="1">
        <p:scale>
          <a:sx n="83" d="100"/>
          <a:sy n="83" d="100"/>
        </p:scale>
        <p:origin x="9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99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8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26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8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GoDs6Rqzl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?hl=k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Deepfake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이미지 분류 실습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://</a:t>
            </a:r>
            <a:r>
              <a:rPr lang="en-US" altLang="ko-KR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youtu.be/LGoDs6Rqzlo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코랩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시작하기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찾기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구현 실습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14400" y="4394579"/>
            <a:ext cx="10372299" cy="85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66800" y="4546979"/>
            <a:ext cx="10372299" cy="85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코랩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시작하기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코랩용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구글계정을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만드는 걸 추천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 계정과 분리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CNN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은 다중 채널로 여러 개의 이미지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feature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계산함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멀티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프로세싱이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되면 빠른 계산 가능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멀티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프로세싱에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유리한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GPU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연산을 함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런타임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런타임 유형 변경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&gt;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하드웨어 가속기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&gt; GPU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선택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Pytorch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Tensor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통해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GPU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연산을 가능하게 함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Pytorch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기본 단위는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텐서임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Numpy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유사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  <a:hlinkClick r:id="rId3"/>
              </a:rPr>
              <a:t>https://colab.research.google.com/?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  <a:hlinkClick r:id="rId3"/>
              </a:rPr>
              <a:t>hl=ko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759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찾기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주로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케글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Dataset Search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찾음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8" y="1869449"/>
            <a:ext cx="6216328" cy="270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03" y="4047280"/>
            <a:ext cx="5800977" cy="24876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67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찾기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내가 확보한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구조 파악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구조에 따라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 Loader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부분의 코드가 달라짐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4406"/>
          <a:stretch/>
        </p:blipFill>
        <p:spPr>
          <a:xfrm>
            <a:off x="2204857" y="2361762"/>
            <a:ext cx="2581635" cy="11383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525" y="2361762"/>
            <a:ext cx="4813886" cy="39914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19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구현 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8209</TotalTime>
  <Words>130</Words>
  <Application>Microsoft Office PowerPoint</Application>
  <PresentationFormat>와이드스크린</PresentationFormat>
  <Paragraphs>23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나눔스퀘어_ac</vt:lpstr>
      <vt:lpstr>나눔스퀘어_ac Bold</vt:lpstr>
      <vt:lpstr>나눔스퀘어_ac ExtraBold</vt:lpstr>
      <vt:lpstr>맑은 고딕</vt:lpstr>
      <vt:lpstr>함초롬돋움</vt:lpstr>
      <vt:lpstr>Arial</vt:lpstr>
      <vt:lpstr>Wingdings</vt:lpstr>
      <vt:lpstr>CryptoCraft 테마</vt:lpstr>
      <vt:lpstr>제목 테마</vt:lpstr>
      <vt:lpstr>Deepfake 이미지 분류 실습</vt:lpstr>
      <vt:lpstr>PowerPoint 프레젠테이션</vt:lpstr>
      <vt:lpstr>01. 코랩 시작하기</vt:lpstr>
      <vt:lpstr>02. 데이터셋 찾기</vt:lpstr>
      <vt:lpstr>02. 데이터셋 찾기</vt:lpstr>
      <vt:lpstr>03. 모델 구현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603</cp:revision>
  <dcterms:created xsi:type="dcterms:W3CDTF">2019-03-05T04:29:07Z</dcterms:created>
  <dcterms:modified xsi:type="dcterms:W3CDTF">2022-02-09T03:40:25Z</dcterms:modified>
</cp:coreProperties>
</file>