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80" r:id="rId4"/>
    <p:sldId id="281" r:id="rId5"/>
    <p:sldId id="289" r:id="rId6"/>
    <p:sldId id="291" r:id="rId7"/>
    <p:sldId id="292" r:id="rId8"/>
    <p:sldId id="295" r:id="rId9"/>
    <p:sldId id="294" r:id="rId10"/>
    <p:sldId id="296" r:id="rId11"/>
    <p:sldId id="297" r:id="rId12"/>
    <p:sldId id="298" r:id="rId13"/>
    <p:sldId id="302" r:id="rId14"/>
    <p:sldId id="301" r:id="rId15"/>
    <p:sldId id="300" r:id="rId16"/>
    <p:sldId id="303" r:id="rId17"/>
    <p:sldId id="304" r:id="rId18"/>
    <p:sldId id="30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2022-06-12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SeSMqmiUS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</a:t>
            </a:r>
            <a:r>
              <a:rPr lang="en-US" altLang="ko-KR" b="0" i="0" u="none" strike="noStrike" dirty="0">
                <a:effectLst/>
                <a:latin typeface="Roboto" panose="020B0604020202020204" pitchFamily="2" charset="0"/>
                <a:hlinkClick r:id="rId2"/>
              </a:rPr>
              <a:t>https://youtu.be/uSeSMqmiUSU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기본 구조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5361" name="_x385045960">
            <a:extLst>
              <a:ext uri="{FF2B5EF4-FFF2-40B4-BE49-F238E27FC236}">
                <a16:creationId xmlns:a16="http://schemas.microsoft.com/office/drawing/2014/main" id="{89105BE4-0A56-0B64-C7C5-90678993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960" y="2179481"/>
            <a:ext cx="6601321" cy="3686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758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해싱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해시 테이블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EBF04F-154B-0AB1-472C-64365D5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22" y="1627694"/>
            <a:ext cx="13115997" cy="4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6385" name="_x385045880">
            <a:extLst>
              <a:ext uri="{FF2B5EF4-FFF2-40B4-BE49-F238E27FC236}">
                <a16:creationId xmlns:a16="http://schemas.microsoft.com/office/drawing/2014/main" id="{09A028DD-D18E-953F-E3FA-C468707ABB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0995" y="1901999"/>
            <a:ext cx="5809977" cy="40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89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충돌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05FECEA-CF44-8824-190C-C15B1CF6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74" y="16110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2163603-0DF0-5571-7D6D-9292FDCB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74" y="35986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출력 값이 같음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BC2D9C-48F5-1DCB-2FA9-11DC029A8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287" y="1839686"/>
            <a:ext cx="5859426" cy="421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72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</a:t>
            </a:r>
            <a:r>
              <a:rPr lang="ko-KR" altLang="en-US" dirty="0" err="1"/>
              <a:t>체이닝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포인터를 이용하여 연결</a:t>
            </a:r>
            <a:endParaRPr lang="en-US" altLang="ko-KR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EBF04F-154B-0AB1-472C-64365D5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22" y="1627694"/>
            <a:ext cx="13115997" cy="4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3C2DB7-36D9-41B0-C756-D621512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920649"/>
            <a:ext cx="14191263" cy="52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7409" name="_x385045880">
            <a:extLst>
              <a:ext uri="{FF2B5EF4-FFF2-40B4-BE49-F238E27FC236}">
                <a16:creationId xmlns:a16="http://schemas.microsoft.com/office/drawing/2014/main" id="{81812C57-CBC7-AD05-63A0-17C0A0501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307" y="2377044"/>
            <a:ext cx="6286286" cy="396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436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Open Addressing(</a:t>
            </a:r>
            <a:r>
              <a:rPr lang="ko-KR" altLang="en-US" dirty="0"/>
              <a:t>개방 </a:t>
            </a:r>
            <a:r>
              <a:rPr lang="ko-KR" altLang="en-US" dirty="0" err="1"/>
              <a:t>주소법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선형 탐색</a:t>
            </a:r>
            <a:r>
              <a:rPr lang="en-US" altLang="ko-KR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EBF04F-154B-0AB1-472C-64365D5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22" y="1627694"/>
            <a:ext cx="13115997" cy="4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3C2DB7-36D9-41B0-C756-D621512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920649"/>
            <a:ext cx="14191263" cy="52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81F679-5C2C-CD2A-F115-9676CDE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745" y="1578106"/>
            <a:ext cx="12773610" cy="47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81" name="_x385045880">
            <a:extLst>
              <a:ext uri="{FF2B5EF4-FFF2-40B4-BE49-F238E27FC236}">
                <a16:creationId xmlns:a16="http://schemas.microsoft.com/office/drawing/2014/main" id="{DBC6BF13-BC99-9A60-91CB-76895F5C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745" y="2007757"/>
            <a:ext cx="5658310" cy="409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551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Open Addressing(</a:t>
            </a:r>
            <a:r>
              <a:rPr lang="ko-KR" altLang="en-US" dirty="0"/>
              <a:t>개방 </a:t>
            </a:r>
            <a:r>
              <a:rPr lang="ko-KR" altLang="en-US" dirty="0" err="1"/>
              <a:t>주소법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제곱 탐색</a:t>
            </a:r>
            <a:r>
              <a:rPr lang="en-US" altLang="ko-KR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EBF04F-154B-0AB1-472C-64365D5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22" y="1627694"/>
            <a:ext cx="13115997" cy="4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3C2DB7-36D9-41B0-C756-D621512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920649"/>
            <a:ext cx="14191263" cy="52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81F679-5C2C-CD2A-F115-9676CDE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745" y="1578106"/>
            <a:ext cx="12773610" cy="47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4695D73-FB59-8405-25E6-BD6B0D21E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1169" y="154292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2529" name="_x385045800">
            <a:extLst>
              <a:ext uri="{FF2B5EF4-FFF2-40B4-BE49-F238E27FC236}">
                <a16:creationId xmlns:a16="http://schemas.microsoft.com/office/drawing/2014/main" id="{4F9FE3EC-2257-7698-E9FB-489DE32D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828" y="1924432"/>
            <a:ext cx="6610597" cy="41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758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Open Addressing(</a:t>
            </a:r>
            <a:r>
              <a:rPr lang="ko-KR" altLang="en-US" dirty="0"/>
              <a:t>개방 </a:t>
            </a:r>
            <a:r>
              <a:rPr lang="ko-KR" altLang="en-US" dirty="0" err="1"/>
              <a:t>주소법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이중 해시</a:t>
            </a:r>
            <a:r>
              <a:rPr lang="en-US" altLang="ko-KR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EBF04F-154B-0AB1-472C-64365D5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22" y="1627694"/>
            <a:ext cx="13115997" cy="4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3C2DB7-36D9-41B0-C756-D621512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920649"/>
            <a:ext cx="14191263" cy="52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81F679-5C2C-CD2A-F115-9676CDE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745" y="1578106"/>
            <a:ext cx="12773610" cy="47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75AD73-6677-3CD2-551B-0649B77F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20" y="13936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1505" name="_x385046040">
            <a:extLst>
              <a:ext uri="{FF2B5EF4-FFF2-40B4-BE49-F238E27FC236}">
                <a16:creationId xmlns:a16="http://schemas.microsoft.com/office/drawing/2014/main" id="{00369B85-B5D4-659F-D82A-BD3280D14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02" y="1729522"/>
            <a:ext cx="6262618" cy="453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86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해결 방법 </a:t>
            </a:r>
            <a:r>
              <a:rPr lang="en-US" altLang="ko-KR" dirty="0"/>
              <a:t>- </a:t>
            </a:r>
            <a:r>
              <a:rPr lang="ko-KR" altLang="en-US" dirty="0"/>
              <a:t>리사이징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테이블 크기를 늘림</a:t>
            </a:r>
            <a:r>
              <a:rPr lang="en-US" altLang="ko-KR" dirty="0"/>
              <a:t>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50BEF3B-1232-2ACB-285E-99FC98775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838" y="2181656"/>
            <a:ext cx="14600768" cy="558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EBF04F-154B-0AB1-472C-64365D58E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1622" y="1627694"/>
            <a:ext cx="13115997" cy="46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93C2DB7-36D9-41B0-C756-D621512B3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920649"/>
            <a:ext cx="14191263" cy="523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C81F679-5C2C-CD2A-F115-9676CDEF8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0745" y="1578106"/>
            <a:ext cx="12773610" cy="472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B75AD73-6677-3CD2-551B-0649B77FA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20" y="139365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932B8AE2-4294-93CF-42CF-87072C3E2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105" y="2024338"/>
            <a:ext cx="6402453" cy="381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07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의미 없는 문자 </a:t>
            </a:r>
            <a:r>
              <a:rPr lang="en-US" altLang="ko-KR" dirty="0"/>
              <a:t>+ </a:t>
            </a:r>
            <a:r>
              <a:rPr lang="ko-KR" altLang="en-US" dirty="0"/>
              <a:t>숫자로 결과 값을 출력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85042920">
            <a:extLst>
              <a:ext uri="{FF2B5EF4-FFF2-40B4-BE49-F238E27FC236}">
                <a16:creationId xmlns:a16="http://schemas.microsoft.com/office/drawing/2014/main" id="{90214C3B-A3EC-0C15-DB46-46D5AD1B6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149" y="2084894"/>
            <a:ext cx="8851702" cy="32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05FECEA-CF44-8824-190C-C15B1CF62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74" y="161108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5" name="_x385044920">
            <a:extLst>
              <a:ext uri="{FF2B5EF4-FFF2-40B4-BE49-F238E27FC236}">
                <a16:creationId xmlns:a16="http://schemas.microsoft.com/office/drawing/2014/main" id="{D961D93B-879C-9C24-F0F1-ACB198763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74" y="1839685"/>
            <a:ext cx="5900184" cy="2171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62163603-0DF0-5571-7D6D-9292FDCB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1874" y="359863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7" name="_x385045560">
            <a:extLst>
              <a:ext uri="{FF2B5EF4-FFF2-40B4-BE49-F238E27FC236}">
                <a16:creationId xmlns:a16="http://schemas.microsoft.com/office/drawing/2014/main" id="{F5079368-FD1B-8504-429B-3DAE05B8E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874" y="4055836"/>
            <a:ext cx="5900184" cy="209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출력 값의 길이는 같음</a:t>
            </a:r>
            <a:endParaRPr lang="en-US" altLang="ko-KR" dirty="0"/>
          </a:p>
          <a:p>
            <a:r>
              <a:rPr lang="ko-KR" altLang="en-US" dirty="0"/>
              <a:t>복호화 공식 없음</a:t>
            </a:r>
            <a:r>
              <a:rPr lang="en-US" altLang="ko-KR" dirty="0"/>
              <a:t>(</a:t>
            </a:r>
            <a:r>
              <a:rPr lang="ko-KR" altLang="en-US" dirty="0"/>
              <a:t>단방향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281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_x385045000">
            <a:extLst>
              <a:ext uri="{FF2B5EF4-FFF2-40B4-BE49-F238E27FC236}">
                <a16:creationId xmlns:a16="http://schemas.microsoft.com/office/drawing/2014/main" id="{E1DF2AFB-824A-1136-17A7-80E45AEA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52" y="1873189"/>
            <a:ext cx="6800295" cy="398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81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복제 문서 판별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195" name="_x385045720">
            <a:extLst>
              <a:ext uri="{FF2B5EF4-FFF2-40B4-BE49-F238E27FC236}">
                <a16:creationId xmlns:a16="http://schemas.microsoft.com/office/drawing/2014/main" id="{FDC88B60-9169-7AF4-01E3-07557006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3504" y="1706489"/>
            <a:ext cx="6738151" cy="437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4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사용처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FDC407E-E930-739B-FEBE-067DDAEDC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1876" y="220166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385045960">
            <a:extLst>
              <a:ext uri="{FF2B5EF4-FFF2-40B4-BE49-F238E27FC236}">
                <a16:creationId xmlns:a16="http://schemas.microsoft.com/office/drawing/2014/main" id="{B514AD45-708F-974C-3B82-9CE0E3A6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5561" y="2430262"/>
            <a:ext cx="7300877" cy="281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3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해시 값이 달라짐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_x385046120">
            <a:extLst>
              <a:ext uri="{FF2B5EF4-FFF2-40B4-BE49-F238E27FC236}">
                <a16:creationId xmlns:a16="http://schemas.microsoft.com/office/drawing/2014/main" id="{E0E20E86-B9BB-B721-FE25-5405A4C72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21" y="1889104"/>
            <a:ext cx="6609703" cy="3508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943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속 해시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해시 값 연결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91" name="_x385046120">
            <a:extLst>
              <a:ext uri="{FF2B5EF4-FFF2-40B4-BE49-F238E27FC236}">
                <a16:creationId xmlns:a16="http://schemas.microsoft.com/office/drawing/2014/main" id="{DACE9B3D-FFF7-8EBF-074A-5953649F0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74" y="2457321"/>
            <a:ext cx="8195879" cy="286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7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블록체인 속 해시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머클</a:t>
            </a:r>
            <a:r>
              <a:rPr lang="ko-KR" altLang="en-US" dirty="0"/>
              <a:t> 트리</a:t>
            </a:r>
            <a:endParaRPr lang="en-US" altLang="ko-KR" dirty="0"/>
          </a:p>
          <a:p>
            <a:r>
              <a:rPr lang="ko-KR" altLang="en-US" dirty="0"/>
              <a:t>거래 내역 요약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0BBB612-4E4C-C280-477C-26C9DF7C9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149" y="1627694"/>
            <a:ext cx="17021634" cy="74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0AD6C08-827C-D536-75D9-A7BAEA71A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3504" y="1152525"/>
            <a:ext cx="15211346" cy="553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C56758-4A20-29DA-B4B0-8A872E74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574" y="2000120"/>
            <a:ext cx="14670234" cy="693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53E9E4-2488-BE3F-C734-8CAA21E28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307" y="190199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385046040">
            <a:extLst>
              <a:ext uri="{FF2B5EF4-FFF2-40B4-BE49-F238E27FC236}">
                <a16:creationId xmlns:a16="http://schemas.microsoft.com/office/drawing/2014/main" id="{9969CF3B-81B1-D2B2-83FC-AACF3CD33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780" y="2130599"/>
            <a:ext cx="6552440" cy="34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8225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117</Words>
  <Application>Microsoft Office PowerPoint</Application>
  <PresentationFormat>와이드스크린</PresentationFormat>
  <Paragraphs>36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Roboto</vt:lpstr>
      <vt:lpstr>CryptoCraft 테마</vt:lpstr>
      <vt:lpstr>제목 테마</vt:lpstr>
      <vt:lpstr>해시함수</vt:lpstr>
      <vt:lpstr>해시 함수</vt:lpstr>
      <vt:lpstr>해시 함수</vt:lpstr>
      <vt:lpstr>사용처</vt:lpstr>
      <vt:lpstr>사용처</vt:lpstr>
      <vt:lpstr>사용처</vt:lpstr>
      <vt:lpstr>사용처</vt:lpstr>
      <vt:lpstr>블록체인 속 해시</vt:lpstr>
      <vt:lpstr>블록체인 속 해시</vt:lpstr>
      <vt:lpstr>해싱</vt:lpstr>
      <vt:lpstr>해싱</vt:lpstr>
      <vt:lpstr>해시 충돌</vt:lpstr>
      <vt:lpstr>해결 방법 - 체이닝</vt:lpstr>
      <vt:lpstr>해결 방법 - Open Addressing(개방 주소법)</vt:lpstr>
      <vt:lpstr>해결 방법 - Open Addressing(개방 주소법)</vt:lpstr>
      <vt:lpstr>해결 방법 - Open Addressing(개방 주소법)</vt:lpstr>
      <vt:lpstr>해결 방법 - 리사이징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98</cp:revision>
  <dcterms:created xsi:type="dcterms:W3CDTF">2019-03-05T04:29:07Z</dcterms:created>
  <dcterms:modified xsi:type="dcterms:W3CDTF">2022-06-12T10:53:08Z</dcterms:modified>
</cp:coreProperties>
</file>