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80" r:id="rId3"/>
    <p:sldId id="330" r:id="rId4"/>
    <p:sldId id="329" r:id="rId5"/>
    <p:sldId id="331" r:id="rId6"/>
    <p:sldId id="332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274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BA7E0-8774-CF4B-A422-F58DA96F4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CFB428-884A-864C-8AA0-8A8A6942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64AE9-9172-D84C-ABF9-F27A5A2C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E6DFF-1AD2-2F42-B333-3612C9B0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B60BD-A40E-554C-BAB6-F011D690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89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9202B-1A00-424B-9828-7FD6D28B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95A0B-2DC1-0A4B-ADEF-4A44FCFB9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D1A48-4217-DA4E-A382-74419746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51C44-7580-BD4B-AED5-251BE7C0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0C929-F958-3C43-93D9-E1BC1D67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081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5A01D4-CDAA-C24D-887B-D54BA4069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7CC1-2A3C-2C49-9E10-7E8F99B83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1956A-0449-EE4E-B76E-8998EE0F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90DDE-EB90-5C43-90C4-F289AF4F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FE8E1-7345-8E49-8812-F6082039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51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3564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70521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20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4586C-9AC3-8049-86F0-C62A6B56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99695-A8E9-8946-99BC-C4C44F86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B9F1A-3E56-F64A-A794-603CD6CA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D6465-FD22-DF4B-A292-26F2908C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4474A-56DD-6C4D-84C4-094CCC62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1560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03D65-FB21-A442-AD96-AA1AE6E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6C5DD-D0BF-2C48-AD47-B306EAE9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84E82-8575-B247-A76A-F44B7FDD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AAF7DD-75F6-D444-AEA3-C085A7F0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BA34A-54AA-C749-9D9C-32326047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029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3AE97-92BB-6E4D-8660-5097F693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38181A-37A5-E54F-B49B-BDC2EA311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3FF80D-2526-BD4D-A2C8-5EBE857D6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9E065-E6BD-9D4C-965A-EB196594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2AE2C-C1D9-1346-9063-8043E2CA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80523-D7FB-464B-A2F0-C2A06586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985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B446F-0097-E346-A151-50142FD9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50C4A-19C1-2449-B777-709A9FE63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3233D-74C9-224C-9CF9-D7B4F1575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71DC95-701B-1646-AF03-374EBB430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697D6D-9DAE-FF4B-B7EB-FF98FDAE8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54CCFB-77AD-0146-8B66-C5593AD4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9F3F35-B0C2-AB45-B75E-C818A482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8F6149-3565-4040-BFE0-CF8B0819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625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13C8A-9A4A-F345-930A-798E5A48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EC24C-2ED7-4743-BB87-69BF4D15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3E3030-2901-264C-88C0-AC37C60F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77594F-4FD7-E049-A4FA-92A296F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155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9B12A4-F660-6C42-B0B3-F131A337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C871-884F-CA4A-BADD-BFD1BAE5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6E414-E3FC-5D47-ADE2-79897F88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033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CF145-C958-5149-9EDB-EA4C8281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92D0E-2F90-284A-AC61-89FC7F30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B00637-5418-9740-937F-D60877C65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FD203-1918-F34D-B794-8A56D39B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3D3D1-0CF3-F343-B863-C0F28662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E45F9-44DB-6447-B453-87489CAF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39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2E313-F5EA-3943-A6E5-AB4544F9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4462C6-426B-DC4E-997E-F1D0F2111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40EB02-A35F-CB45-A0AC-40520989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29EAD9-C53A-534E-BB94-9CC48F6A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1BEFD-061A-8642-961C-A892168A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B8555-26AC-A345-A474-4B484CDA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47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14B5DE-124C-0543-A0EE-CD2AECD9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95173E-BD38-0045-8623-FE3CAE561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4CBFA-CFB7-5349-AECB-1421724B9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8564C-A1EE-2942-A2BE-491A5DBF371B}" type="datetimeFigureOut">
              <a:rPr kumimoji="1" lang="ko-Kore-KR" altLang="en-US" smtClean="0"/>
              <a:t>2020. 2. 18.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5233E-53C5-0641-86D7-022953341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401A2-6F9C-F34F-B058-AB6395847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9FD79-DB65-4549-B658-F5B9912FBA0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522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729133"/>
            <a:ext cx="8403773" cy="2387600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양자 게이트 설계 및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429000"/>
            <a:ext cx="8403774" cy="1655762"/>
          </a:xfrm>
        </p:spPr>
        <p:txBody>
          <a:bodyPr/>
          <a:lstStyle/>
          <a:p>
            <a:r>
              <a:rPr lang="ko-KR" altLang="en-US" dirty="0"/>
              <a:t>장경배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189FB4-4C06-8848-A857-27E076ED5F18}"/>
              </a:ext>
            </a:extLst>
          </p:cNvPr>
          <p:cNvSpPr/>
          <p:nvPr/>
        </p:nvSpPr>
        <p:spPr>
          <a:xfrm>
            <a:off x="5603338" y="4256881"/>
            <a:ext cx="314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https://youtu.be/8wF3-PWciUo</a:t>
            </a:r>
          </a:p>
        </p:txBody>
      </p:sp>
    </p:spTree>
    <p:extLst>
      <p:ext uri="{BB962C8B-B14F-4D97-AF65-F5344CB8AC3E}">
        <p14:creationId xmlns:p14="http://schemas.microsoft.com/office/powerpoint/2010/main" val="41355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64A51-9E2F-BC47-B013-D873BC6E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5E6F33-6723-5342-B1B2-DE546F7E1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" y="1239496"/>
            <a:ext cx="4144818" cy="51839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29C2CD-C8C4-2B48-8D93-E2EF62CC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98" y="1335018"/>
            <a:ext cx="7089482" cy="44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3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2C1CA-6392-564A-A863-E445DB8A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DB2E0D-75F5-5848-B083-118088CCE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59" y="1339850"/>
            <a:ext cx="2298700" cy="3263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F2641D-F367-8342-999F-663662CD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509" y="1578841"/>
            <a:ext cx="1905000" cy="444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9921D4-780C-BA4F-9766-BEAA221C8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51" y="1568450"/>
            <a:ext cx="1181100" cy="41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A22896-F8B4-0C43-B26F-1670849E6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916" y="1102696"/>
            <a:ext cx="2435511" cy="5667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3DE2513-4F0C-7B43-B48D-76384D1C4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20" y="5318728"/>
            <a:ext cx="7798430" cy="3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4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DAECD-E9BB-654A-BB44-10AFCB29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A3FED6-5777-4F4F-BE15-EDE25F12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7" y="1096889"/>
            <a:ext cx="3048000" cy="55533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DAE448-05C3-7D4D-B96B-D171A68E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31" y="3322853"/>
            <a:ext cx="1790700" cy="3327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D4AE27-1F6B-094D-A641-2D2521E36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075" y="1903122"/>
            <a:ext cx="7798430" cy="3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2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2380-8239-3D43-8D99-AB1ADB85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Modular Reduction 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B1A967-9F78-0F40-A1EC-70B4B8CA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36" y="1228910"/>
            <a:ext cx="3699111" cy="4516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213A3A-7C90-BA40-A16F-EDE03DCE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36" y="1939545"/>
            <a:ext cx="624548" cy="563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C5FD5A-F186-504C-B1D0-7A0822CB4947}"/>
              </a:ext>
            </a:extLst>
          </p:cNvPr>
          <p:cNvSpPr txBox="1"/>
          <p:nvPr/>
        </p:nvSpPr>
        <p:spPr>
          <a:xfrm>
            <a:off x="1338084" y="21124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52060B-C517-0C47-9140-A4AE4449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232" y="1975123"/>
            <a:ext cx="2281334" cy="5204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B2EED-6B69-5A4B-B94B-75399C12A1F1}"/>
              </a:ext>
            </a:extLst>
          </p:cNvPr>
          <p:cNvSpPr txBox="1"/>
          <p:nvPr/>
        </p:nvSpPr>
        <p:spPr>
          <a:xfrm>
            <a:off x="404928" y="28158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c24 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848A5C-8AEC-4B40-9A9D-45DF78D6482E}"/>
              </a:ext>
            </a:extLst>
          </p:cNvPr>
          <p:cNvSpPr txBox="1"/>
          <p:nvPr/>
        </p:nvSpPr>
        <p:spPr>
          <a:xfrm>
            <a:off x="3775322" y="280548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c13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0EF99-91AC-D640-AAFD-67563C51F380}"/>
              </a:ext>
            </a:extLst>
          </p:cNvPr>
          <p:cNvSpPr txBox="1"/>
          <p:nvPr/>
        </p:nvSpPr>
        <p:spPr>
          <a:xfrm>
            <a:off x="10564117" y="276112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c0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7E4CF-14C9-524C-B49E-C56684A8CD97}"/>
              </a:ext>
            </a:extLst>
          </p:cNvPr>
          <p:cNvSpPr txBox="1"/>
          <p:nvPr/>
        </p:nvSpPr>
        <p:spPr>
          <a:xfrm>
            <a:off x="9138251" y="280548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c1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A0219B-B217-354F-8CD4-219C5C426484}"/>
              </a:ext>
            </a:extLst>
          </p:cNvPr>
          <p:cNvSpPr txBox="1"/>
          <p:nvPr/>
        </p:nvSpPr>
        <p:spPr>
          <a:xfrm>
            <a:off x="6908207" y="2792301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c3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D42660-C8B5-7C4E-9AFF-B8D900A57220}"/>
              </a:ext>
            </a:extLst>
          </p:cNvPr>
          <p:cNvSpPr txBox="1"/>
          <p:nvPr/>
        </p:nvSpPr>
        <p:spPr>
          <a:xfrm>
            <a:off x="6463558" y="27923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c4</a:t>
            </a:r>
            <a:endParaRPr kumimoji="1" lang="ko-Kore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79BE0F3-37F8-BE4C-8950-0BB611606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36" y="3576853"/>
            <a:ext cx="2311400" cy="30734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C3F9ECB-8173-284B-9F5A-779029F29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832" y="3784671"/>
            <a:ext cx="1930400" cy="2844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F7B6F60-FB84-D647-8818-BE0F625651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8046" y="3799215"/>
            <a:ext cx="1803400" cy="24130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B637068-38DE-AF40-8134-2C7B0BF582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1349" y="3784671"/>
            <a:ext cx="1790700" cy="21463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B99F662-98C1-1442-99E3-E8995322C8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23540" y="1204270"/>
            <a:ext cx="1625600" cy="5397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708C62-53B5-5747-BD34-65F65AD726B4}"/>
              </a:ext>
            </a:extLst>
          </p:cNvPr>
          <p:cNvSpPr txBox="1"/>
          <p:nvPr/>
        </p:nvSpPr>
        <p:spPr>
          <a:xfrm>
            <a:off x="9560303" y="279509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416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FA64C-0813-564E-BB1B-47FEEADC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Test vector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C648D-DCBD-9048-8B21-BE00DF7C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86" y="1358900"/>
            <a:ext cx="6489700" cy="2070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539DC0-8822-7840-9DD6-1FA6EFC9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86" y="4321463"/>
            <a:ext cx="2705100" cy="584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648C9E-41B4-EE43-8E5A-D77962D8B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86" y="5253253"/>
            <a:ext cx="5880100" cy="139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69AF14-83B2-F942-8426-6560208005B8}"/>
              </a:ext>
            </a:extLst>
          </p:cNvPr>
          <p:cNvSpPr txBox="1"/>
          <p:nvPr/>
        </p:nvSpPr>
        <p:spPr>
          <a:xfrm>
            <a:off x="866486" y="3702171"/>
            <a:ext cx="157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Quantum Gate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20516-06F6-934F-9219-B57769165781}"/>
              </a:ext>
            </a:extLst>
          </p:cNvPr>
          <p:cNvSpPr txBox="1"/>
          <p:nvPr/>
        </p:nvSpPr>
        <p:spPr>
          <a:xfrm>
            <a:off x="103970" y="5613460"/>
            <a:ext cx="7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856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64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Karatsuba Multiplication in Binary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331201"/>
                <a:ext cx="11369675" cy="5057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100" dirty="0"/>
                  <a:t>Size </a:t>
                </a:r>
                <a:r>
                  <a:rPr lang="ko-KR" altLang="en-US" sz="2100" dirty="0"/>
                  <a:t>가 </a:t>
                </a:r>
                <a:r>
                  <a:rPr lang="en-US" altLang="ko-KR" sz="2100" dirty="0"/>
                  <a:t>n</a:t>
                </a:r>
                <a:r>
                  <a:rPr lang="ko-KR" altLang="en-US" sz="2100" dirty="0"/>
                  <a:t>인 두개의 </a:t>
                </a:r>
                <a:r>
                  <a:rPr lang="en-US" altLang="ko-KR" sz="2100" dirty="0"/>
                  <a:t>input</a:t>
                </a:r>
                <a:r>
                  <a:rPr lang="ko-KR" altLang="en-US" sz="2100" dirty="0"/>
                  <a:t> 다항식 </a:t>
                </a:r>
                <a:r>
                  <a:rPr lang="en-US" altLang="ko-KR" sz="2100" dirty="0"/>
                  <a:t>f(x),</a:t>
                </a:r>
                <a:r>
                  <a:rPr lang="ko-KR" altLang="en-US" sz="2100" dirty="0"/>
                  <a:t> </a:t>
                </a:r>
                <a:r>
                  <a:rPr lang="en-US" altLang="ko-KR" sz="2100" dirty="0"/>
                  <a:t>g(x) </a:t>
                </a:r>
                <a:r>
                  <a:rPr lang="ko-KR" altLang="en-US" sz="2100" dirty="0"/>
                  <a:t>그리고 </a:t>
                </a:r>
                <a:r>
                  <a:rPr lang="en-US" altLang="ko-KR" sz="2100" dirty="0"/>
                  <a:t>output h(x)</a:t>
                </a:r>
                <a:r>
                  <a:rPr lang="ko-KR" altLang="en-US" sz="2100" dirty="0"/>
                  <a:t> 에 대해서 아래와 같이 쪼갤 수 있음</a:t>
                </a:r>
                <a:endParaRPr lang="en-US" altLang="ko-KR" sz="2100" dirty="0"/>
              </a:p>
              <a:p>
                <a:endParaRPr lang="en-US" altLang="ko-KR" sz="2100" dirty="0"/>
              </a:p>
              <a:p>
                <a:endParaRPr lang="en-US" altLang="ko-KR" sz="2100" dirty="0"/>
              </a:p>
              <a:p>
                <a:endParaRPr lang="en-US" altLang="ko-KR" sz="2100" dirty="0"/>
              </a:p>
              <a:p>
                <a:endParaRPr lang="en-US" altLang="ko-KR" sz="2100" dirty="0"/>
              </a:p>
              <a:p>
                <a:endParaRPr lang="en-US" altLang="ko-KR" sz="2100" dirty="0"/>
              </a:p>
              <a:p>
                <a:r>
                  <a:rPr lang="en-US" altLang="ko-KR" sz="2100" dirty="0"/>
                  <a:t>output</a:t>
                </a:r>
                <a:r>
                  <a:rPr lang="ko-KR" altLang="en-US" sz="2100" dirty="0"/>
                  <a:t>을 위한 </a:t>
                </a:r>
                <a14:m>
                  <m:oMath xmlns:m="http://schemas.openxmlformats.org/officeDocument/2006/math">
                    <m:r>
                      <a:rPr lang="ko-KR" altLang="en-US" sz="21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sz="210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1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100" b="0" i="0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ko-KR" altLang="en-US" sz="21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100" dirty="0"/>
                  <a:t>계산해 준다</a:t>
                </a:r>
                <a:r>
                  <a:rPr lang="en-US" altLang="ko-KR" sz="2100" dirty="0"/>
                  <a:t>.</a:t>
                </a:r>
              </a:p>
              <a:p>
                <a:endParaRPr lang="en-US" altLang="ko-KR" sz="2100" dirty="0"/>
              </a:p>
              <a:p>
                <a:endParaRPr lang="en-US" altLang="ko-KR" sz="2100" dirty="0"/>
              </a:p>
              <a:p>
                <a:r>
                  <a:rPr lang="ko-KR" altLang="en-US" sz="2100" dirty="0"/>
                  <a:t>마지막으로 </a:t>
                </a:r>
                <a:r>
                  <a:rPr lang="ko-KR" altLang="en-US" sz="2100" dirty="0" err="1"/>
                  <a:t>카라추바</a:t>
                </a:r>
                <a:r>
                  <a:rPr lang="ko-KR" altLang="en-US" sz="2100" dirty="0"/>
                  <a:t> 곱을 수행해주면 완료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331201"/>
                <a:ext cx="11369675" cy="5057775"/>
              </a:xfrm>
              <a:blipFill>
                <a:blip r:embed="rId2"/>
                <a:stretch>
                  <a:fillRect l="-446" t="-17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9B274E6-A82F-4040-B2FA-42FEF147D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42" y="1876932"/>
            <a:ext cx="4225636" cy="450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B7F1EB-C505-BC4A-8443-F176DFD2D156}"/>
              </a:ext>
            </a:extLst>
          </p:cNvPr>
          <p:cNvSpPr txBox="1"/>
          <p:nvPr/>
        </p:nvSpPr>
        <p:spPr>
          <a:xfrm>
            <a:off x="5106070" y="202167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,</a:t>
            </a:r>
            <a:r>
              <a:rPr kumimoji="1" lang="ko-KR" altLang="en-US" dirty="0"/>
              <a:t> 이때 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1CF67C-AB81-EA4D-AAD7-69A1458F3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07" y="1887380"/>
            <a:ext cx="1564839" cy="4293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FC597B-15C4-1846-B0F3-FEB0D18E9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382" y="2654062"/>
            <a:ext cx="4421449" cy="3672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4257F8-ADDA-CC48-A1F5-3F10289FE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372" y="4336217"/>
            <a:ext cx="5945819" cy="4100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2A5924-BF58-344C-955C-A539F3C62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372" y="5679339"/>
            <a:ext cx="6822314" cy="5820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FEFBF1-BFA0-8A4F-8A6A-66523E6986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4740" y="4283733"/>
            <a:ext cx="1206513" cy="42582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0E6D09E-EDE0-8A4B-9561-DF82FE4015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492" y="4391703"/>
            <a:ext cx="188925" cy="2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2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9FB6D-0C47-F34B-89AA-03BC62E0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Karatsuba - Wiki 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6728A-CF2B-ED4C-A093-22CE6ABF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89" y="1248406"/>
            <a:ext cx="4179824" cy="48867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08C84-0095-204A-AFC2-DD9F968F7C19}"/>
              </a:ext>
            </a:extLst>
          </p:cNvPr>
          <p:cNvSpPr txBox="1"/>
          <p:nvPr/>
        </p:nvSpPr>
        <p:spPr>
          <a:xfrm>
            <a:off x="5108027" y="6135112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4</a:t>
            </a:r>
            <a:r>
              <a:rPr kumimoji="1" lang="ko-KR" altLang="en-US" b="1" dirty="0"/>
              <a:t>번의 곱셈이 아닌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덧셈 </a:t>
            </a:r>
            <a:r>
              <a:rPr kumimoji="1" lang="ko-KR" altLang="en-US" b="1" dirty="0" err="1"/>
              <a:t>몇번으로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3</a:t>
            </a:r>
            <a:r>
              <a:rPr kumimoji="1" lang="ko-KR" altLang="en-US" b="1" dirty="0"/>
              <a:t>번의 곱셈을 하는 분할 알고리즘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5034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42546" y="2417019"/>
            <a:ext cx="4784451" cy="494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X</a:t>
            </a:r>
            <a:r>
              <a:rPr lang="en-US" altLang="ko-KR" sz="2400" baseline="30000" dirty="0">
                <a:solidFill>
                  <a:schemeClr val="bg1"/>
                </a:solidFill>
              </a:rPr>
              <a:t>24</a:t>
            </a:r>
            <a:r>
              <a:rPr lang="en-US" altLang="ko-KR" sz="2400" b="1" dirty="0">
                <a:solidFill>
                  <a:schemeClr val="bg1"/>
                </a:solidFill>
              </a:rPr>
              <a:t>  </a:t>
            </a:r>
            <a:r>
              <a:rPr lang="en-US" altLang="ko-KR" sz="2400" dirty="0">
                <a:solidFill>
                  <a:schemeClr val="bg1"/>
                </a:solidFill>
              </a:rPr>
              <a:t>= X</a:t>
            </a:r>
            <a:r>
              <a:rPr lang="en-US" altLang="ko-KR" sz="2400" baseline="30000" dirty="0">
                <a:solidFill>
                  <a:schemeClr val="bg1"/>
                </a:solidFill>
              </a:rPr>
              <a:t>12</a:t>
            </a:r>
            <a:r>
              <a:rPr lang="en-US" altLang="ko-KR" sz="2400" dirty="0">
                <a:solidFill>
                  <a:schemeClr val="bg1"/>
                </a:solidFill>
              </a:rPr>
              <a:t> + X</a:t>
            </a:r>
            <a:r>
              <a:rPr lang="en-US" altLang="ko-KR" sz="2400" baseline="30000" dirty="0">
                <a:solidFill>
                  <a:schemeClr val="bg1"/>
                </a:solidFill>
              </a:rPr>
              <a:t>11</a:t>
            </a:r>
            <a:r>
              <a:rPr lang="en-US" altLang="ko-KR" sz="2400" dirty="0">
                <a:solidFill>
                  <a:schemeClr val="bg1"/>
                </a:solidFill>
              </a:rPr>
              <a:t> + X</a:t>
            </a:r>
            <a:r>
              <a:rPr lang="en-US" altLang="ko-KR" sz="2400" baseline="30000" dirty="0">
                <a:solidFill>
                  <a:schemeClr val="bg1"/>
                </a:solidFill>
              </a:rPr>
              <a:t>6</a:t>
            </a:r>
            <a:r>
              <a:rPr lang="en-US" altLang="ko-KR" sz="2400" dirty="0">
                <a:solidFill>
                  <a:schemeClr val="bg1"/>
                </a:solidFill>
              </a:rPr>
              <a:t> + X</a:t>
            </a:r>
            <a:r>
              <a:rPr lang="en-US" altLang="ko-KR" sz="2400" baseline="30000" dirty="0">
                <a:solidFill>
                  <a:schemeClr val="bg1"/>
                </a:solidFill>
              </a:rPr>
              <a:t>4 </a:t>
            </a:r>
            <a:r>
              <a:rPr lang="en-US" altLang="ko-KR" sz="2400" dirty="0">
                <a:solidFill>
                  <a:schemeClr val="bg1"/>
                </a:solidFill>
              </a:rPr>
              <a:t>+ X</a:t>
            </a:r>
            <a:r>
              <a:rPr lang="en-US" altLang="ko-KR" sz="2400" baseline="30000" dirty="0">
                <a:solidFill>
                  <a:schemeClr val="bg1"/>
                </a:solidFill>
              </a:rPr>
              <a:t>3</a:t>
            </a:r>
            <a:r>
              <a:rPr lang="en-US" altLang="ko-KR" sz="2400" dirty="0">
                <a:solidFill>
                  <a:schemeClr val="bg1"/>
                </a:solidFill>
              </a:rPr>
              <a:t> + X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96EBC3-7D77-9D43-9EA8-111959A0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13" y="1376371"/>
            <a:ext cx="6202104" cy="52913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34F24B0-89A4-6D42-A482-2AAF8062C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06" y="2899884"/>
            <a:ext cx="10760364" cy="6465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0C9DD5-C577-0F42-8A0B-5AD8AEDB92BA}"/>
                  </a:ext>
                </a:extLst>
              </p:cNvPr>
              <p:cNvSpPr txBox="1"/>
              <p:nvPr/>
            </p:nvSpPr>
            <p:spPr>
              <a:xfrm>
                <a:off x="327810" y="2318092"/>
                <a:ext cx="9165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결과가 </a:t>
                </a:r>
                <a:r>
                  <a:rPr kumimoji="1" lang="en-US" altLang="ko-Kore-KR" dirty="0"/>
                  <a:t>Overlap</a:t>
                </a:r>
                <a:r>
                  <a:rPr kumimoji="1" lang="ko-KR" altLang="en-US" dirty="0"/>
                  <a:t> 되는 것을 막기위해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R" altLang="en-US" dirty="0"/>
                  <a:t>도 </a:t>
                </a:r>
                <a:r>
                  <a:rPr kumimoji="1" lang="en-US" altLang="ko-KR" dirty="0"/>
                  <a:t>f(x), g(x)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나눈 방식과 동일하게 나눠 줌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0C9DD5-C577-0F42-8A0B-5AD8AEDB9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10" y="2318092"/>
                <a:ext cx="9165009" cy="369332"/>
              </a:xfrm>
              <a:prstGeom prst="rect">
                <a:avLst/>
              </a:prstGeom>
              <a:blipFill>
                <a:blip r:embed="rId4"/>
                <a:stretch>
                  <a:fillRect l="-416" t="-1000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E8C16A6-7042-5842-A86D-F58D59E81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515" y="3803517"/>
            <a:ext cx="3902555" cy="55341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D290818-7476-7849-9689-56BB85F71A6D}"/>
              </a:ext>
            </a:extLst>
          </p:cNvPr>
          <p:cNvSpPr/>
          <p:nvPr/>
        </p:nvSpPr>
        <p:spPr>
          <a:xfrm>
            <a:off x="7455688" y="3803517"/>
            <a:ext cx="3902555" cy="5534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7F961C5-A880-B745-8447-DA2FF34C1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Karatsuba Multiplication in Binary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751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FCF0-383D-5646-B26C-4D03093C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Karatsuba Multiplication in Binary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1E638B-7F67-B845-A041-0FB53D49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91" y="1244924"/>
            <a:ext cx="7503244" cy="1257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9D527-1AED-444E-BAE8-61CF1E625044}"/>
              </a:ext>
            </a:extLst>
          </p:cNvPr>
          <p:cNvSpPr txBox="1"/>
          <p:nvPr/>
        </p:nvSpPr>
        <p:spPr>
          <a:xfrm>
            <a:off x="758536" y="2599702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f(x), g(x) </a:t>
            </a:r>
            <a:r>
              <a:rPr kumimoji="1" lang="ko-KR" altLang="en-US" dirty="0"/>
              <a:t>가 의 </a:t>
            </a:r>
            <a:r>
              <a:rPr kumimoji="1" lang="en-US" altLang="ko-KR" dirty="0"/>
              <a:t>n = 12, </a:t>
            </a:r>
            <a:r>
              <a:rPr kumimoji="1" lang="ko-KR" altLang="en-US" dirty="0"/>
              <a:t>따라서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0CA00-3E27-1443-A699-4CAC43715E89}"/>
              </a:ext>
            </a:extLst>
          </p:cNvPr>
          <p:cNvSpPr txBox="1"/>
          <p:nvPr/>
        </p:nvSpPr>
        <p:spPr>
          <a:xfrm>
            <a:off x="3694013" y="259304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 = 6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4B5B8A2-EBF9-6242-91BE-E5B2FF7E0422}"/>
              </a:ext>
            </a:extLst>
          </p:cNvPr>
          <p:cNvCxnSpPr/>
          <p:nvPr/>
        </p:nvCxnSpPr>
        <p:spPr>
          <a:xfrm>
            <a:off x="8656767" y="3452747"/>
            <a:ext cx="7104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7A7A1E6-E2F2-3141-80FA-6D3C9F766139}"/>
              </a:ext>
            </a:extLst>
          </p:cNvPr>
          <p:cNvGrpSpPr/>
          <p:nvPr/>
        </p:nvGrpSpPr>
        <p:grpSpPr>
          <a:xfrm>
            <a:off x="8305045" y="2847883"/>
            <a:ext cx="1149674" cy="1750059"/>
            <a:chOff x="6777581" y="2877980"/>
            <a:chExt cx="1149674" cy="17500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D5377A-D8A7-6443-B6AB-DF996A039829}"/>
                </a:ext>
              </a:extLst>
            </p:cNvPr>
            <p:cNvSpPr txBox="1"/>
            <p:nvPr/>
          </p:nvSpPr>
          <p:spPr>
            <a:xfrm>
              <a:off x="6894658" y="2877980"/>
              <a:ext cx="1011815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       </a:t>
              </a:r>
              <a:r>
                <a:rPr kumimoji="1" lang="en-US" altLang="ko-Kore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</a:p>
            <a:p>
              <a:r>
                <a:rPr kumimoji="1" lang="ko-KR" altLang="en-US" dirty="0"/>
                <a:t>       </a:t>
              </a:r>
              <a:r>
                <a:rPr kumimoji="1" lang="en-US" altLang="ko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</a:p>
            <a:p>
              <a:r>
                <a:rPr kumimoji="1" lang="ko-KR" altLang="en-US" dirty="0"/>
                <a:t>       </a:t>
              </a:r>
              <a:r>
                <a:rPr kumimoji="1" lang="en-US" altLang="ko-Kore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</a:p>
            <a:p>
              <a:r>
                <a:rPr kumimoji="1" lang="ko-KR" altLang="en-US" dirty="0"/>
                <a:t>    </a:t>
              </a:r>
              <a:r>
                <a:rPr kumimoji="1" lang="en-US" altLang="ko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</a:p>
            <a:p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endParaRPr kumimoji="1" lang="ko-Kore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02034C-6661-F546-9AA6-15FB1EFF3C8F}"/>
                </a:ext>
              </a:extLst>
            </p:cNvPr>
            <p:cNvSpPr txBox="1"/>
            <p:nvPr/>
          </p:nvSpPr>
          <p:spPr>
            <a:xfrm>
              <a:off x="6777581" y="425870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=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0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0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endParaRPr kumimoji="1" lang="ko-Kore-KR" altLang="en-US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FDFD78E-D8E2-0A4D-96D0-717B454E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9" y="3722913"/>
            <a:ext cx="5630391" cy="4652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DC424D0-4F98-4646-88E7-D794BBFE8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5093185"/>
            <a:ext cx="11083636" cy="5198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A0440B-BF6F-324F-B9B2-24CCF541CDE3}"/>
              </a:ext>
            </a:extLst>
          </p:cNvPr>
          <p:cNvSpPr txBox="1"/>
          <p:nvPr/>
        </p:nvSpPr>
        <p:spPr>
          <a:xfrm>
            <a:off x="9950268" y="421024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</a:t>
            </a:r>
            <a:r>
              <a:rPr kumimoji="1" lang="en-US" altLang="ko-Kore-KR" dirty="0"/>
              <a:t>2</a:t>
            </a:r>
            <a:r>
              <a:rPr kumimoji="1" lang="ko-KR" altLang="en-US" dirty="0"/>
              <a:t>*</a:t>
            </a:r>
            <a:r>
              <a:rPr kumimoji="1" lang="en-US" altLang="ko-KR" dirty="0"/>
              <a:t>n 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1)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26A3B1-502A-2748-A7D5-B3B1A76AC072}"/>
              </a:ext>
            </a:extLst>
          </p:cNvPr>
          <p:cNvSpPr txBox="1"/>
          <p:nvPr/>
        </p:nvSpPr>
        <p:spPr>
          <a:xfrm>
            <a:off x="9551014" y="422861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9B940-1AF0-1743-B46E-74396F71680D}"/>
              </a:ext>
            </a:extLst>
          </p:cNvPr>
          <p:cNvSpPr txBox="1"/>
          <p:nvPr/>
        </p:nvSpPr>
        <p:spPr>
          <a:xfrm>
            <a:off x="2327564" y="5922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6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68DA2-4A49-554E-981F-B4B176C50C8A}"/>
              </a:ext>
            </a:extLst>
          </p:cNvPr>
          <p:cNvSpPr txBox="1"/>
          <p:nvPr/>
        </p:nvSpPr>
        <p:spPr>
          <a:xfrm>
            <a:off x="4571999" y="5912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6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04ABA4-3894-A147-8FE5-704BBA48BF55}"/>
              </a:ext>
            </a:extLst>
          </p:cNvPr>
          <p:cNvSpPr txBox="1"/>
          <p:nvPr/>
        </p:nvSpPr>
        <p:spPr>
          <a:xfrm>
            <a:off x="7928262" y="5912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6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1B2188-B5FD-DC45-8475-AEC1FA915E48}"/>
              </a:ext>
            </a:extLst>
          </p:cNvPr>
          <p:cNvSpPr txBox="1"/>
          <p:nvPr/>
        </p:nvSpPr>
        <p:spPr>
          <a:xfrm>
            <a:off x="10666809" y="5907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D7F70DF-A0B2-3E48-A015-D1A5E4F9D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27" y="4348969"/>
            <a:ext cx="338889" cy="27371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FAC1C44-2DA9-DB4B-868D-5F4352F0F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85" y="4682402"/>
            <a:ext cx="332372" cy="2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8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59FC1-1419-5145-8FDB-7FA23079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BBF8B1-0BD8-BE45-B425-6F82ED2F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85868"/>
            <a:ext cx="6742275" cy="1143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E805DA-05F3-8448-9885-E05D656376A5}"/>
              </a:ext>
            </a:extLst>
          </p:cNvPr>
          <p:cNvSpPr txBox="1"/>
          <p:nvPr/>
        </p:nvSpPr>
        <p:spPr>
          <a:xfrm>
            <a:off x="498763" y="2551913"/>
            <a:ext cx="295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f(x), g(x) </a:t>
            </a:r>
            <a:r>
              <a:rPr kumimoji="1" lang="ko-KR" altLang="en-US" dirty="0"/>
              <a:t>가 의 </a:t>
            </a:r>
            <a:r>
              <a:rPr kumimoji="1" lang="en-US" altLang="ko-KR" dirty="0"/>
              <a:t>n = 13, </a:t>
            </a:r>
            <a:r>
              <a:rPr kumimoji="1" lang="ko-KR" altLang="en-US" dirty="0"/>
              <a:t>따라서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BE31F-8583-4946-ADC2-DC10A908C9BC}"/>
              </a:ext>
            </a:extLst>
          </p:cNvPr>
          <p:cNvSpPr txBox="1"/>
          <p:nvPr/>
        </p:nvSpPr>
        <p:spPr>
          <a:xfrm>
            <a:off x="3434240" y="254525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k = 7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2AED0A-9FB1-3D48-9FC2-3BC3227B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9" y="3722913"/>
            <a:ext cx="5630391" cy="465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6FBA7F-6E7A-A949-8BE0-7210D7417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5093185"/>
            <a:ext cx="11083636" cy="5198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D4B5FF-A255-1644-9E26-D634FFC55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27" y="4348969"/>
            <a:ext cx="338889" cy="2737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774C75-9D8B-4045-93B0-82828135F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85" y="4682402"/>
            <a:ext cx="332372" cy="241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B142D0-D825-0548-A229-1D4974C259B1}"/>
              </a:ext>
            </a:extLst>
          </p:cNvPr>
          <p:cNvSpPr txBox="1"/>
          <p:nvPr/>
        </p:nvSpPr>
        <p:spPr>
          <a:xfrm>
            <a:off x="2238369" y="5933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AE1B3-0924-4148-843B-1C7A40802740}"/>
              </a:ext>
            </a:extLst>
          </p:cNvPr>
          <p:cNvSpPr txBox="1"/>
          <p:nvPr/>
        </p:nvSpPr>
        <p:spPr>
          <a:xfrm>
            <a:off x="4242606" y="5922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876E1-1273-5E43-BC0C-04A0DEC6161D}"/>
              </a:ext>
            </a:extLst>
          </p:cNvPr>
          <p:cNvSpPr txBox="1"/>
          <p:nvPr/>
        </p:nvSpPr>
        <p:spPr>
          <a:xfrm>
            <a:off x="7637318" y="5881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51198-F378-8D44-B70C-2BBC3C9C5F40}"/>
              </a:ext>
            </a:extLst>
          </p:cNvPr>
          <p:cNvSpPr txBox="1"/>
          <p:nvPr/>
        </p:nvSpPr>
        <p:spPr>
          <a:xfrm>
            <a:off x="10515601" y="5862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563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59FC1-1419-5145-8FDB-7FA23079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BBF8B1-0BD8-BE45-B425-6F82ED2F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85868"/>
            <a:ext cx="6742275" cy="1143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E805DA-05F3-8448-9885-E05D656376A5}"/>
              </a:ext>
            </a:extLst>
          </p:cNvPr>
          <p:cNvSpPr txBox="1"/>
          <p:nvPr/>
        </p:nvSpPr>
        <p:spPr>
          <a:xfrm>
            <a:off x="498763" y="2551913"/>
            <a:ext cx="450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f(x), g(x) </a:t>
            </a:r>
            <a:r>
              <a:rPr kumimoji="1" lang="ko-KR" altLang="en-US" dirty="0"/>
              <a:t>가 의 </a:t>
            </a:r>
            <a:r>
              <a:rPr kumimoji="1" lang="en-US" altLang="ko-KR" dirty="0"/>
              <a:t>n = 13</a:t>
            </a:r>
            <a:r>
              <a:rPr kumimoji="1" lang="ko-KR" altLang="en-US" dirty="0"/>
              <a:t> 인데 </a:t>
            </a:r>
            <a:r>
              <a:rPr kumimoji="1" lang="en-US" altLang="ko-KR" dirty="0"/>
              <a:t>14</a:t>
            </a:r>
            <a:r>
              <a:rPr kumimoji="1" lang="ko-KR" altLang="en-US" dirty="0"/>
              <a:t>로 생각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따라서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BE31F-8583-4946-ADC2-DC10A908C9BC}"/>
              </a:ext>
            </a:extLst>
          </p:cNvPr>
          <p:cNvSpPr txBox="1"/>
          <p:nvPr/>
        </p:nvSpPr>
        <p:spPr>
          <a:xfrm>
            <a:off x="3047293" y="252351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		k = 7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2AED0A-9FB1-3D48-9FC2-3BC3227BC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9" y="3722913"/>
            <a:ext cx="5630391" cy="4652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6FBA7F-6E7A-A949-8BE0-7210D7417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2" y="5093185"/>
            <a:ext cx="11083636" cy="5198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D4B5FF-A255-1644-9E26-D634FFC55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27" y="4348969"/>
            <a:ext cx="338889" cy="2737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774C75-9D8B-4045-93B0-82828135F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85" y="4682402"/>
            <a:ext cx="332372" cy="241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B142D0-D825-0548-A229-1D4974C259B1}"/>
              </a:ext>
            </a:extLst>
          </p:cNvPr>
          <p:cNvSpPr txBox="1"/>
          <p:nvPr/>
        </p:nvSpPr>
        <p:spPr>
          <a:xfrm>
            <a:off x="2238369" y="59332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AE1B3-0924-4148-843B-1C7A40802740}"/>
              </a:ext>
            </a:extLst>
          </p:cNvPr>
          <p:cNvSpPr txBox="1"/>
          <p:nvPr/>
        </p:nvSpPr>
        <p:spPr>
          <a:xfrm>
            <a:off x="4242606" y="59228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876E1-1273-5E43-BC0C-04A0DEC6161D}"/>
              </a:ext>
            </a:extLst>
          </p:cNvPr>
          <p:cNvSpPr txBox="1"/>
          <p:nvPr/>
        </p:nvSpPr>
        <p:spPr>
          <a:xfrm>
            <a:off x="7637318" y="58812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351198-F378-8D44-B70C-2BBC3C9C5F40}"/>
              </a:ext>
            </a:extLst>
          </p:cNvPr>
          <p:cNvSpPr txBox="1"/>
          <p:nvPr/>
        </p:nvSpPr>
        <p:spPr>
          <a:xfrm>
            <a:off x="10515601" y="5862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3B6BBE1-9F77-EC49-9B14-B6378F600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7432" y="4315763"/>
            <a:ext cx="286753" cy="31933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F34DB42-C3B0-D24B-A66C-2D4864B2D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3782" y="4628174"/>
            <a:ext cx="286753" cy="3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1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A3E83-C6DA-B04E-88F4-0706EDEF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A6BC3D-5532-2B43-9DD6-2E49EC1E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8" y="1076003"/>
            <a:ext cx="2043667" cy="5667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6E4F2-50AD-1245-9EA8-1621E45F738D}"/>
              </a:ext>
            </a:extLst>
          </p:cNvPr>
          <p:cNvSpPr txBox="1"/>
          <p:nvPr/>
        </p:nvSpPr>
        <p:spPr>
          <a:xfrm>
            <a:off x="4426732" y="1652156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65657-12F7-0748-B9FA-377D5BFD108B}"/>
              </a:ext>
            </a:extLst>
          </p:cNvPr>
          <p:cNvSpPr txBox="1"/>
          <p:nvPr/>
        </p:nvSpPr>
        <p:spPr>
          <a:xfrm>
            <a:off x="3927011" y="163137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</a:t>
            </a:r>
            <a:r>
              <a:rPr kumimoji="1" lang="en-US" altLang="ko-KR" dirty="0"/>
              <a:t>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09A9F-A1E1-0241-B799-8D29300B0A8B}"/>
              </a:ext>
            </a:extLst>
          </p:cNvPr>
          <p:cNvSpPr txBox="1"/>
          <p:nvPr/>
        </p:nvSpPr>
        <p:spPr>
          <a:xfrm>
            <a:off x="3916620" y="19119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</a:t>
            </a:r>
            <a:r>
              <a:rPr kumimoji="1" lang="en-US" altLang="ko-KR" dirty="0"/>
              <a:t>0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F2A71-7939-E94C-870D-DE7528D7DC74}"/>
              </a:ext>
            </a:extLst>
          </p:cNvPr>
          <p:cNvSpPr txBox="1"/>
          <p:nvPr/>
        </p:nvSpPr>
        <p:spPr>
          <a:xfrm>
            <a:off x="4221642" y="165215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</a:t>
            </a:r>
          </a:p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F480CE3-0249-D141-9A4C-77E9B0BC9BA8}"/>
              </a:ext>
            </a:extLst>
          </p:cNvPr>
          <p:cNvCxnSpPr/>
          <p:nvPr/>
        </p:nvCxnSpPr>
        <p:spPr>
          <a:xfrm>
            <a:off x="4480160" y="2260476"/>
            <a:ext cx="1226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4409C562-2980-EF47-A92F-D26916AE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153" y="1076003"/>
            <a:ext cx="2235620" cy="50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1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A3E83-C6DA-B04E-88F4-0706EDEF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6E4F2-50AD-1245-9EA8-1621E45F738D}"/>
              </a:ext>
            </a:extLst>
          </p:cNvPr>
          <p:cNvSpPr txBox="1"/>
          <p:nvPr/>
        </p:nvSpPr>
        <p:spPr>
          <a:xfrm>
            <a:off x="4426732" y="1652156"/>
            <a:ext cx="1321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</a:p>
          <a:p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65657-12F7-0748-B9FA-377D5BFD108B}"/>
              </a:ext>
            </a:extLst>
          </p:cNvPr>
          <p:cNvSpPr txBox="1"/>
          <p:nvPr/>
        </p:nvSpPr>
        <p:spPr>
          <a:xfrm>
            <a:off x="3927011" y="163137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09A9F-A1E1-0241-B799-8D29300B0A8B}"/>
              </a:ext>
            </a:extLst>
          </p:cNvPr>
          <p:cNvSpPr txBox="1"/>
          <p:nvPr/>
        </p:nvSpPr>
        <p:spPr>
          <a:xfrm>
            <a:off x="3927011" y="19119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F2A71-7939-E94C-870D-DE7528D7DC74}"/>
              </a:ext>
            </a:extLst>
          </p:cNvPr>
          <p:cNvSpPr txBox="1"/>
          <p:nvPr/>
        </p:nvSpPr>
        <p:spPr>
          <a:xfrm>
            <a:off x="4221642" y="165215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=</a:t>
            </a:r>
          </a:p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F480CE3-0249-D141-9A4C-77E9B0BC9BA8}"/>
              </a:ext>
            </a:extLst>
          </p:cNvPr>
          <p:cNvCxnSpPr/>
          <p:nvPr/>
        </p:nvCxnSpPr>
        <p:spPr>
          <a:xfrm>
            <a:off x="4480160" y="2260476"/>
            <a:ext cx="12262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D9460F6-DE6A-8B4A-8D99-1BD3C3A2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99" y="1073098"/>
            <a:ext cx="2436146" cy="56677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E713D2-2EB7-FE48-9EAB-0648CD840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139" y="5314737"/>
            <a:ext cx="7089482" cy="448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02EE22D-65BA-EC4F-AEEA-FA5F8B7F3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55" y="1353583"/>
            <a:ext cx="2978727" cy="32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1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284</Words>
  <Application>Microsoft Macintosh PowerPoint</Application>
  <PresentationFormat>와이드스크린</PresentationFormat>
  <Paragraphs>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Cambria Math</vt:lpstr>
      <vt:lpstr>Office 테마</vt:lpstr>
      <vt:lpstr>양자 게이트 설계 및 구현</vt:lpstr>
      <vt:lpstr>Karatsuba Multiplication in Binary</vt:lpstr>
      <vt:lpstr>Karatsuba - Wiki </vt:lpstr>
      <vt:lpstr>Karatsuba Multiplication in Binary</vt:lpstr>
      <vt:lpstr>Karatsuba Multiplication in Binary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Modular Reduction </vt:lpstr>
      <vt:lpstr>Test vector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GF(2) 갈루아 필드 양자 게이트 설계 및 구현</dc:title>
  <dc:creator>장경배</dc:creator>
  <cp:lastModifiedBy>장경배</cp:lastModifiedBy>
  <cp:revision>12</cp:revision>
  <dcterms:created xsi:type="dcterms:W3CDTF">2020-02-18T04:15:38Z</dcterms:created>
  <dcterms:modified xsi:type="dcterms:W3CDTF">2020-02-18T07:39:45Z</dcterms:modified>
</cp:coreProperties>
</file>