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4"/>
  </p:notesMasterIdLst>
  <p:handoutMasterIdLst>
    <p:handoutMasterId r:id="rId15"/>
  </p:handoutMasterIdLst>
  <p:sldIdLst>
    <p:sldId id="269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27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7BD116-B266-AA4B-99B7-6ACC87468F7D}" v="24" dt="2020-01-20T15:25:36.482"/>
    <p1510:client id="{A7BDE925-F5B4-484F-9DD1-CDA41260571A}" v="352" dt="2020-01-20T13:29:30.206"/>
    <p1510:client id="{B735F8CA-4E9A-3553-DC72-83B55B7B978C}" v="455" dt="2020-01-20T02:34:32.0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60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25" d="100"/>
          <a:sy n="125" d="100"/>
        </p:scale>
        <p:origin x="30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38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37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현준" userId="S::amdjd0704@hansung.ac.kr::185f8337-2247-4f37-8bdb-f28dabdaedae" providerId="AD" clId="Web-{B735F8CA-4E9A-3553-DC72-83B55B7B978C}"/>
    <pc:docChg chg="addSld delSld modSld sldOrd">
      <pc:chgData name="김현준" userId="S::amdjd0704@hansung.ac.kr::185f8337-2247-4f37-8bdb-f28dabdaedae" providerId="AD" clId="Web-{B735F8CA-4E9A-3553-DC72-83B55B7B978C}" dt="2020-01-20T02:34:32.038" v="462" actId="1076"/>
      <pc:docMkLst>
        <pc:docMk/>
      </pc:docMkLst>
      <pc:sldChg chg="modSp">
        <pc:chgData name="김현준" userId="S::amdjd0704@hansung.ac.kr::185f8337-2247-4f37-8bdb-f28dabdaedae" providerId="AD" clId="Web-{B735F8CA-4E9A-3553-DC72-83B55B7B978C}" dt="2020-01-20T02:26:38.980" v="344" actId="20577"/>
        <pc:sldMkLst>
          <pc:docMk/>
          <pc:sldMk cId="20776081" sldId="280"/>
        </pc:sldMkLst>
        <pc:spChg chg="mod">
          <ac:chgData name="김현준" userId="S::amdjd0704@hansung.ac.kr::185f8337-2247-4f37-8bdb-f28dabdaedae" providerId="AD" clId="Web-{B735F8CA-4E9A-3553-DC72-83B55B7B978C}" dt="2020-01-19T08:57:22.342" v="0" actId="20577"/>
          <ac:spMkLst>
            <pc:docMk/>
            <pc:sldMk cId="20776081" sldId="280"/>
            <ac:spMk id="2" creationId="{00000000-0000-0000-0000-000000000000}"/>
          </ac:spMkLst>
        </pc:spChg>
        <pc:spChg chg="mod">
          <ac:chgData name="김현준" userId="S::amdjd0704@hansung.ac.kr::185f8337-2247-4f37-8bdb-f28dabdaedae" providerId="AD" clId="Web-{B735F8CA-4E9A-3553-DC72-83B55B7B978C}" dt="2020-01-20T02:26:38.980" v="344" actId="20577"/>
          <ac:spMkLst>
            <pc:docMk/>
            <pc:sldMk cId="20776081" sldId="280"/>
            <ac:spMk id="3" creationId="{00000000-0000-0000-0000-000000000000}"/>
          </ac:spMkLst>
        </pc:spChg>
      </pc:sldChg>
      <pc:sldChg chg="modSp add del replId">
        <pc:chgData name="김현준" userId="S::amdjd0704@hansung.ac.kr::185f8337-2247-4f37-8bdb-f28dabdaedae" providerId="AD" clId="Web-{B735F8CA-4E9A-3553-DC72-83B55B7B978C}" dt="2020-01-20T02:24:47.684" v="324"/>
        <pc:sldMkLst>
          <pc:docMk/>
          <pc:sldMk cId="4261239611" sldId="281"/>
        </pc:sldMkLst>
        <pc:spChg chg="mod">
          <ac:chgData name="김현준" userId="S::amdjd0704@hansung.ac.kr::185f8337-2247-4f37-8bdb-f28dabdaedae" providerId="AD" clId="Web-{B735F8CA-4E9A-3553-DC72-83B55B7B978C}" dt="2020-01-19T09:46:23.300" v="68" actId="20577"/>
          <ac:spMkLst>
            <pc:docMk/>
            <pc:sldMk cId="4261239611" sldId="281"/>
            <ac:spMk id="2" creationId="{00000000-0000-0000-0000-000000000000}"/>
          </ac:spMkLst>
        </pc:spChg>
      </pc:sldChg>
      <pc:sldChg chg="modSp add replId">
        <pc:chgData name="김현준" userId="S::amdjd0704@hansung.ac.kr::185f8337-2247-4f37-8bdb-f28dabdaedae" providerId="AD" clId="Web-{B735F8CA-4E9A-3553-DC72-83B55B7B978C}" dt="2020-01-19T08:58:51.295" v="18" actId="20577"/>
        <pc:sldMkLst>
          <pc:docMk/>
          <pc:sldMk cId="3352508391" sldId="282"/>
        </pc:sldMkLst>
        <pc:spChg chg="mod">
          <ac:chgData name="김현준" userId="S::amdjd0704@hansung.ac.kr::185f8337-2247-4f37-8bdb-f28dabdaedae" providerId="AD" clId="Web-{B735F8CA-4E9A-3553-DC72-83B55B7B978C}" dt="2020-01-19T08:58:51.295" v="18" actId="20577"/>
          <ac:spMkLst>
            <pc:docMk/>
            <pc:sldMk cId="3352508391" sldId="282"/>
            <ac:spMk id="2" creationId="{00000000-0000-0000-0000-000000000000}"/>
          </ac:spMkLst>
        </pc:spChg>
      </pc:sldChg>
      <pc:sldChg chg="modSp add replId">
        <pc:chgData name="김현준" userId="S::amdjd0704@hansung.ac.kr::185f8337-2247-4f37-8bdb-f28dabdaedae" providerId="AD" clId="Web-{B735F8CA-4E9A-3553-DC72-83B55B7B978C}" dt="2020-01-19T09:09:08.404" v="57" actId="20577"/>
        <pc:sldMkLst>
          <pc:docMk/>
          <pc:sldMk cId="141820797" sldId="283"/>
        </pc:sldMkLst>
        <pc:spChg chg="mod">
          <ac:chgData name="김현준" userId="S::amdjd0704@hansung.ac.kr::185f8337-2247-4f37-8bdb-f28dabdaedae" providerId="AD" clId="Web-{B735F8CA-4E9A-3553-DC72-83B55B7B978C}" dt="2020-01-19T09:06:52.537" v="52" actId="20577"/>
          <ac:spMkLst>
            <pc:docMk/>
            <pc:sldMk cId="141820797" sldId="283"/>
            <ac:spMk id="2" creationId="{00000000-0000-0000-0000-000000000000}"/>
          </ac:spMkLst>
        </pc:spChg>
        <pc:spChg chg="mod">
          <ac:chgData name="김현준" userId="S::amdjd0704@hansung.ac.kr::185f8337-2247-4f37-8bdb-f28dabdaedae" providerId="AD" clId="Web-{B735F8CA-4E9A-3553-DC72-83B55B7B978C}" dt="2020-01-19T09:09:08.404" v="57" actId="20577"/>
          <ac:spMkLst>
            <pc:docMk/>
            <pc:sldMk cId="141820797" sldId="283"/>
            <ac:spMk id="3" creationId="{00000000-0000-0000-0000-000000000000}"/>
          </ac:spMkLst>
        </pc:spChg>
      </pc:sldChg>
      <pc:sldChg chg="modSp add replId">
        <pc:chgData name="김현준" userId="S::amdjd0704@hansung.ac.kr::185f8337-2247-4f37-8bdb-f28dabdaedae" providerId="AD" clId="Web-{B735F8CA-4E9A-3553-DC72-83B55B7B978C}" dt="2020-01-19T09:46:19.690" v="64" actId="20577"/>
        <pc:sldMkLst>
          <pc:docMk/>
          <pc:sldMk cId="1905090921" sldId="284"/>
        </pc:sldMkLst>
        <pc:spChg chg="mod">
          <ac:chgData name="김현준" userId="S::amdjd0704@hansung.ac.kr::185f8337-2247-4f37-8bdb-f28dabdaedae" providerId="AD" clId="Web-{B735F8CA-4E9A-3553-DC72-83B55B7B978C}" dt="2020-01-19T09:46:19.690" v="64" actId="20577"/>
          <ac:spMkLst>
            <pc:docMk/>
            <pc:sldMk cId="1905090921" sldId="284"/>
            <ac:spMk id="2" creationId="{00000000-0000-0000-0000-000000000000}"/>
          </ac:spMkLst>
        </pc:spChg>
      </pc:sldChg>
      <pc:sldChg chg="add replId">
        <pc:chgData name="김현준" userId="S::amdjd0704@hansung.ac.kr::185f8337-2247-4f37-8bdb-f28dabdaedae" providerId="AD" clId="Web-{B735F8CA-4E9A-3553-DC72-83B55B7B978C}" dt="2020-01-19T09:46:33.487" v="72"/>
        <pc:sldMkLst>
          <pc:docMk/>
          <pc:sldMk cId="2836028021" sldId="285"/>
        </pc:sldMkLst>
      </pc:sldChg>
      <pc:sldChg chg="add del replId">
        <pc:chgData name="김현준" userId="S::amdjd0704@hansung.ac.kr::185f8337-2247-4f37-8bdb-f28dabdaedae" providerId="AD" clId="Web-{B735F8CA-4E9A-3553-DC72-83B55B7B978C}" dt="2020-01-19T09:46:30.722" v="71"/>
        <pc:sldMkLst>
          <pc:docMk/>
          <pc:sldMk cId="3291584266" sldId="285"/>
        </pc:sldMkLst>
      </pc:sldChg>
      <pc:sldChg chg="add replId">
        <pc:chgData name="김현준" userId="S::amdjd0704@hansung.ac.kr::185f8337-2247-4f37-8bdb-f28dabdaedae" providerId="AD" clId="Web-{B735F8CA-4E9A-3553-DC72-83B55B7B978C}" dt="2020-01-19T09:46:35.237" v="73"/>
        <pc:sldMkLst>
          <pc:docMk/>
          <pc:sldMk cId="1395829484" sldId="286"/>
        </pc:sldMkLst>
      </pc:sldChg>
      <pc:sldChg chg="add replId">
        <pc:chgData name="김현준" userId="S::amdjd0704@hansung.ac.kr::185f8337-2247-4f37-8bdb-f28dabdaedae" providerId="AD" clId="Web-{B735F8CA-4E9A-3553-DC72-83B55B7B978C}" dt="2020-01-19T09:46:37.721" v="74"/>
        <pc:sldMkLst>
          <pc:docMk/>
          <pc:sldMk cId="372196066" sldId="287"/>
        </pc:sldMkLst>
      </pc:sldChg>
      <pc:sldChg chg="add del replId">
        <pc:chgData name="김현준" userId="S::amdjd0704@hansung.ac.kr::185f8337-2247-4f37-8bdb-f28dabdaedae" providerId="AD" clId="Web-{B735F8CA-4E9A-3553-DC72-83B55B7B978C}" dt="2020-01-20T02:24:49.090" v="325"/>
        <pc:sldMkLst>
          <pc:docMk/>
          <pc:sldMk cId="2639841804" sldId="288"/>
        </pc:sldMkLst>
      </pc:sldChg>
      <pc:sldChg chg="add del replId">
        <pc:chgData name="김현준" userId="S::amdjd0704@hansung.ac.kr::185f8337-2247-4f37-8bdb-f28dabdaedae" providerId="AD" clId="Web-{B735F8CA-4E9A-3553-DC72-83B55B7B978C}" dt="2020-01-20T02:24:50.606" v="326"/>
        <pc:sldMkLst>
          <pc:docMk/>
          <pc:sldMk cId="1124893634" sldId="289"/>
        </pc:sldMkLst>
      </pc:sldChg>
      <pc:sldChg chg="modSp add replId">
        <pc:chgData name="김현준" userId="S::amdjd0704@hansung.ac.kr::185f8337-2247-4f37-8bdb-f28dabdaedae" providerId="AD" clId="Web-{B735F8CA-4E9A-3553-DC72-83B55B7B978C}" dt="2020-01-19T15:06:31.027" v="198" actId="20577"/>
        <pc:sldMkLst>
          <pc:docMk/>
          <pc:sldMk cId="1183504420" sldId="290"/>
        </pc:sldMkLst>
        <pc:spChg chg="mod">
          <ac:chgData name="김현준" userId="S::amdjd0704@hansung.ac.kr::185f8337-2247-4f37-8bdb-f28dabdaedae" providerId="AD" clId="Web-{B735F8CA-4E9A-3553-DC72-83B55B7B978C}" dt="2020-01-19T15:05:03.606" v="80" actId="20577"/>
          <ac:spMkLst>
            <pc:docMk/>
            <pc:sldMk cId="1183504420" sldId="290"/>
            <ac:spMk id="2" creationId="{00000000-0000-0000-0000-000000000000}"/>
          </ac:spMkLst>
        </pc:spChg>
        <pc:spChg chg="mod">
          <ac:chgData name="김현준" userId="S::amdjd0704@hansung.ac.kr::185f8337-2247-4f37-8bdb-f28dabdaedae" providerId="AD" clId="Web-{B735F8CA-4E9A-3553-DC72-83B55B7B978C}" dt="2020-01-19T15:06:31.027" v="198" actId="20577"/>
          <ac:spMkLst>
            <pc:docMk/>
            <pc:sldMk cId="1183504420" sldId="290"/>
            <ac:spMk id="3" creationId="{00000000-0000-0000-0000-000000000000}"/>
          </ac:spMkLst>
        </pc:spChg>
      </pc:sldChg>
      <pc:sldChg chg="addSp modSp add ord replId">
        <pc:chgData name="김현준" userId="S::amdjd0704@hansung.ac.kr::185f8337-2247-4f37-8bdb-f28dabdaedae" providerId="AD" clId="Web-{B735F8CA-4E9A-3553-DC72-83B55B7B978C}" dt="2020-01-20T02:34:32.038" v="462" actId="1076"/>
        <pc:sldMkLst>
          <pc:docMk/>
          <pc:sldMk cId="3994635336" sldId="291"/>
        </pc:sldMkLst>
        <pc:spChg chg="mod">
          <ac:chgData name="김현준" userId="S::amdjd0704@hansung.ac.kr::185f8337-2247-4f37-8bdb-f28dabdaedae" providerId="AD" clId="Web-{B735F8CA-4E9A-3553-DC72-83B55B7B978C}" dt="2020-01-20T02:27:10.089" v="382" actId="20577"/>
          <ac:spMkLst>
            <pc:docMk/>
            <pc:sldMk cId="3994635336" sldId="291"/>
            <ac:spMk id="2" creationId="{00000000-0000-0000-0000-000000000000}"/>
          </ac:spMkLst>
        </pc:spChg>
        <pc:spChg chg="mod">
          <ac:chgData name="김현준" userId="S::amdjd0704@hansung.ac.kr::185f8337-2247-4f37-8bdb-f28dabdaedae" providerId="AD" clId="Web-{B735F8CA-4E9A-3553-DC72-83B55B7B978C}" dt="2020-01-20T02:33:17.305" v="448" actId="20577"/>
          <ac:spMkLst>
            <pc:docMk/>
            <pc:sldMk cId="3994635336" sldId="291"/>
            <ac:spMk id="3" creationId="{00000000-0000-0000-0000-000000000000}"/>
          </ac:spMkLst>
        </pc:spChg>
        <pc:picChg chg="add mod">
          <ac:chgData name="김현준" userId="S::amdjd0704@hansung.ac.kr::185f8337-2247-4f37-8bdb-f28dabdaedae" providerId="AD" clId="Web-{B735F8CA-4E9A-3553-DC72-83B55B7B978C}" dt="2020-01-20T02:34:32.038" v="462" actId="1076"/>
          <ac:picMkLst>
            <pc:docMk/>
            <pc:sldMk cId="3994635336" sldId="291"/>
            <ac:picMk id="4" creationId="{62C0AFF0-4F13-4AC7-9972-1A2DE315EB2B}"/>
          </ac:picMkLst>
        </pc:picChg>
      </pc:sldChg>
      <pc:sldChg chg="modSp add replId">
        <pc:chgData name="김현준" userId="S::amdjd0704@hansung.ac.kr::185f8337-2247-4f37-8bdb-f28dabdaedae" providerId="AD" clId="Web-{B735F8CA-4E9A-3553-DC72-83B55B7B978C}" dt="2020-01-20T02:21:25.107" v="317" actId="20577"/>
        <pc:sldMkLst>
          <pc:docMk/>
          <pc:sldMk cId="79972678" sldId="292"/>
        </pc:sldMkLst>
        <pc:spChg chg="mod">
          <ac:chgData name="김현준" userId="S::amdjd0704@hansung.ac.kr::185f8337-2247-4f37-8bdb-f28dabdaedae" providerId="AD" clId="Web-{B735F8CA-4E9A-3553-DC72-83B55B7B978C}" dt="2020-01-20T02:21:25.107" v="317" actId="20577"/>
          <ac:spMkLst>
            <pc:docMk/>
            <pc:sldMk cId="79972678" sldId="292"/>
            <ac:spMk id="3" creationId="{00000000-0000-0000-0000-000000000000}"/>
          </ac:spMkLst>
        </pc:spChg>
      </pc:sldChg>
      <pc:sldChg chg="modSp add replId">
        <pc:chgData name="김현준" userId="S::amdjd0704@hansung.ac.kr::185f8337-2247-4f37-8bdb-f28dabdaedae" providerId="AD" clId="Web-{B735F8CA-4E9A-3553-DC72-83B55B7B978C}" dt="2020-01-20T02:24:37.871" v="322" actId="20577"/>
        <pc:sldMkLst>
          <pc:docMk/>
          <pc:sldMk cId="3587974069" sldId="293"/>
        </pc:sldMkLst>
        <pc:spChg chg="mod">
          <ac:chgData name="김현준" userId="S::amdjd0704@hansung.ac.kr::185f8337-2247-4f37-8bdb-f28dabdaedae" providerId="AD" clId="Web-{B735F8CA-4E9A-3553-DC72-83B55B7B978C}" dt="2020-01-20T02:24:37.871" v="322" actId="20577"/>
          <ac:spMkLst>
            <pc:docMk/>
            <pc:sldMk cId="3587974069" sldId="293"/>
            <ac:spMk id="3" creationId="{00000000-0000-0000-0000-000000000000}"/>
          </ac:spMkLst>
        </pc:spChg>
      </pc:sldChg>
      <pc:sldChg chg="modSp add replId">
        <pc:chgData name="김현준" userId="S::amdjd0704@hansung.ac.kr::185f8337-2247-4f37-8bdb-f28dabdaedae" providerId="AD" clId="Web-{B735F8CA-4E9A-3553-DC72-83B55B7B978C}" dt="2020-01-20T02:25:52.371" v="334" actId="20577"/>
        <pc:sldMkLst>
          <pc:docMk/>
          <pc:sldMk cId="3169848564" sldId="294"/>
        </pc:sldMkLst>
        <pc:spChg chg="mod">
          <ac:chgData name="김현준" userId="S::amdjd0704@hansung.ac.kr::185f8337-2247-4f37-8bdb-f28dabdaedae" providerId="AD" clId="Web-{B735F8CA-4E9A-3553-DC72-83B55B7B978C}" dt="2020-01-20T02:25:52.371" v="334" actId="20577"/>
          <ac:spMkLst>
            <pc:docMk/>
            <pc:sldMk cId="3169848564" sldId="294"/>
            <ac:spMk id="3" creationId="{00000000-0000-0000-0000-000000000000}"/>
          </ac:spMkLst>
        </pc:spChg>
      </pc:sldChg>
      <pc:sldChg chg="add replId">
        <pc:chgData name="김현준" userId="S::amdjd0704@hansung.ac.kr::185f8337-2247-4f37-8bdb-f28dabdaedae" providerId="AD" clId="Web-{B735F8CA-4E9A-3553-DC72-83B55B7B978C}" dt="2020-01-20T02:31:49.837" v="406"/>
        <pc:sldMkLst>
          <pc:docMk/>
          <pc:sldMk cId="1793443436" sldId="295"/>
        </pc:sldMkLst>
      </pc:sldChg>
      <pc:sldChg chg="modSp add replId">
        <pc:chgData name="김현준" userId="S::amdjd0704@hansung.ac.kr::185f8337-2247-4f37-8bdb-f28dabdaedae" providerId="AD" clId="Web-{B735F8CA-4E9A-3553-DC72-83B55B7B978C}" dt="2020-01-20T02:33:32.898" v="454" actId="20577"/>
        <pc:sldMkLst>
          <pc:docMk/>
          <pc:sldMk cId="3929859425" sldId="296"/>
        </pc:sldMkLst>
        <pc:spChg chg="mod">
          <ac:chgData name="김현준" userId="S::amdjd0704@hansung.ac.kr::185f8337-2247-4f37-8bdb-f28dabdaedae" providerId="AD" clId="Web-{B735F8CA-4E9A-3553-DC72-83B55B7B978C}" dt="2020-01-20T02:33:32.898" v="454" actId="20577"/>
          <ac:spMkLst>
            <pc:docMk/>
            <pc:sldMk cId="3929859425" sldId="296"/>
            <ac:spMk id="3" creationId="{00000000-0000-0000-0000-000000000000}"/>
          </ac:spMkLst>
        </pc:spChg>
      </pc:sldChg>
    </pc:docChg>
  </pc:docChgLst>
  <pc:docChgLst>
    <pc:chgData name="김현준" userId="185f8337-2247-4f37-8bdb-f28dabdaedae" providerId="ADAL" clId="{A7BDE925-F5B4-484F-9DD1-CDA41260571A}"/>
    <pc:docChg chg="addSld delSld modSld sldOrd">
      <pc:chgData name="김현준" userId="185f8337-2247-4f37-8bdb-f28dabdaedae" providerId="ADAL" clId="{A7BDE925-F5B4-484F-9DD1-CDA41260571A}" dt="2020-01-20T12:28:58.295" v="324"/>
      <pc:docMkLst>
        <pc:docMk/>
      </pc:docMkLst>
      <pc:sldChg chg="modSp">
        <pc:chgData name="김현준" userId="185f8337-2247-4f37-8bdb-f28dabdaedae" providerId="ADAL" clId="{A7BDE925-F5B4-484F-9DD1-CDA41260571A}" dt="2020-01-20T02:46:56.413" v="50"/>
        <pc:sldMkLst>
          <pc:docMk/>
          <pc:sldMk cId="2406322206" sldId="269"/>
        </pc:sldMkLst>
        <pc:spChg chg="mod">
          <ac:chgData name="김현준" userId="185f8337-2247-4f37-8bdb-f28dabdaedae" providerId="ADAL" clId="{A7BDE925-F5B4-484F-9DD1-CDA41260571A}" dt="2020-01-20T02:46:56.413" v="50"/>
          <ac:spMkLst>
            <pc:docMk/>
            <pc:sldMk cId="2406322206" sldId="269"/>
            <ac:spMk id="2" creationId="{00000000-0000-0000-0000-000000000000}"/>
          </ac:spMkLst>
        </pc:spChg>
      </pc:sldChg>
      <pc:sldChg chg="addSp delSp modSp">
        <pc:chgData name="김현준" userId="185f8337-2247-4f37-8bdb-f28dabdaedae" providerId="ADAL" clId="{A7BDE925-F5B4-484F-9DD1-CDA41260571A}" dt="2020-01-20T10:22:40.873" v="279"/>
        <pc:sldMkLst>
          <pc:docMk/>
          <pc:sldMk cId="20776081" sldId="280"/>
        </pc:sldMkLst>
        <pc:spChg chg="mod">
          <ac:chgData name="김현준" userId="185f8337-2247-4f37-8bdb-f28dabdaedae" providerId="ADAL" clId="{A7BDE925-F5B4-484F-9DD1-CDA41260571A}" dt="2020-01-20T10:22:40.873" v="279"/>
          <ac:spMkLst>
            <pc:docMk/>
            <pc:sldMk cId="20776081" sldId="280"/>
            <ac:spMk id="3" creationId="{00000000-0000-0000-0000-000000000000}"/>
          </ac:spMkLst>
        </pc:spChg>
        <pc:spChg chg="add del">
          <ac:chgData name="김현준" userId="185f8337-2247-4f37-8bdb-f28dabdaedae" providerId="ADAL" clId="{A7BDE925-F5B4-484F-9DD1-CDA41260571A}" dt="2020-01-20T06:28:09.606" v="98"/>
          <ac:spMkLst>
            <pc:docMk/>
            <pc:sldMk cId="20776081" sldId="280"/>
            <ac:spMk id="4" creationId="{2D77B265-08B7-4A6A-BE6F-0401EF713A86}"/>
          </ac:spMkLst>
        </pc:spChg>
      </pc:sldChg>
      <pc:sldChg chg="ord">
        <pc:chgData name="김현준" userId="185f8337-2247-4f37-8bdb-f28dabdaedae" providerId="ADAL" clId="{A7BDE925-F5B4-484F-9DD1-CDA41260571A}" dt="2020-01-20T07:02:20.924" v="128"/>
        <pc:sldMkLst>
          <pc:docMk/>
          <pc:sldMk cId="141820797" sldId="283"/>
        </pc:sldMkLst>
      </pc:sldChg>
      <pc:sldChg chg="addSp delSp">
        <pc:chgData name="김현준" userId="185f8337-2247-4f37-8bdb-f28dabdaedae" providerId="ADAL" clId="{A7BDE925-F5B4-484F-9DD1-CDA41260571A}" dt="2020-01-20T09:11:50.487" v="202"/>
        <pc:sldMkLst>
          <pc:docMk/>
          <pc:sldMk cId="1905090921" sldId="284"/>
        </pc:sldMkLst>
        <pc:picChg chg="add del">
          <ac:chgData name="김현준" userId="185f8337-2247-4f37-8bdb-f28dabdaedae" providerId="ADAL" clId="{A7BDE925-F5B4-484F-9DD1-CDA41260571A}" dt="2020-01-20T09:11:50.487" v="202"/>
          <ac:picMkLst>
            <pc:docMk/>
            <pc:sldMk cId="1905090921" sldId="284"/>
            <ac:picMk id="4" creationId="{B1D31267-F8B1-40B9-B944-D001C27A2FCD}"/>
          </ac:picMkLst>
        </pc:picChg>
      </pc:sldChg>
      <pc:sldChg chg="addSp delSp modSp ord">
        <pc:chgData name="김현준" userId="185f8337-2247-4f37-8bdb-f28dabdaedae" providerId="ADAL" clId="{A7BDE925-F5B4-484F-9DD1-CDA41260571A}" dt="2020-01-20T09:14:18.684" v="212"/>
        <pc:sldMkLst>
          <pc:docMk/>
          <pc:sldMk cId="1395829484" sldId="286"/>
        </pc:sldMkLst>
        <pc:spChg chg="mod">
          <ac:chgData name="김현준" userId="185f8337-2247-4f37-8bdb-f28dabdaedae" providerId="ADAL" clId="{A7BDE925-F5B4-484F-9DD1-CDA41260571A}" dt="2020-01-20T09:12:08.896" v="206"/>
          <ac:spMkLst>
            <pc:docMk/>
            <pc:sldMk cId="1395829484" sldId="286"/>
            <ac:spMk id="2" creationId="{00000000-0000-0000-0000-000000000000}"/>
          </ac:spMkLst>
        </pc:spChg>
        <pc:spChg chg="del">
          <ac:chgData name="김현준" userId="185f8337-2247-4f37-8bdb-f28dabdaedae" providerId="ADAL" clId="{A7BDE925-F5B4-484F-9DD1-CDA41260571A}" dt="2020-01-20T06:28:12.018" v="99"/>
          <ac:spMkLst>
            <pc:docMk/>
            <pc:sldMk cId="1395829484" sldId="286"/>
            <ac:spMk id="3" creationId="{00000000-0000-0000-0000-000000000000}"/>
          </ac:spMkLst>
        </pc:spChg>
        <pc:spChg chg="add mod">
          <ac:chgData name="김현준" userId="185f8337-2247-4f37-8bdb-f28dabdaedae" providerId="ADAL" clId="{A7BDE925-F5B4-484F-9DD1-CDA41260571A}" dt="2020-01-20T09:14:18.684" v="212"/>
          <ac:spMkLst>
            <pc:docMk/>
            <pc:sldMk cId="1395829484" sldId="286"/>
            <ac:spMk id="4" creationId="{E6B494E2-C565-47C8-B957-7FF909D5BE80}"/>
          </ac:spMkLst>
        </pc:spChg>
        <pc:picChg chg="add">
          <ac:chgData name="김현준" userId="185f8337-2247-4f37-8bdb-f28dabdaedae" providerId="ADAL" clId="{A7BDE925-F5B4-484F-9DD1-CDA41260571A}" dt="2020-01-20T09:11:51.965" v="203"/>
          <ac:picMkLst>
            <pc:docMk/>
            <pc:sldMk cId="1395829484" sldId="286"/>
            <ac:picMk id="5" creationId="{8855F3A8-2CF9-4AEC-8276-4BF18C4AEEBC}"/>
          </ac:picMkLst>
        </pc:picChg>
        <pc:picChg chg="add">
          <ac:chgData name="김현준" userId="185f8337-2247-4f37-8bdb-f28dabdaedae" providerId="ADAL" clId="{A7BDE925-F5B4-484F-9DD1-CDA41260571A}" dt="2020-01-20T09:13:03.592" v="210"/>
          <ac:picMkLst>
            <pc:docMk/>
            <pc:sldMk cId="1395829484" sldId="286"/>
            <ac:picMk id="6" creationId="{6CEADAC9-93B4-4BD4-9694-0D20414DB648}"/>
          </ac:picMkLst>
        </pc:picChg>
      </pc:sldChg>
      <pc:sldChg chg="addSp modSp ord">
        <pc:chgData name="김현준" userId="185f8337-2247-4f37-8bdb-f28dabdaedae" providerId="ADAL" clId="{A7BDE925-F5B4-484F-9DD1-CDA41260571A}" dt="2020-01-20T09:11:40.188" v="201"/>
        <pc:sldMkLst>
          <pc:docMk/>
          <pc:sldMk cId="1183504420" sldId="290"/>
        </pc:sldMkLst>
        <pc:spChg chg="mod">
          <ac:chgData name="김현준" userId="185f8337-2247-4f37-8bdb-f28dabdaedae" providerId="ADAL" clId="{A7BDE925-F5B4-484F-9DD1-CDA41260571A}" dt="2020-01-20T09:04:15.604" v="176"/>
          <ac:spMkLst>
            <pc:docMk/>
            <pc:sldMk cId="1183504420" sldId="290"/>
            <ac:spMk id="2" creationId="{00000000-0000-0000-0000-000000000000}"/>
          </ac:spMkLst>
        </pc:spChg>
        <pc:spChg chg="mod">
          <ac:chgData name="김현준" userId="185f8337-2247-4f37-8bdb-f28dabdaedae" providerId="ADAL" clId="{A7BDE925-F5B4-484F-9DD1-CDA41260571A}" dt="2020-01-20T09:11:22.544" v="193"/>
          <ac:spMkLst>
            <pc:docMk/>
            <pc:sldMk cId="1183504420" sldId="290"/>
            <ac:spMk id="3" creationId="{00000000-0000-0000-0000-000000000000}"/>
          </ac:spMkLst>
        </pc:spChg>
        <pc:picChg chg="add">
          <ac:chgData name="김현준" userId="185f8337-2247-4f37-8bdb-f28dabdaedae" providerId="ADAL" clId="{A7BDE925-F5B4-484F-9DD1-CDA41260571A}" dt="2020-01-20T09:11:40.188" v="201"/>
          <ac:picMkLst>
            <pc:docMk/>
            <pc:sldMk cId="1183504420" sldId="290"/>
            <ac:picMk id="4" creationId="{0A7E1959-CA3C-46C1-A8BC-F1E975F351D9}"/>
          </ac:picMkLst>
        </pc:picChg>
      </pc:sldChg>
      <pc:sldChg chg="addSp modSp">
        <pc:chgData name="김현준" userId="185f8337-2247-4f37-8bdb-f28dabdaedae" providerId="ADAL" clId="{A7BDE925-F5B4-484F-9DD1-CDA41260571A}" dt="2020-01-20T11:48:34.280" v="303"/>
        <pc:sldMkLst>
          <pc:docMk/>
          <pc:sldMk cId="3994635336" sldId="291"/>
        </pc:sldMkLst>
        <pc:spChg chg="mod">
          <ac:chgData name="김현준" userId="185f8337-2247-4f37-8bdb-f28dabdaedae" providerId="ADAL" clId="{A7BDE925-F5B4-484F-9DD1-CDA41260571A}" dt="2020-01-20T11:48:15.536" v="302"/>
          <ac:spMkLst>
            <pc:docMk/>
            <pc:sldMk cId="3994635336" sldId="291"/>
            <ac:spMk id="3" creationId="{00000000-0000-0000-0000-000000000000}"/>
          </ac:spMkLst>
        </pc:spChg>
        <pc:spChg chg="add mod">
          <ac:chgData name="김현준" userId="185f8337-2247-4f37-8bdb-f28dabdaedae" providerId="ADAL" clId="{A7BDE925-F5B4-484F-9DD1-CDA41260571A}" dt="2020-01-20T11:48:34.280" v="303"/>
          <ac:spMkLst>
            <pc:docMk/>
            <pc:sldMk cId="3994635336" sldId="291"/>
            <ac:spMk id="5" creationId="{482E5AA9-3453-4687-890B-E3CE8884AD95}"/>
          </ac:spMkLst>
        </pc:spChg>
        <pc:picChg chg="mod">
          <ac:chgData name="김현준" userId="185f8337-2247-4f37-8bdb-f28dabdaedae" providerId="ADAL" clId="{A7BDE925-F5B4-484F-9DD1-CDA41260571A}" dt="2020-01-20T02:35:43.132" v="0"/>
          <ac:picMkLst>
            <pc:docMk/>
            <pc:sldMk cId="3994635336" sldId="291"/>
            <ac:picMk id="4" creationId="{62C0AFF0-4F13-4AC7-9972-1A2DE315EB2B}"/>
          </ac:picMkLst>
        </pc:picChg>
      </pc:sldChg>
      <pc:sldChg chg="addSp delSp modSp">
        <pc:chgData name="김현준" userId="185f8337-2247-4f37-8bdb-f28dabdaedae" providerId="ADAL" clId="{A7BDE925-F5B4-484F-9DD1-CDA41260571A}" dt="2020-01-20T11:52:11.851" v="308"/>
        <pc:sldMkLst>
          <pc:docMk/>
          <pc:sldMk cId="79972678" sldId="292"/>
        </pc:sldMkLst>
        <pc:spChg chg="mod">
          <ac:chgData name="김현준" userId="185f8337-2247-4f37-8bdb-f28dabdaedae" providerId="ADAL" clId="{A7BDE925-F5B4-484F-9DD1-CDA41260571A}" dt="2020-01-20T03:01:35.057" v="73"/>
          <ac:spMkLst>
            <pc:docMk/>
            <pc:sldMk cId="79972678" sldId="292"/>
            <ac:spMk id="2" creationId="{00000000-0000-0000-0000-000000000000}"/>
          </ac:spMkLst>
        </pc:spChg>
        <pc:spChg chg="mod">
          <ac:chgData name="김현준" userId="185f8337-2247-4f37-8bdb-f28dabdaedae" providerId="ADAL" clId="{A7BDE925-F5B4-484F-9DD1-CDA41260571A}" dt="2020-01-20T11:52:11.851" v="308"/>
          <ac:spMkLst>
            <pc:docMk/>
            <pc:sldMk cId="79972678" sldId="292"/>
            <ac:spMk id="3" creationId="{00000000-0000-0000-0000-000000000000}"/>
          </ac:spMkLst>
        </pc:spChg>
        <pc:spChg chg="add del mod">
          <ac:chgData name="김현준" userId="185f8337-2247-4f37-8bdb-f28dabdaedae" providerId="ADAL" clId="{A7BDE925-F5B4-484F-9DD1-CDA41260571A}" dt="2020-01-20T06:28:01.494" v="96"/>
          <ac:spMkLst>
            <pc:docMk/>
            <pc:sldMk cId="79972678" sldId="292"/>
            <ac:spMk id="6" creationId="{D077DAE9-0547-49F4-9D87-AFA3AE513638}"/>
          </ac:spMkLst>
        </pc:spChg>
        <pc:spChg chg="add del">
          <ac:chgData name="김현준" userId="185f8337-2247-4f37-8bdb-f28dabdaedae" providerId="ADAL" clId="{A7BDE925-F5B4-484F-9DD1-CDA41260571A}" dt="2020-01-20T06:29:26.326" v="101"/>
          <ac:spMkLst>
            <pc:docMk/>
            <pc:sldMk cId="79972678" sldId="292"/>
            <ac:spMk id="7" creationId="{687D1491-0911-477C-8E7B-1C57BD1A8550}"/>
          </ac:spMkLst>
        </pc:spChg>
        <pc:picChg chg="add del">
          <ac:chgData name="김현준" userId="185f8337-2247-4f37-8bdb-f28dabdaedae" providerId="ADAL" clId="{A7BDE925-F5B4-484F-9DD1-CDA41260571A}" dt="2020-01-20T04:04:37.902" v="82"/>
          <ac:picMkLst>
            <pc:docMk/>
            <pc:sldMk cId="79972678" sldId="292"/>
            <ac:picMk id="4" creationId="{2092249A-0607-47EA-BBBB-7EE783ACAD85}"/>
          </ac:picMkLst>
        </pc:picChg>
        <pc:picChg chg="add">
          <ac:chgData name="김현준" userId="185f8337-2247-4f37-8bdb-f28dabdaedae" providerId="ADAL" clId="{A7BDE925-F5B4-484F-9DD1-CDA41260571A}" dt="2020-01-20T06:13:54.355" v="87"/>
          <ac:picMkLst>
            <pc:docMk/>
            <pc:sldMk cId="79972678" sldId="292"/>
            <ac:picMk id="5" creationId="{0B7ED730-9730-441A-B94F-E1B24AA97D2C}"/>
          </ac:picMkLst>
        </pc:picChg>
        <pc:picChg chg="add">
          <ac:chgData name="김현준" userId="185f8337-2247-4f37-8bdb-f28dabdaedae" providerId="ADAL" clId="{A7BDE925-F5B4-484F-9DD1-CDA41260571A}" dt="2020-01-20T06:31:40.593" v="104"/>
          <ac:picMkLst>
            <pc:docMk/>
            <pc:sldMk cId="79972678" sldId="292"/>
            <ac:picMk id="8" creationId="{C047AF0E-8CFD-450E-BD8D-2EF5CDAC7045}"/>
          </ac:picMkLst>
        </pc:picChg>
        <pc:picChg chg="add">
          <ac:chgData name="김현준" userId="185f8337-2247-4f37-8bdb-f28dabdaedae" providerId="ADAL" clId="{A7BDE925-F5B4-484F-9DD1-CDA41260571A}" dt="2020-01-20T06:31:56.691" v="105"/>
          <ac:picMkLst>
            <pc:docMk/>
            <pc:sldMk cId="79972678" sldId="292"/>
            <ac:picMk id="9" creationId="{C1635C5C-94D3-4E1D-A4D8-B7F74DA3CDE2}"/>
          </ac:picMkLst>
        </pc:picChg>
      </pc:sldChg>
      <pc:sldChg chg="modSp">
        <pc:chgData name="김현준" userId="185f8337-2247-4f37-8bdb-f28dabdaedae" providerId="ADAL" clId="{A7BDE925-F5B4-484F-9DD1-CDA41260571A}" dt="2020-01-20T11:58:30.373" v="311"/>
        <pc:sldMkLst>
          <pc:docMk/>
          <pc:sldMk cId="3169848564" sldId="294"/>
        </pc:sldMkLst>
        <pc:spChg chg="mod">
          <ac:chgData name="김현준" userId="185f8337-2247-4f37-8bdb-f28dabdaedae" providerId="ADAL" clId="{A7BDE925-F5B4-484F-9DD1-CDA41260571A}" dt="2020-01-20T11:58:30.373" v="311"/>
          <ac:spMkLst>
            <pc:docMk/>
            <pc:sldMk cId="3169848564" sldId="294"/>
            <ac:spMk id="2" creationId="{00000000-0000-0000-0000-000000000000}"/>
          </ac:spMkLst>
        </pc:spChg>
      </pc:sldChg>
      <pc:sldChg chg="addSp delSp">
        <pc:chgData name="김현준" userId="185f8337-2247-4f37-8bdb-f28dabdaedae" providerId="ADAL" clId="{A7BDE925-F5B4-484F-9DD1-CDA41260571A}" dt="2020-01-20T02:54:44.804" v="54"/>
        <pc:sldMkLst>
          <pc:docMk/>
          <pc:sldMk cId="3929859425" sldId="296"/>
        </pc:sldMkLst>
        <pc:spChg chg="add del">
          <ac:chgData name="김현준" userId="185f8337-2247-4f37-8bdb-f28dabdaedae" providerId="ADAL" clId="{A7BDE925-F5B4-484F-9DD1-CDA41260571A}" dt="2020-01-20T02:54:44.804" v="54"/>
          <ac:spMkLst>
            <pc:docMk/>
            <pc:sldMk cId="3929859425" sldId="296"/>
            <ac:spMk id="4" creationId="{0C691E5A-D385-49B0-B5FE-49BBA68A7C69}"/>
          </ac:spMkLst>
        </pc:spChg>
      </pc:sldChg>
      <pc:sldChg chg="addSp modSp add">
        <pc:chgData name="김현준" userId="185f8337-2247-4f37-8bdb-f28dabdaedae" providerId="ADAL" clId="{A7BDE925-F5B4-484F-9DD1-CDA41260571A}" dt="2020-01-20T11:48:45.284" v="304"/>
        <pc:sldMkLst>
          <pc:docMk/>
          <pc:sldMk cId="3076665795" sldId="297"/>
        </pc:sldMkLst>
        <pc:spChg chg="mod">
          <ac:chgData name="김현준" userId="185f8337-2247-4f37-8bdb-f28dabdaedae" providerId="ADAL" clId="{A7BDE925-F5B4-484F-9DD1-CDA41260571A}" dt="2020-01-20T10:20:17.491" v="278"/>
          <ac:spMkLst>
            <pc:docMk/>
            <pc:sldMk cId="3076665795" sldId="297"/>
            <ac:spMk id="3" creationId="{00000000-0000-0000-0000-000000000000}"/>
          </ac:spMkLst>
        </pc:spChg>
        <pc:spChg chg="add">
          <ac:chgData name="김현준" userId="185f8337-2247-4f37-8bdb-f28dabdaedae" providerId="ADAL" clId="{A7BDE925-F5B4-484F-9DD1-CDA41260571A}" dt="2020-01-20T11:48:45.284" v="304"/>
          <ac:spMkLst>
            <pc:docMk/>
            <pc:sldMk cId="3076665795" sldId="297"/>
            <ac:spMk id="6" creationId="{91D02EAC-5785-4271-9616-643E0D255879}"/>
          </ac:spMkLst>
        </pc:spChg>
      </pc:sldChg>
      <pc:sldChg chg="addSp delSp modSp add">
        <pc:chgData name="김현준" userId="185f8337-2247-4f37-8bdb-f28dabdaedae" providerId="ADAL" clId="{A7BDE925-F5B4-484F-9DD1-CDA41260571A}" dt="2020-01-20T12:14:06.213" v="322"/>
        <pc:sldMkLst>
          <pc:docMk/>
          <pc:sldMk cId="3706040331" sldId="298"/>
        </pc:sldMkLst>
        <pc:spChg chg="mod">
          <ac:chgData name="김현준" userId="185f8337-2247-4f37-8bdb-f28dabdaedae" providerId="ADAL" clId="{A7BDE925-F5B4-484F-9DD1-CDA41260571A}" dt="2020-01-20T10:16:51.325" v="260"/>
          <ac:spMkLst>
            <pc:docMk/>
            <pc:sldMk cId="3706040331" sldId="298"/>
            <ac:spMk id="2" creationId="{1293939E-EEAB-40DC-9B36-B090D09B4140}"/>
          </ac:spMkLst>
        </pc:spChg>
        <pc:spChg chg="mod">
          <ac:chgData name="김현준" userId="185f8337-2247-4f37-8bdb-f28dabdaedae" providerId="ADAL" clId="{A7BDE925-F5B4-484F-9DD1-CDA41260571A}" dt="2020-01-20T12:14:06.213" v="322"/>
          <ac:spMkLst>
            <pc:docMk/>
            <pc:sldMk cId="3706040331" sldId="298"/>
            <ac:spMk id="3" creationId="{0B52C373-D4A2-47CE-93C3-308BAAD4C78A}"/>
          </ac:spMkLst>
        </pc:spChg>
        <pc:spChg chg="add del mod">
          <ac:chgData name="김현준" userId="185f8337-2247-4f37-8bdb-f28dabdaedae" providerId="ADAL" clId="{A7BDE925-F5B4-484F-9DD1-CDA41260571A}" dt="2020-01-20T09:11:28.305" v="198"/>
          <ac:spMkLst>
            <pc:docMk/>
            <pc:sldMk cId="3706040331" sldId="298"/>
            <ac:spMk id="5" creationId="{C835C9FB-56FC-42B3-A4B9-389C696CA059}"/>
          </ac:spMkLst>
        </pc:spChg>
        <pc:spChg chg="add del">
          <ac:chgData name="김현준" userId="185f8337-2247-4f37-8bdb-f28dabdaedae" providerId="ADAL" clId="{A7BDE925-F5B4-484F-9DD1-CDA41260571A}" dt="2020-01-20T09:23:03.471" v="218"/>
          <ac:spMkLst>
            <pc:docMk/>
            <pc:sldMk cId="3706040331" sldId="298"/>
            <ac:spMk id="6" creationId="{11050FC6-2DF9-47DB-AD0C-3CFCC6F953D8}"/>
          </ac:spMkLst>
        </pc:spChg>
        <pc:picChg chg="add del">
          <ac:chgData name="김현준" userId="185f8337-2247-4f37-8bdb-f28dabdaedae" providerId="ADAL" clId="{A7BDE925-F5B4-484F-9DD1-CDA41260571A}" dt="2020-01-20T09:10:15.920" v="190"/>
          <ac:picMkLst>
            <pc:docMk/>
            <pc:sldMk cId="3706040331" sldId="298"/>
            <ac:picMk id="4" creationId="{8DA23ED7-6861-4368-855E-49AD6341A82F}"/>
          </ac:picMkLst>
        </pc:picChg>
      </pc:sldChg>
      <pc:sldChg chg="addSp delSp add">
        <pc:chgData name="김현준" userId="185f8337-2247-4f37-8bdb-f28dabdaedae" providerId="ADAL" clId="{A7BDE925-F5B4-484F-9DD1-CDA41260571A}" dt="2020-01-20T10:25:45.267" v="280"/>
        <pc:sldMkLst>
          <pc:docMk/>
          <pc:sldMk cId="1142087582" sldId="299"/>
        </pc:sldMkLst>
        <pc:picChg chg="add del">
          <ac:chgData name="김현준" userId="185f8337-2247-4f37-8bdb-f28dabdaedae" providerId="ADAL" clId="{A7BDE925-F5B4-484F-9DD1-CDA41260571A}" dt="2020-01-20T09:13:27.970" v="211"/>
          <ac:picMkLst>
            <pc:docMk/>
            <pc:sldMk cId="1142087582" sldId="299"/>
            <ac:picMk id="4" creationId="{0348095A-38E5-44F1-9174-E8E991C2CEBA}"/>
          </ac:picMkLst>
        </pc:picChg>
        <pc:picChg chg="add">
          <ac:chgData name="김현준" userId="185f8337-2247-4f37-8bdb-f28dabdaedae" providerId="ADAL" clId="{A7BDE925-F5B4-484F-9DD1-CDA41260571A}" dt="2020-01-20T06:49:40.953" v="115"/>
          <ac:picMkLst>
            <pc:docMk/>
            <pc:sldMk cId="1142087582" sldId="299"/>
            <ac:picMk id="7" creationId="{BFF9F7A0-2031-4D9A-A9B1-7484432CD3A5}"/>
          </ac:picMkLst>
        </pc:picChg>
        <pc:picChg chg="add">
          <ac:chgData name="김현준" userId="185f8337-2247-4f37-8bdb-f28dabdaedae" providerId="ADAL" clId="{A7BDE925-F5B4-484F-9DD1-CDA41260571A}" dt="2020-01-20T06:49:51.509" v="116"/>
          <ac:picMkLst>
            <pc:docMk/>
            <pc:sldMk cId="1142087582" sldId="299"/>
            <ac:picMk id="8" creationId="{2178192D-183B-492A-996D-D542A5AEF3FE}"/>
          </ac:picMkLst>
        </pc:picChg>
        <pc:picChg chg="add del">
          <ac:chgData name="김현준" userId="185f8337-2247-4f37-8bdb-f28dabdaedae" providerId="ADAL" clId="{A7BDE925-F5B4-484F-9DD1-CDA41260571A}" dt="2020-01-20T06:50:21.612" v="118"/>
          <ac:picMkLst>
            <pc:docMk/>
            <pc:sldMk cId="1142087582" sldId="299"/>
            <ac:picMk id="9" creationId="{4DC027BA-8E0F-4539-84F8-67550CEA5AEF}"/>
          </ac:picMkLst>
        </pc:picChg>
        <pc:picChg chg="add">
          <ac:chgData name="김현준" userId="185f8337-2247-4f37-8bdb-f28dabdaedae" providerId="ADAL" clId="{A7BDE925-F5B4-484F-9DD1-CDA41260571A}" dt="2020-01-20T06:50:30.458" v="119"/>
          <ac:picMkLst>
            <pc:docMk/>
            <pc:sldMk cId="1142087582" sldId="299"/>
            <ac:picMk id="10" creationId="{C23410A4-4827-4EAD-9633-63189859220E}"/>
          </ac:picMkLst>
        </pc:picChg>
        <pc:picChg chg="add">
          <ac:chgData name="김현준" userId="185f8337-2247-4f37-8bdb-f28dabdaedae" providerId="ADAL" clId="{A7BDE925-F5B4-484F-9DD1-CDA41260571A}" dt="2020-01-20T06:51:07.548" v="120"/>
          <ac:picMkLst>
            <pc:docMk/>
            <pc:sldMk cId="1142087582" sldId="299"/>
            <ac:picMk id="11" creationId="{A611DD15-E52E-4F7B-B8DB-8F6277077106}"/>
          </ac:picMkLst>
        </pc:picChg>
        <pc:picChg chg="add del">
          <ac:chgData name="김현준" userId="185f8337-2247-4f37-8bdb-f28dabdaedae" providerId="ADAL" clId="{A7BDE925-F5B4-484F-9DD1-CDA41260571A}" dt="2020-01-20T09:13:02.265" v="209"/>
          <ac:picMkLst>
            <pc:docMk/>
            <pc:sldMk cId="1142087582" sldId="299"/>
            <ac:picMk id="12" creationId="{23680E7E-1265-4743-8DB2-A0B2F4CE8C35}"/>
          </ac:picMkLst>
        </pc:picChg>
        <pc:picChg chg="add">
          <ac:chgData name="김현준" userId="185f8337-2247-4f37-8bdb-f28dabdaedae" providerId="ADAL" clId="{A7BDE925-F5B4-484F-9DD1-CDA41260571A}" dt="2020-01-20T10:25:45.267" v="280"/>
          <ac:picMkLst>
            <pc:docMk/>
            <pc:sldMk cId="1142087582" sldId="299"/>
            <ac:picMk id="13" creationId="{DAD69F2A-4B4E-4091-B0B8-B48EA3104D4C}"/>
          </ac:picMkLst>
        </pc:picChg>
      </pc:sldChg>
      <pc:sldChg chg="addSp modSp add">
        <pc:chgData name="김현준" userId="185f8337-2247-4f37-8bdb-f28dabdaedae" providerId="ADAL" clId="{A7BDE925-F5B4-484F-9DD1-CDA41260571A}" dt="2020-01-20T11:58:24.226" v="309"/>
        <pc:sldMkLst>
          <pc:docMk/>
          <pc:sldMk cId="524071173" sldId="300"/>
        </pc:sldMkLst>
        <pc:spChg chg="mod">
          <ac:chgData name="김현준" userId="185f8337-2247-4f37-8bdb-f28dabdaedae" providerId="ADAL" clId="{A7BDE925-F5B4-484F-9DD1-CDA41260571A}" dt="2020-01-20T11:58:24.226" v="309"/>
          <ac:spMkLst>
            <pc:docMk/>
            <pc:sldMk cId="524071173" sldId="300"/>
            <ac:spMk id="2" creationId="{00000000-0000-0000-0000-000000000000}"/>
          </ac:spMkLst>
        </pc:spChg>
        <pc:spChg chg="add mod">
          <ac:chgData name="김현준" userId="185f8337-2247-4f37-8bdb-f28dabdaedae" providerId="ADAL" clId="{A7BDE925-F5B4-484F-9DD1-CDA41260571A}" dt="2020-01-20T09:15:06.906" v="216"/>
          <ac:spMkLst>
            <pc:docMk/>
            <pc:sldMk cId="524071173" sldId="300"/>
            <ac:spMk id="6" creationId="{A4A91E2B-89F5-44EA-9A7F-49909FFF26A7}"/>
          </ac:spMkLst>
        </pc:spChg>
        <pc:picChg chg="add">
          <ac:chgData name="김현준" userId="185f8337-2247-4f37-8bdb-f28dabdaedae" providerId="ADAL" clId="{A7BDE925-F5B4-484F-9DD1-CDA41260571A}" dt="2020-01-20T06:53:52.676" v="122"/>
          <ac:picMkLst>
            <pc:docMk/>
            <pc:sldMk cId="524071173" sldId="300"/>
            <ac:picMk id="3" creationId="{1577396B-7598-4D3E-A301-6A6541CF0205}"/>
          </ac:picMkLst>
        </pc:picChg>
        <pc:picChg chg="add">
          <ac:chgData name="김현준" userId="185f8337-2247-4f37-8bdb-f28dabdaedae" providerId="ADAL" clId="{A7BDE925-F5B4-484F-9DD1-CDA41260571A}" dt="2020-01-20T06:54:12.622" v="123"/>
          <ac:picMkLst>
            <pc:docMk/>
            <pc:sldMk cId="524071173" sldId="300"/>
            <ac:picMk id="5" creationId="{0BA5BE50-690C-4259-A6A3-74A928225E4E}"/>
          </ac:picMkLst>
        </pc:picChg>
      </pc:sldChg>
      <pc:sldChg chg="addSp delSp modSp add">
        <pc:chgData name="김현준" userId="185f8337-2247-4f37-8bdb-f28dabdaedae" providerId="ADAL" clId="{A7BDE925-F5B4-484F-9DD1-CDA41260571A}" dt="2020-01-20T12:00:41.094" v="312"/>
        <pc:sldMkLst>
          <pc:docMk/>
          <pc:sldMk cId="3703788959" sldId="301"/>
        </pc:sldMkLst>
        <pc:spChg chg="mod">
          <ac:chgData name="김현준" userId="185f8337-2247-4f37-8bdb-f28dabdaedae" providerId="ADAL" clId="{A7BDE925-F5B4-484F-9DD1-CDA41260571A}" dt="2020-01-20T07:03:39.749" v="132"/>
          <ac:spMkLst>
            <pc:docMk/>
            <pc:sldMk cId="3703788959" sldId="301"/>
            <ac:spMk id="2" creationId="{32490756-36A2-4226-BFBE-C85994A625A4}"/>
          </ac:spMkLst>
        </pc:spChg>
        <pc:spChg chg="mod">
          <ac:chgData name="김현준" userId="185f8337-2247-4f37-8bdb-f28dabdaedae" providerId="ADAL" clId="{A7BDE925-F5B4-484F-9DD1-CDA41260571A}" dt="2020-01-20T12:00:41.094" v="312"/>
          <ac:spMkLst>
            <pc:docMk/>
            <pc:sldMk cId="3703788959" sldId="301"/>
            <ac:spMk id="3" creationId="{8C2A5183-BB69-4990-9BD9-759564579FAB}"/>
          </ac:spMkLst>
        </pc:spChg>
        <pc:spChg chg="add del">
          <ac:chgData name="김현준" userId="185f8337-2247-4f37-8bdb-f28dabdaedae" providerId="ADAL" clId="{A7BDE925-F5B4-484F-9DD1-CDA41260571A}" dt="2020-01-20T08:27:12.122" v="154"/>
          <ac:spMkLst>
            <pc:docMk/>
            <pc:sldMk cId="3703788959" sldId="301"/>
            <ac:spMk id="6" creationId="{12A2773F-2D81-4263-9E6C-0D9EE439E820}"/>
          </ac:spMkLst>
        </pc:spChg>
        <pc:picChg chg="add">
          <ac:chgData name="김현준" userId="185f8337-2247-4f37-8bdb-f28dabdaedae" providerId="ADAL" clId="{A7BDE925-F5B4-484F-9DD1-CDA41260571A}" dt="2020-01-20T07:29:14.116" v="151"/>
          <ac:picMkLst>
            <pc:docMk/>
            <pc:sldMk cId="3703788959" sldId="301"/>
            <ac:picMk id="4" creationId="{62B8ECCC-D842-48FE-9CF8-1E2A562FFEC5}"/>
          </ac:picMkLst>
        </pc:picChg>
        <pc:picChg chg="add">
          <ac:chgData name="김현준" userId="185f8337-2247-4f37-8bdb-f28dabdaedae" providerId="ADAL" clId="{A7BDE925-F5B4-484F-9DD1-CDA41260571A}" dt="2020-01-20T07:29:20.939" v="152"/>
          <ac:picMkLst>
            <pc:docMk/>
            <pc:sldMk cId="3703788959" sldId="301"/>
            <ac:picMk id="5" creationId="{624ED411-E8B1-4415-B317-26A2E52CB57F}"/>
          </ac:picMkLst>
        </pc:picChg>
      </pc:sldChg>
      <pc:sldChg chg="addSp modSp add">
        <pc:chgData name="김현준" userId="185f8337-2247-4f37-8bdb-f28dabdaedae" providerId="ADAL" clId="{A7BDE925-F5B4-484F-9DD1-CDA41260571A}" dt="2020-01-20T12:02:03.277" v="316"/>
        <pc:sldMkLst>
          <pc:docMk/>
          <pc:sldMk cId="2310414299" sldId="302"/>
        </pc:sldMkLst>
        <pc:spChg chg="mod">
          <ac:chgData name="김현준" userId="185f8337-2247-4f37-8bdb-f28dabdaedae" providerId="ADAL" clId="{A7BDE925-F5B4-484F-9DD1-CDA41260571A}" dt="2020-01-20T12:01:56.696" v="315"/>
          <ac:spMkLst>
            <pc:docMk/>
            <pc:sldMk cId="2310414299" sldId="302"/>
            <ac:spMk id="9" creationId="{0B20CC13-3007-4D9B-9C2D-856D0B417576}"/>
          </ac:spMkLst>
        </pc:spChg>
        <pc:spChg chg="add mod">
          <ac:chgData name="김현준" userId="185f8337-2247-4f37-8bdb-f28dabdaedae" providerId="ADAL" clId="{A7BDE925-F5B4-484F-9DD1-CDA41260571A}" dt="2020-01-20T12:01:54.292" v="314"/>
          <ac:spMkLst>
            <pc:docMk/>
            <pc:sldMk cId="2310414299" sldId="302"/>
            <ac:spMk id="10" creationId="{D0B97490-34E8-4C0C-B396-EFCFA549489B}"/>
          </ac:spMkLst>
        </pc:spChg>
        <pc:spChg chg="add">
          <ac:chgData name="김현준" userId="185f8337-2247-4f37-8bdb-f28dabdaedae" providerId="ADAL" clId="{A7BDE925-F5B4-484F-9DD1-CDA41260571A}" dt="2020-01-20T12:02:03.277" v="316"/>
          <ac:spMkLst>
            <pc:docMk/>
            <pc:sldMk cId="2310414299" sldId="302"/>
            <ac:spMk id="13" creationId="{9F89F554-6A5D-4356-9AEB-61472AB190B8}"/>
          </ac:spMkLst>
        </pc:spChg>
        <pc:picChg chg="add">
          <ac:chgData name="김현준" userId="185f8337-2247-4f37-8bdb-f28dabdaedae" providerId="ADAL" clId="{A7BDE925-F5B4-484F-9DD1-CDA41260571A}" dt="2020-01-20T08:29:16.763" v="162"/>
          <ac:picMkLst>
            <pc:docMk/>
            <pc:sldMk cId="2310414299" sldId="302"/>
            <ac:picMk id="6" creationId="{48DBA48E-4FFF-4AEB-8156-0096967127E1}"/>
          </ac:picMkLst>
        </pc:picChg>
        <pc:picChg chg="add">
          <ac:chgData name="김현준" userId="185f8337-2247-4f37-8bdb-f28dabdaedae" providerId="ADAL" clId="{A7BDE925-F5B4-484F-9DD1-CDA41260571A}" dt="2020-01-20T08:29:34.683" v="163"/>
          <ac:picMkLst>
            <pc:docMk/>
            <pc:sldMk cId="2310414299" sldId="302"/>
            <ac:picMk id="7" creationId="{AC04D0C4-790D-4FCA-BAE9-7A372DC9520B}"/>
          </ac:picMkLst>
        </pc:picChg>
      </pc:sldChg>
      <pc:sldChg chg="addSp delSp modSp add">
        <pc:chgData name="김현준" userId="185f8337-2247-4f37-8bdb-f28dabdaedae" providerId="ADAL" clId="{A7BDE925-F5B4-484F-9DD1-CDA41260571A}" dt="2020-01-20T12:12:30.461" v="320"/>
        <pc:sldMkLst>
          <pc:docMk/>
          <pc:sldMk cId="799547076" sldId="303"/>
        </pc:sldMkLst>
        <pc:spChg chg="mod">
          <ac:chgData name="김현준" userId="185f8337-2247-4f37-8bdb-f28dabdaedae" providerId="ADAL" clId="{A7BDE925-F5B4-484F-9DD1-CDA41260571A}" dt="2020-01-20T10:16:48.719" v="259"/>
          <ac:spMkLst>
            <pc:docMk/>
            <pc:sldMk cId="799547076" sldId="303"/>
            <ac:spMk id="2" creationId="{00000000-0000-0000-0000-000000000000}"/>
          </ac:spMkLst>
        </pc:spChg>
        <pc:spChg chg="mod">
          <ac:chgData name="김현준" userId="185f8337-2247-4f37-8bdb-f28dabdaedae" providerId="ADAL" clId="{A7BDE925-F5B4-484F-9DD1-CDA41260571A}" dt="2020-01-20T09:07:15.809" v="181"/>
          <ac:spMkLst>
            <pc:docMk/>
            <pc:sldMk cId="799547076" sldId="303"/>
            <ac:spMk id="5" creationId="{86F3D82F-E08D-4901-91F1-D835381F5B86}"/>
          </ac:spMkLst>
        </pc:spChg>
        <pc:picChg chg="add del">
          <ac:chgData name="김현준" userId="185f8337-2247-4f37-8bdb-f28dabdaedae" providerId="ADAL" clId="{A7BDE925-F5B4-484F-9DD1-CDA41260571A}" dt="2020-01-20T09:11:39.201" v="200"/>
          <ac:picMkLst>
            <pc:docMk/>
            <pc:sldMk cId="799547076" sldId="303"/>
            <ac:picMk id="6" creationId="{58373590-E2A9-450C-AB8F-C2ECC1E2A5A3}"/>
          </ac:picMkLst>
        </pc:picChg>
        <pc:picChg chg="add del">
          <ac:chgData name="김현준" userId="185f8337-2247-4f37-8bdb-f28dabdaedae" providerId="ADAL" clId="{A7BDE925-F5B4-484F-9DD1-CDA41260571A}" dt="2020-01-20T09:09:12.414" v="183"/>
          <ac:picMkLst>
            <pc:docMk/>
            <pc:sldMk cId="799547076" sldId="303"/>
            <ac:picMk id="7" creationId="{B9BEC62C-C6CC-4CB3-AE1D-A226FA28B8BD}"/>
          </ac:picMkLst>
        </pc:picChg>
        <pc:picChg chg="add">
          <ac:chgData name="김현준" userId="185f8337-2247-4f37-8bdb-f28dabdaedae" providerId="ADAL" clId="{A7BDE925-F5B4-484F-9DD1-CDA41260571A}" dt="2020-01-20T09:09:24.813" v="184"/>
          <ac:picMkLst>
            <pc:docMk/>
            <pc:sldMk cId="799547076" sldId="303"/>
            <ac:picMk id="8" creationId="{DC017ACE-6B68-49F7-859F-D26EFDD683FA}"/>
          </ac:picMkLst>
        </pc:picChg>
        <pc:picChg chg="add">
          <ac:chgData name="김현준" userId="185f8337-2247-4f37-8bdb-f28dabdaedae" providerId="ADAL" clId="{A7BDE925-F5B4-484F-9DD1-CDA41260571A}" dt="2020-01-20T09:09:41.530" v="185"/>
          <ac:picMkLst>
            <pc:docMk/>
            <pc:sldMk cId="799547076" sldId="303"/>
            <ac:picMk id="9" creationId="{337BF2AE-CD64-46B6-8DC5-D949C20A1E27}"/>
          </ac:picMkLst>
        </pc:picChg>
        <pc:picChg chg="add">
          <ac:chgData name="김현준" userId="185f8337-2247-4f37-8bdb-f28dabdaedae" providerId="ADAL" clId="{A7BDE925-F5B4-484F-9DD1-CDA41260571A}" dt="2020-01-20T09:10:01.104" v="186"/>
          <ac:picMkLst>
            <pc:docMk/>
            <pc:sldMk cId="799547076" sldId="303"/>
            <ac:picMk id="10" creationId="{3E598F89-BED8-490D-ADBD-6483C9232053}"/>
          </ac:picMkLst>
        </pc:picChg>
        <pc:picChg chg="add">
          <ac:chgData name="김현준" userId="185f8337-2247-4f37-8bdb-f28dabdaedae" providerId="ADAL" clId="{A7BDE925-F5B4-484F-9DD1-CDA41260571A}" dt="2020-01-20T12:11:44.935" v="317"/>
          <ac:picMkLst>
            <pc:docMk/>
            <pc:sldMk cId="799547076" sldId="303"/>
            <ac:picMk id="13" creationId="{B29A4E5C-0FA8-4F6F-9B47-4F92C39B4555}"/>
          </ac:picMkLst>
        </pc:picChg>
        <pc:picChg chg="add">
          <ac:chgData name="김현준" userId="185f8337-2247-4f37-8bdb-f28dabdaedae" providerId="ADAL" clId="{A7BDE925-F5B4-484F-9DD1-CDA41260571A}" dt="2020-01-20T12:12:30.461" v="320"/>
          <ac:picMkLst>
            <pc:docMk/>
            <pc:sldMk cId="799547076" sldId="303"/>
            <ac:picMk id="14" creationId="{E60315A7-4B49-472E-8E10-1E128F26CDBF}"/>
          </ac:picMkLst>
        </pc:picChg>
      </pc:sldChg>
      <pc:sldChg chg="modSp add">
        <pc:chgData name="김현준" userId="185f8337-2247-4f37-8bdb-f28dabdaedae" providerId="ADAL" clId="{A7BDE925-F5B4-484F-9DD1-CDA41260571A}" dt="2020-01-20T09:44:31.464" v="241"/>
        <pc:sldMkLst>
          <pc:docMk/>
          <pc:sldMk cId="1339667671" sldId="304"/>
        </pc:sldMkLst>
        <pc:spChg chg="mod">
          <ac:chgData name="김현준" userId="185f8337-2247-4f37-8bdb-f28dabdaedae" providerId="ADAL" clId="{A7BDE925-F5B4-484F-9DD1-CDA41260571A}" dt="2020-01-20T09:44:31.464" v="241"/>
          <ac:spMkLst>
            <pc:docMk/>
            <pc:sldMk cId="1339667671" sldId="304"/>
            <ac:spMk id="2" creationId="{B4DED5DE-EE3D-43BB-BBAA-EE62E7F846FF}"/>
          </ac:spMkLst>
        </pc:spChg>
      </pc:sldChg>
      <pc:sldChg chg="addSp delSp add del">
        <pc:chgData name="김현준" userId="185f8337-2247-4f37-8bdb-f28dabdaedae" providerId="ADAL" clId="{A7BDE925-F5B4-484F-9DD1-CDA41260571A}" dt="2020-01-20T09:11:18.975" v="192"/>
        <pc:sldMkLst>
          <pc:docMk/>
          <pc:sldMk cId="2962211270" sldId="304"/>
        </pc:sldMkLst>
        <pc:picChg chg="add del">
          <ac:chgData name="김현준" userId="185f8337-2247-4f37-8bdb-f28dabdaedae" providerId="ADAL" clId="{A7BDE925-F5B4-484F-9DD1-CDA41260571A}" dt="2020-01-20T09:10:17.604" v="191"/>
          <ac:picMkLst>
            <pc:docMk/>
            <pc:sldMk cId="2962211270" sldId="304"/>
            <ac:picMk id="6" creationId="{58373590-E2A9-450C-AB8F-C2ECC1E2A5A3}"/>
          </ac:picMkLst>
        </pc:picChg>
      </pc:sldChg>
      <pc:sldChg chg="modSp add">
        <pc:chgData name="김현준" userId="185f8337-2247-4f37-8bdb-f28dabdaedae" providerId="ADAL" clId="{A7BDE925-F5B4-484F-9DD1-CDA41260571A}" dt="2020-01-20T12:28:58.295" v="324"/>
        <pc:sldMkLst>
          <pc:docMk/>
          <pc:sldMk cId="3040920826" sldId="305"/>
        </pc:sldMkLst>
        <pc:spChg chg="mod">
          <ac:chgData name="김현준" userId="185f8337-2247-4f37-8bdb-f28dabdaedae" providerId="ADAL" clId="{A7BDE925-F5B4-484F-9DD1-CDA41260571A}" dt="2020-01-20T12:28:58.295" v="324"/>
          <ac:spMkLst>
            <pc:docMk/>
            <pc:sldMk cId="3040920826" sldId="305"/>
            <ac:spMk id="2" creationId="{301D6B4B-7A5F-4E58-AA71-DE7E01FAF378}"/>
          </ac:spMkLst>
        </pc:spChg>
        <pc:spChg chg="mod">
          <ac:chgData name="김현준" userId="185f8337-2247-4f37-8bdb-f28dabdaedae" providerId="ADAL" clId="{A7BDE925-F5B4-484F-9DD1-CDA41260571A}" dt="2020-01-20T10:18:31.108" v="274"/>
          <ac:spMkLst>
            <pc:docMk/>
            <pc:sldMk cId="3040920826" sldId="305"/>
            <ac:spMk id="3" creationId="{FC565E15-0E70-45C7-AC89-C779145CFD25}"/>
          </ac:spMkLst>
        </pc:spChg>
      </pc:sldChg>
      <pc:sldChg chg="delSp add">
        <pc:chgData name="김현준" userId="185f8337-2247-4f37-8bdb-f28dabdaedae" providerId="ADAL" clId="{A7BDE925-F5B4-484F-9DD1-CDA41260571A}" dt="2020-01-20T12:12:27.434" v="319"/>
        <pc:sldMkLst>
          <pc:docMk/>
          <pc:sldMk cId="2131697634" sldId="306"/>
        </pc:sldMkLst>
        <pc:picChg chg="del">
          <ac:chgData name="김현준" userId="185f8337-2247-4f37-8bdb-f28dabdaedae" providerId="ADAL" clId="{A7BDE925-F5B4-484F-9DD1-CDA41260571A}" dt="2020-01-20T12:12:27.434" v="319"/>
          <ac:picMkLst>
            <pc:docMk/>
            <pc:sldMk cId="2131697634" sldId="306"/>
            <ac:picMk id="9" creationId="{337BF2AE-CD64-46B6-8DC5-D949C20A1E27}"/>
          </ac:picMkLst>
        </pc:picChg>
      </pc:sldChg>
    </pc:docChg>
  </pc:docChgLst>
  <pc:docChgLst>
    <pc:chgData name="김현준" userId="185f8337-2247-4f37-8bdb-f28dabdaedae" providerId="ADAL" clId="{1A7BD116-B266-AA4B-99B7-6ACC87468F7D}"/>
    <pc:docChg chg="modSld">
      <pc:chgData name="김현준" userId="185f8337-2247-4f37-8bdb-f28dabdaedae" providerId="ADAL" clId="{1A7BD116-B266-AA4B-99B7-6ACC87468F7D}" dt="2020-01-20T15:25:36.482" v="23" actId="22"/>
      <pc:docMkLst>
        <pc:docMk/>
      </pc:docMkLst>
      <pc:sldChg chg="modSp">
        <pc:chgData name="김현준" userId="185f8337-2247-4f37-8bdb-f28dabdaedae" providerId="ADAL" clId="{1A7BD116-B266-AA4B-99B7-6ACC87468F7D}" dt="2020-01-20T15:25:36.482" v="23" actId="22"/>
        <pc:sldMkLst>
          <pc:docMk/>
          <pc:sldMk cId="2406322206" sldId="269"/>
        </pc:sldMkLst>
        <pc:spChg chg="mod">
          <ac:chgData name="김현준" userId="185f8337-2247-4f37-8bdb-f28dabdaedae" providerId="ADAL" clId="{1A7BD116-B266-AA4B-99B7-6ACC87468F7D}" dt="2020-01-20T15:25:36.482" v="23" actId="22"/>
          <ac:spMkLst>
            <pc:docMk/>
            <pc:sldMk cId="2406322206" sldId="269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2020-11-22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55172" y="207747"/>
            <a:ext cx="11224908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 smtClean="0"/>
              <a:t>마스터 </a:t>
            </a:r>
            <a:r>
              <a:rPr lang="ko-KR" altLang="en-US" dirty="0"/>
              <a:t>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>
            <a:lvl1pPr>
              <a:defRPr sz="2000"/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>
                <a:hlinkClick r:id="rId4"/>
              </a:rPr>
              <a:t>https://crypto.modoo.at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>
                <a:latin typeface="+mj-lt"/>
              </a:rPr>
              <a:t>Q &amp; A</a:t>
            </a:r>
            <a:endParaRPr lang="ko-KR" altLang="en-US" sz="800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62DhDkWPywA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ddaily.co.kr/m/m_article/?no=174869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hyperlink" Target="https://github.com/IBM-Blockchain-Archive/marbles.git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https://youtu.be/62DhDkWPywA</a:t>
            </a:r>
            <a:endParaRPr lang="en-US" altLang="ko-KR" dirty="0" smtClean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 smtClean="0"/>
              <a:t>하이퍼레저 패브릭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Marbles</a:t>
            </a:r>
            <a:endParaRPr lang="ko-KR" altLang="en-US" dirty="0"/>
          </a:p>
        </p:txBody>
      </p:sp>
      <p:pic>
        <p:nvPicPr>
          <p:cNvPr id="7170" name="Picture 2" descr="https://github.com/IBM-Blockchain-Archive/marbles/raw/master/doc_images/comm_fl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946" y="1294524"/>
            <a:ext cx="8101360" cy="4810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614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하이퍼레저 프로젝트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리눅스 재단이 주도하는 오픈소스 </a:t>
            </a:r>
            <a:r>
              <a:rPr lang="ko-KR" altLang="en-US" dirty="0" err="1" smtClean="0"/>
              <a:t>블록체인</a:t>
            </a:r>
            <a:r>
              <a:rPr lang="ko-KR" altLang="en-US" dirty="0" smtClean="0"/>
              <a:t> 프로젝트 </a:t>
            </a:r>
            <a:r>
              <a:rPr lang="en-US" altLang="ko-KR" sz="1800" dirty="0" smtClean="0"/>
              <a:t>(2015.12 ~)</a:t>
            </a:r>
          </a:p>
          <a:p>
            <a:endParaRPr lang="en-US" altLang="ko-KR" dirty="0"/>
          </a:p>
          <a:p>
            <a:r>
              <a:rPr lang="ko-KR" altLang="en-US" dirty="0" err="1" smtClean="0"/>
              <a:t>프라이빗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블록체인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기업 비즈니스 구현에 적합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프레임워크 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Hyperledger</a:t>
            </a:r>
            <a:r>
              <a:rPr lang="en-US" altLang="ko-KR" sz="1800" dirty="0" smtClean="0"/>
              <a:t> Framework)</a:t>
            </a:r>
            <a:r>
              <a:rPr lang="en-US" altLang="ko-KR" dirty="0" smtClean="0"/>
              <a:t> 6</a:t>
            </a:r>
            <a:r>
              <a:rPr lang="ko-KR" altLang="en-US" dirty="0" smtClean="0"/>
              <a:t>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도구 </a:t>
            </a:r>
            <a:r>
              <a:rPr lang="en-US" altLang="ko-KR" sz="1800" dirty="0" smtClean="0"/>
              <a:t>(</a:t>
            </a:r>
            <a:r>
              <a:rPr lang="en-US" altLang="ko-KR" sz="1800" dirty="0" err="1" smtClean="0"/>
              <a:t>Hyperledger</a:t>
            </a:r>
            <a:r>
              <a:rPr lang="en-US" altLang="ko-KR" sz="1800" dirty="0" smtClean="0"/>
              <a:t> Tool)</a:t>
            </a:r>
            <a:r>
              <a:rPr lang="en-US" altLang="ko-KR" dirty="0" smtClean="0"/>
              <a:t> 7</a:t>
            </a:r>
            <a:r>
              <a:rPr lang="ko-KR" altLang="en-US" dirty="0" smtClean="0"/>
              <a:t>개</a:t>
            </a:r>
            <a:endParaRPr lang="en-US" altLang="ko-KR" dirty="0" smtClean="0"/>
          </a:p>
        </p:txBody>
      </p:sp>
      <p:pic>
        <p:nvPicPr>
          <p:cNvPr id="1026" name="Picture 2" descr="http://wiki.hash.kr/images/thumb/d/d6/%ED%95%98%EC%9D%B4%ED%8D%BC%EB%A0%88%EC%A0%80_%EA%B8%80%EC%9E%90.png/300px-%ED%95%98%EC%9D%B4%ED%8D%BC%EB%A0%88%EC%A0%80_%EA%B8%80%EC%9E%9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677" y="2630395"/>
            <a:ext cx="4048263" cy="1349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315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구성</a:t>
            </a:r>
            <a:endParaRPr lang="ko-KR" altLang="en-US" dirty="0"/>
          </a:p>
        </p:txBody>
      </p:sp>
      <p:pic>
        <p:nvPicPr>
          <p:cNvPr id="2050" name="Picture 2" descr="http://wiki.hash.kr/images/thumb/d/dc/%ED%95%98%EC%9D%B4%ED%8D%BC%EB%A0%88%EC%A0%80%EA%B5%AC%EC%A1%B0.PNG/600px-%ED%95%98%EC%9D%B4%ED%8D%BC%EB%A0%88%EC%A0%80%EA%B5%AC%EC%A1%B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240" y="1407203"/>
            <a:ext cx="8370772" cy="4227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9462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하이퍼레저 패브릭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err="1" smtClean="0"/>
              <a:t>Hyperledger</a:t>
            </a:r>
            <a:r>
              <a:rPr lang="en-US" altLang="ko-KR" dirty="0" smtClean="0"/>
              <a:t> Fabric</a:t>
            </a:r>
          </a:p>
          <a:p>
            <a:endParaRPr lang="en-US" altLang="ko-KR" dirty="0"/>
          </a:p>
          <a:p>
            <a:r>
              <a:rPr lang="en-US" altLang="ko-KR" dirty="0" smtClean="0"/>
              <a:t>Java, Go, node.js</a:t>
            </a:r>
            <a:r>
              <a:rPr lang="ko-KR" altLang="en-US" dirty="0" smtClean="0"/>
              <a:t>로 작성 가능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컨테이너 기술을 통해 프로그램 관리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‘Chain Code’</a:t>
            </a:r>
            <a:r>
              <a:rPr lang="ko-KR" altLang="en-US" dirty="0" smtClean="0"/>
              <a:t>라는 스마트 계약 호스팅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컴포넌트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개로 구성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0025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하이퍼레저 패브릭 컴포넌트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신원 확인</a:t>
            </a:r>
            <a:endParaRPr lang="en-US" altLang="ko-KR" dirty="0" smtClean="0"/>
          </a:p>
          <a:p>
            <a:pPr lvl="1"/>
            <a:r>
              <a:rPr lang="ko-KR" altLang="en-US" sz="1800" dirty="0" smtClean="0"/>
              <a:t>참여자들 간의 데이터 </a:t>
            </a:r>
            <a:r>
              <a:rPr lang="en-US" altLang="ko-KR" sz="1800" dirty="0" smtClean="0"/>
              <a:t>CRUD</a:t>
            </a:r>
            <a:r>
              <a:rPr lang="ko-KR" altLang="en-US" sz="1800" dirty="0" smtClean="0"/>
              <a:t>를 위한 인증서 발급</a:t>
            </a:r>
            <a:endParaRPr lang="en-US" altLang="ko-KR" sz="1800" dirty="0"/>
          </a:p>
          <a:p>
            <a:endParaRPr lang="en-US" altLang="ko-KR" dirty="0" smtClean="0"/>
          </a:p>
          <a:p>
            <a:r>
              <a:rPr lang="ko-KR" altLang="en-US" dirty="0" smtClean="0"/>
              <a:t>원장 </a:t>
            </a:r>
            <a:r>
              <a:rPr lang="en-US" altLang="ko-KR" dirty="0" smtClean="0"/>
              <a:t>(Ledger)</a:t>
            </a:r>
            <a:endParaRPr lang="en-US" altLang="ko-KR" dirty="0"/>
          </a:p>
          <a:p>
            <a:pPr lvl="1"/>
            <a:r>
              <a:rPr lang="ko-KR" altLang="en-US" sz="1800" dirty="0" smtClean="0"/>
              <a:t>데이터베이스 처리 기능으로 구성</a:t>
            </a:r>
            <a:endParaRPr lang="en-US" altLang="ko-KR" sz="1800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거래 </a:t>
            </a:r>
            <a:r>
              <a:rPr lang="en-US" altLang="ko-KR" dirty="0" smtClean="0"/>
              <a:t>(Transaction)</a:t>
            </a:r>
          </a:p>
          <a:p>
            <a:pPr lvl="1"/>
            <a:r>
              <a:rPr lang="ko-KR" altLang="en-US" sz="1800" dirty="0" smtClean="0"/>
              <a:t>대용량 트랜잭션 관리 기능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스마트 </a:t>
            </a:r>
            <a:r>
              <a:rPr lang="ko-KR" altLang="en-US" dirty="0" err="1" smtClean="0"/>
              <a:t>컨트랙트</a:t>
            </a:r>
            <a:endParaRPr lang="en-US" altLang="ko-KR" dirty="0" smtClean="0"/>
          </a:p>
          <a:p>
            <a:pPr lvl="1"/>
            <a:r>
              <a:rPr lang="en-US" altLang="ko-KR" sz="1800" dirty="0" smtClean="0"/>
              <a:t>‘</a:t>
            </a:r>
            <a:r>
              <a:rPr lang="ko-KR" altLang="en-US" sz="1800" dirty="0" smtClean="0"/>
              <a:t>제공 서비스에 대한 </a:t>
            </a:r>
            <a:r>
              <a:rPr lang="ko-KR" altLang="en-US" sz="1800" dirty="0" err="1" smtClean="0"/>
              <a:t>로직</a:t>
            </a:r>
            <a:r>
              <a:rPr lang="ko-KR" altLang="en-US" sz="1800" dirty="0" smtClean="0"/>
              <a:t> 구현 기능</a:t>
            </a:r>
            <a:endParaRPr lang="en-US" altLang="ko-KR" sz="1800" dirty="0" smtClean="0"/>
          </a:p>
          <a:p>
            <a:pPr lvl="1"/>
            <a:r>
              <a:rPr lang="ko-KR" altLang="en-US" sz="1800" dirty="0"/>
              <a:t>하이퍼레저 </a:t>
            </a:r>
            <a:r>
              <a:rPr lang="ko-KR" altLang="en-US" sz="1800" dirty="0" err="1"/>
              <a:t>컴포저</a:t>
            </a:r>
            <a:r>
              <a:rPr lang="en-US" altLang="ko-KR" sz="1800" dirty="0"/>
              <a:t>(</a:t>
            </a:r>
            <a:r>
              <a:rPr lang="en-US" altLang="ko-KR" sz="1800" dirty="0" err="1"/>
              <a:t>Hyperledger</a:t>
            </a:r>
            <a:r>
              <a:rPr lang="en-US" altLang="ko-KR" sz="1800" dirty="0"/>
              <a:t> Composer)’ </a:t>
            </a:r>
            <a:r>
              <a:rPr lang="ko-KR" altLang="en-US" sz="1800" dirty="0"/>
              <a:t>툴 제공</a:t>
            </a:r>
            <a:endParaRPr lang="en-US" altLang="ko-KR" sz="1800" dirty="0"/>
          </a:p>
          <a:p>
            <a:pPr lvl="2"/>
            <a:r>
              <a:rPr lang="en-US" altLang="ko-KR" sz="1600" dirty="0" smtClean="0">
                <a:hlinkClick r:id="rId2"/>
              </a:rPr>
              <a:t>*IBM</a:t>
            </a:r>
            <a:r>
              <a:rPr lang="ko-KR" altLang="en-US" sz="1600" dirty="0">
                <a:hlinkClick r:id="rId2"/>
              </a:rPr>
              <a:t>이 </a:t>
            </a:r>
            <a:r>
              <a:rPr lang="en-US" altLang="ko-KR" sz="1600" dirty="0">
                <a:hlinkClick r:id="rId2"/>
              </a:rPr>
              <a:t>'</a:t>
            </a:r>
            <a:r>
              <a:rPr lang="ko-KR" altLang="en-US" sz="1600" dirty="0">
                <a:hlinkClick r:id="rId2"/>
              </a:rPr>
              <a:t>하이퍼레저</a:t>
            </a:r>
            <a:r>
              <a:rPr lang="en-US" altLang="ko-KR" sz="1600" dirty="0">
                <a:hlinkClick r:id="rId2"/>
              </a:rPr>
              <a:t>' </a:t>
            </a:r>
            <a:r>
              <a:rPr lang="ko-KR" altLang="en-US" sz="1600" dirty="0" err="1">
                <a:hlinkClick r:id="rId2"/>
              </a:rPr>
              <a:t>컴포저</a:t>
            </a:r>
            <a:r>
              <a:rPr lang="ko-KR" altLang="en-US" sz="1600" dirty="0">
                <a:hlinkClick r:id="rId2"/>
              </a:rPr>
              <a:t> 개발에 손을 뗀 이유</a:t>
            </a:r>
            <a:r>
              <a:rPr lang="ko-KR" altLang="en-US" sz="1600" dirty="0"/>
              <a:t> </a:t>
            </a:r>
            <a:r>
              <a:rPr lang="en-US" altLang="ko-KR" sz="1600" dirty="0"/>
              <a:t>- </a:t>
            </a:r>
            <a:r>
              <a:rPr lang="ko-KR" altLang="en-US" sz="1600" dirty="0"/>
              <a:t>패브릭에서 </a:t>
            </a:r>
            <a:r>
              <a:rPr lang="en-US" altLang="ko-KR" sz="1600" dirty="0"/>
              <a:t>API</a:t>
            </a:r>
            <a:r>
              <a:rPr lang="ko-KR" altLang="en-US" sz="1600" dirty="0"/>
              <a:t> 형태로 </a:t>
            </a:r>
            <a:r>
              <a:rPr lang="ko-KR" altLang="en-US" sz="1600" dirty="0" smtClean="0"/>
              <a:t>제공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644747" y="6056411"/>
            <a:ext cx="3547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hlinkClick r:id="rId2"/>
              </a:rPr>
              <a:t>http://ddaily.co.kr/m/m_article/?no=174869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937386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Kafka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CFT (Crash Fault Tolerance)</a:t>
            </a:r>
          </a:p>
          <a:p>
            <a:endParaRPr lang="en-US" altLang="ko-KR" dirty="0"/>
          </a:p>
          <a:p>
            <a:r>
              <a:rPr lang="en-US" altLang="ko-KR" dirty="0" smtClean="0"/>
              <a:t>pub-sub (</a:t>
            </a:r>
            <a:r>
              <a:rPr lang="ko-KR" altLang="en-US" dirty="0" smtClean="0"/>
              <a:t>발행</a:t>
            </a:r>
            <a:r>
              <a:rPr lang="en-US" altLang="ko-KR" dirty="0" smtClean="0"/>
              <a:t>-</a:t>
            </a:r>
            <a:r>
              <a:rPr lang="ko-KR" altLang="en-US" dirty="0" smtClean="0"/>
              <a:t>구독</a:t>
            </a:r>
            <a:r>
              <a:rPr lang="en-US" altLang="ko-KR" dirty="0" smtClean="0"/>
              <a:t>) </a:t>
            </a:r>
            <a:r>
              <a:rPr lang="ko-KR" altLang="en-US" dirty="0" smtClean="0"/>
              <a:t>모델의 메시지 큐</a:t>
            </a:r>
            <a:endParaRPr lang="en-US" altLang="ko-KR" dirty="0" smtClean="0"/>
          </a:p>
          <a:p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publisher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topic</a:t>
            </a:r>
            <a:r>
              <a:rPr lang="ko-KR" altLang="en-US" dirty="0" smtClean="0"/>
              <a:t>을 통해 메시지를 카테고리화</a:t>
            </a:r>
            <a:endParaRPr lang="en-US" altLang="ko-KR" dirty="0" smtClean="0"/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receiver</a:t>
            </a:r>
            <a:r>
              <a:rPr lang="ko-KR" altLang="en-US" dirty="0" smtClean="0"/>
              <a:t>는 특정 </a:t>
            </a:r>
            <a:r>
              <a:rPr lang="en-US" altLang="ko-KR" dirty="0" smtClean="0"/>
              <a:t>topic</a:t>
            </a:r>
            <a:r>
              <a:rPr lang="ko-KR" altLang="en-US" dirty="0" smtClean="0"/>
              <a:t>을 구독 </a:t>
            </a:r>
            <a:r>
              <a:rPr lang="en-US" altLang="ko-KR" dirty="0" smtClean="0"/>
              <a:t>(subscribe)</a:t>
            </a:r>
          </a:p>
          <a:p>
            <a:pPr marL="457200" indent="-457200">
              <a:buFont typeface="+mj-lt"/>
              <a:buAutoNum type="arabicPeriod"/>
            </a:pP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dirty="0" smtClean="0"/>
              <a:t>pub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sub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topic</a:t>
            </a:r>
            <a:r>
              <a:rPr lang="ko-KR" altLang="en-US" dirty="0" smtClean="0"/>
              <a:t>에 대해서만 알고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서로는 모르는 상태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4150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Kafka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topic</a:t>
            </a:r>
            <a:r>
              <a:rPr lang="ko-KR" altLang="en-US" dirty="0" smtClean="0"/>
              <a:t>은 여러 파티션으로 나눠짐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파티션은 여러 칸의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로그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로 구성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데이터는 한 칸의 로그에 순차적으로 적재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나뉘어진 파티션에 데이터 분산 저장</a:t>
            </a:r>
            <a:endParaRPr lang="ko-KR" altLang="en-US" dirty="0"/>
          </a:p>
        </p:txBody>
      </p:sp>
      <p:pic>
        <p:nvPicPr>
          <p:cNvPr id="4098" name="Picture 2" descr="Image for p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878" y="2402629"/>
            <a:ext cx="5196401" cy="207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876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Kafka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Producer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Consumer</a:t>
            </a:r>
            <a:r>
              <a:rPr lang="ko-KR" altLang="en-US" dirty="0" smtClean="0"/>
              <a:t>는 서로 알지 못함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Consumer</a:t>
            </a:r>
            <a:r>
              <a:rPr lang="ko-KR" altLang="en-US" dirty="0" smtClean="0"/>
              <a:t>는 소비하고자 하는 </a:t>
            </a:r>
            <a:r>
              <a:rPr lang="en-US" altLang="ko-KR" dirty="0" smtClean="0"/>
              <a:t>topic</a:t>
            </a:r>
            <a:r>
              <a:rPr lang="ko-KR" altLang="en-US" dirty="0" smtClean="0"/>
              <a:t>의 파티션 내의 데이터 </a:t>
            </a:r>
            <a:r>
              <a:rPr lang="en-US" altLang="ko-KR" dirty="0" smtClean="0"/>
              <a:t>offset </a:t>
            </a:r>
            <a:r>
              <a:rPr lang="ko-KR" altLang="en-US" dirty="0" smtClean="0"/>
              <a:t>위치를 기억 및 관리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Consumer Group</a:t>
            </a:r>
            <a:r>
              <a:rPr lang="ko-KR" altLang="en-US" dirty="0" smtClean="0"/>
              <a:t>을 통해 </a:t>
            </a:r>
            <a:r>
              <a:rPr lang="en-US" altLang="ko-KR" dirty="0" smtClean="0"/>
              <a:t>Consumer </a:t>
            </a:r>
            <a:r>
              <a:rPr lang="ko-KR" altLang="en-US" dirty="0" smtClean="0"/>
              <a:t>관리</a:t>
            </a:r>
            <a:endParaRPr lang="ko-KR" altLang="en-US" dirty="0"/>
          </a:p>
        </p:txBody>
      </p:sp>
      <p:pic>
        <p:nvPicPr>
          <p:cNvPr id="5122" name="Picture 2" descr="Image for pos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1828" y="3091286"/>
            <a:ext cx="5353154" cy="2548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299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Marbles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>
                <a:hlinkClick r:id="rId2"/>
              </a:rPr>
              <a:t>하이퍼레저 패브릭 예제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smtClean="0"/>
              <a:t>여러 </a:t>
            </a:r>
            <a:r>
              <a:rPr lang="en-US" altLang="ko-KR" dirty="0" smtClean="0"/>
              <a:t>marble </a:t>
            </a:r>
            <a:r>
              <a:rPr lang="ko-KR" altLang="en-US" dirty="0" smtClean="0"/>
              <a:t>소유자들 간에 자신의 </a:t>
            </a:r>
            <a:r>
              <a:rPr lang="en-US" altLang="ko-KR" dirty="0" smtClean="0"/>
              <a:t>marble </a:t>
            </a:r>
            <a:r>
              <a:rPr lang="ko-KR" altLang="en-US" dirty="0" smtClean="0"/>
              <a:t>이동 과정 확인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Node.js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Go</a:t>
            </a:r>
            <a:r>
              <a:rPr lang="ko-KR" altLang="en-US" dirty="0" smtClean="0"/>
              <a:t>로 구성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백엔드에서</a:t>
            </a:r>
            <a:r>
              <a:rPr lang="ko-KR" altLang="en-US" dirty="0" smtClean="0"/>
              <a:t> </a:t>
            </a:r>
            <a:r>
              <a:rPr lang="en-US" altLang="ko-KR" dirty="0" smtClean="0"/>
              <a:t>Go</a:t>
            </a:r>
            <a:r>
              <a:rPr lang="ko-KR" altLang="en-US" dirty="0" smtClean="0"/>
              <a:t>로 구현된 코드가 </a:t>
            </a:r>
            <a:r>
              <a:rPr lang="ko-KR" altLang="en-US" dirty="0" err="1" smtClean="0"/>
              <a:t>블록체인</a:t>
            </a:r>
            <a:r>
              <a:rPr lang="ko-KR" altLang="en-US" dirty="0" smtClean="0"/>
              <a:t> 네트워크에서 실행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 smtClean="0"/>
              <a:t>marble: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6146" name="Picture 2" descr="https://github.com/IBM-Blockchain-Archive/marbles/raw/master/doc_images/marbles-peek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2692" y="3310345"/>
            <a:ext cx="4584909" cy="2899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37211" y="3570514"/>
            <a:ext cx="292419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id: </a:t>
            </a:r>
            <a:r>
              <a:rPr lang="ko-KR" altLang="en-US" sz="1600" dirty="0" err="1"/>
              <a:t>키값</a:t>
            </a:r>
            <a:r>
              <a:rPr lang="en-US" altLang="ko-KR" sz="1600" dirty="0"/>
              <a:t> (string)</a:t>
            </a:r>
          </a:p>
          <a:p>
            <a:r>
              <a:rPr lang="en-US" altLang="ko-KR" sz="1600" dirty="0" smtClean="0"/>
              <a:t>color</a:t>
            </a:r>
            <a:r>
              <a:rPr lang="en-US" altLang="ko-KR" sz="1600" dirty="0"/>
              <a:t>: CSS </a:t>
            </a:r>
            <a:r>
              <a:rPr lang="ko-KR" altLang="en-US" sz="1600" dirty="0" err="1"/>
              <a:t>색상값</a:t>
            </a:r>
            <a:r>
              <a:rPr lang="en-US" altLang="ko-KR" sz="1600" dirty="0"/>
              <a:t> (string)</a:t>
            </a:r>
          </a:p>
          <a:p>
            <a:r>
              <a:rPr lang="en-US" altLang="ko-KR" sz="1600" dirty="0" smtClean="0"/>
              <a:t>size</a:t>
            </a:r>
            <a:r>
              <a:rPr lang="en-US" altLang="ko-KR" sz="1600" dirty="0"/>
              <a:t>: marble(</a:t>
            </a:r>
            <a:r>
              <a:rPr lang="ko-KR" altLang="en-US" sz="1600" dirty="0"/>
              <a:t>구슬</a:t>
            </a:r>
            <a:r>
              <a:rPr lang="en-US" altLang="ko-KR" sz="1600" dirty="0"/>
              <a:t>) </a:t>
            </a:r>
            <a:r>
              <a:rPr lang="ko-KR" altLang="en-US" sz="1600" dirty="0"/>
              <a:t>사이즈</a:t>
            </a:r>
            <a:r>
              <a:rPr lang="en-US" altLang="ko-KR" sz="1600" dirty="0"/>
              <a:t> (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 smtClean="0"/>
              <a:t>owner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소유자명</a:t>
            </a:r>
            <a:r>
              <a:rPr lang="ko-KR" altLang="en-US" sz="1600" dirty="0"/>
              <a:t> </a:t>
            </a:r>
            <a:r>
              <a:rPr lang="en-US" altLang="ko-KR" sz="1600" dirty="0"/>
              <a:t>(string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35894560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7513</TotalTime>
  <Words>291</Words>
  <Application>Microsoft Office PowerPoint</Application>
  <PresentationFormat>와이드스크린</PresentationFormat>
  <Paragraphs>81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함초롬돋움</vt:lpstr>
      <vt:lpstr>Arial</vt:lpstr>
      <vt:lpstr>CryptoCraft 테마</vt:lpstr>
      <vt:lpstr>제목 테마</vt:lpstr>
      <vt:lpstr>하이퍼레저 패브릭</vt:lpstr>
      <vt:lpstr>하이퍼레저 프로젝트</vt:lpstr>
      <vt:lpstr>구성</vt:lpstr>
      <vt:lpstr>하이퍼레저 패브릭</vt:lpstr>
      <vt:lpstr>하이퍼레저 패브릭 컴포넌트</vt:lpstr>
      <vt:lpstr>Kafka</vt:lpstr>
      <vt:lpstr>Kafka</vt:lpstr>
      <vt:lpstr>Kafka</vt:lpstr>
      <vt:lpstr>Marbles</vt:lpstr>
      <vt:lpstr>Marbles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Hoon</cp:lastModifiedBy>
  <cp:revision>187</cp:revision>
  <dcterms:created xsi:type="dcterms:W3CDTF">2019-03-05T04:29:07Z</dcterms:created>
  <dcterms:modified xsi:type="dcterms:W3CDTF">2020-11-22T15:57:10Z</dcterms:modified>
</cp:coreProperties>
</file>