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2"/>
  </p:notesMasterIdLst>
  <p:handoutMasterIdLst>
    <p:handoutMasterId r:id="rId13"/>
  </p:handoutMasterIdLst>
  <p:sldIdLst>
    <p:sldId id="269" r:id="rId3"/>
    <p:sldId id="280" r:id="rId4"/>
    <p:sldId id="284" r:id="rId5"/>
    <p:sldId id="281" r:id="rId6"/>
    <p:sldId id="282" r:id="rId7"/>
    <p:sldId id="285" r:id="rId8"/>
    <p:sldId id="286" r:id="rId9"/>
    <p:sldId id="287" r:id="rId10"/>
    <p:sldId id="27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08648B-B3B8-445B-B15B-A843F7CFCBAB}" v="17" dt="2021-07-05T22:35:31.3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5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BLOWFISH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CUDA </a:t>
            </a:r>
            <a:r>
              <a:rPr lang="ko-KR" altLang="en-US" dirty="0"/>
              <a:t>구현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https://youtu.be/L-Ne4t4t2QE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BLOWFISH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 err="1"/>
              <a:t>블로피시</a:t>
            </a:r>
            <a:r>
              <a:rPr lang="en-US" altLang="ko-KR" sz="1600" dirty="0"/>
              <a:t>(blowfish)</a:t>
            </a:r>
            <a:r>
              <a:rPr lang="ko-KR" altLang="en-US" sz="1600" dirty="0"/>
              <a:t>는 </a:t>
            </a:r>
            <a:r>
              <a:rPr lang="en-US" altLang="ko-KR" sz="1600" dirty="0"/>
              <a:t>1993</a:t>
            </a:r>
            <a:r>
              <a:rPr lang="ko-KR" altLang="en-US" sz="1600" dirty="0"/>
              <a:t>년 브루스 </a:t>
            </a:r>
            <a:r>
              <a:rPr lang="ko-KR" altLang="en-US" sz="1600" dirty="0" err="1"/>
              <a:t>슈나이어가</a:t>
            </a:r>
            <a:r>
              <a:rPr lang="ko-KR" altLang="en-US" sz="1600" dirty="0"/>
              <a:t> 설계한 키</a:t>
            </a:r>
            <a:r>
              <a:rPr lang="en-US" altLang="ko-KR" sz="1600" dirty="0"/>
              <a:t>(key) </a:t>
            </a:r>
            <a:r>
              <a:rPr lang="ko-KR" altLang="en-US" sz="1600" dirty="0"/>
              <a:t>방식의 대칭형 블록 암호이다</a:t>
            </a:r>
            <a:r>
              <a:rPr lang="en-US" altLang="ko-KR" sz="1600" dirty="0"/>
              <a:t>. </a:t>
            </a:r>
          </a:p>
          <a:p>
            <a:r>
              <a:rPr lang="ko-KR" altLang="en-US" sz="1600" dirty="0"/>
              <a:t>소프트웨어에서 좋은 암호화 속도를 제공하며 현재까지 효과적인 암호화 분석 이 발견되지 않음</a:t>
            </a:r>
            <a:endParaRPr lang="en-US" altLang="ko-KR" sz="1600" dirty="0"/>
          </a:p>
          <a:p>
            <a:r>
              <a:rPr lang="ko-KR" altLang="en-US" sz="1600" dirty="0"/>
              <a:t>공개 도매인으로 누구나 사용가능</a:t>
            </a:r>
            <a:r>
              <a:rPr lang="en-US" altLang="ko-KR" sz="1600" dirty="0"/>
              <a:t>, </a:t>
            </a:r>
            <a:r>
              <a:rPr lang="ko-KR" altLang="en-US" sz="1600" dirty="0"/>
              <a:t>수많은 암호화 제품군에 포함</a:t>
            </a:r>
            <a:endParaRPr lang="en-US" altLang="ko-KR" sz="1600" dirty="0"/>
          </a:p>
          <a:p>
            <a:r>
              <a:rPr lang="ko-KR" altLang="en-US" sz="1600" dirty="0">
                <a:solidFill>
                  <a:srgbClr val="202122"/>
                </a:solidFill>
                <a:latin typeface="Arial" panose="020B0604020202020204" pitchFamily="34" charset="0"/>
              </a:rPr>
              <a:t>키 길이 </a:t>
            </a:r>
            <a:r>
              <a:rPr lang="en-US" altLang="ko-KR" sz="1600" dirty="0">
                <a:solidFill>
                  <a:srgbClr val="202122"/>
                </a:solidFill>
                <a:latin typeface="Arial" panose="020B0604020202020204" pitchFamily="34" charset="0"/>
              </a:rPr>
              <a:t>32~448bit,</a:t>
            </a:r>
            <a:r>
              <a:rPr lang="ko-KR" altLang="en-US" sz="1600" dirty="0">
                <a:solidFill>
                  <a:srgbClr val="202122"/>
                </a:solidFill>
                <a:latin typeface="Arial" panose="020B0604020202020204" pitchFamily="34" charset="0"/>
              </a:rPr>
              <a:t> 블록 크기 </a:t>
            </a:r>
            <a:r>
              <a:rPr lang="en-US" altLang="ko-KR" sz="1600" dirty="0">
                <a:solidFill>
                  <a:srgbClr val="202122"/>
                </a:solidFill>
                <a:latin typeface="Arial" panose="020B0604020202020204" pitchFamily="34" charset="0"/>
              </a:rPr>
              <a:t>64bit, Feistel </a:t>
            </a:r>
            <a:r>
              <a:rPr lang="ko-KR" altLang="en-US" sz="1600" dirty="0">
                <a:solidFill>
                  <a:srgbClr val="202122"/>
                </a:solidFill>
                <a:latin typeface="Arial" panose="020B0604020202020204" pitchFamily="34" charset="0"/>
              </a:rPr>
              <a:t>네트워크 </a:t>
            </a:r>
            <a:r>
              <a:rPr lang="en-US" altLang="ko-KR" sz="1600" dirty="0">
                <a:solidFill>
                  <a:srgbClr val="202122"/>
                </a:solidFill>
                <a:latin typeface="Arial" panose="020B0604020202020204" pitchFamily="34" charset="0"/>
              </a:rPr>
              <a:t>16</a:t>
            </a:r>
            <a:r>
              <a:rPr lang="ko-KR" altLang="en-US" sz="1600" dirty="0">
                <a:solidFill>
                  <a:srgbClr val="202122"/>
                </a:solidFill>
                <a:latin typeface="Arial" panose="020B0604020202020204" pitchFamily="34" charset="0"/>
              </a:rPr>
              <a:t>라운드</a:t>
            </a:r>
            <a:endParaRPr lang="en-US" altLang="ko-KR" sz="16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ko-KR" altLang="en-US" sz="1600" dirty="0"/>
              <a:t>키 종속 </a:t>
            </a:r>
            <a:r>
              <a:rPr lang="en-US" altLang="ko-KR" sz="1600" dirty="0"/>
              <a:t>S- </a:t>
            </a:r>
            <a:r>
              <a:rPr lang="ko-KR" altLang="en-US" sz="1600" dirty="0"/>
              <a:t>박스</a:t>
            </a:r>
            <a:r>
              <a:rPr lang="en-US" altLang="ko-KR" sz="1600" dirty="0"/>
              <a:t>, </a:t>
            </a:r>
            <a:r>
              <a:rPr lang="ko-KR" altLang="en-US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복잡한 </a:t>
            </a:r>
            <a:r>
              <a:rPr lang="ko-KR" altLang="en-US" sz="1600" dirty="0">
                <a:solidFill>
                  <a:srgbClr val="202122"/>
                </a:solidFill>
                <a:latin typeface="Arial" panose="020B0604020202020204" pitchFamily="34" charset="0"/>
              </a:rPr>
              <a:t>키 스케줄의 특징</a:t>
            </a:r>
            <a:endParaRPr lang="en-US" altLang="ko-KR" sz="16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endParaRPr lang="en-US" altLang="ko-KR" sz="16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ko-KR" altLang="en-US" sz="1600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600" dirty="0">
                <a:solidFill>
                  <a:srgbClr val="202122"/>
                </a:solidFill>
                <a:latin typeface="Arial" panose="020B0604020202020204" pitchFamily="34" charset="0"/>
              </a:rPr>
              <a:t>64 </a:t>
            </a:r>
            <a:r>
              <a:rPr lang="ko-KR" altLang="en-US" sz="1600" dirty="0">
                <a:solidFill>
                  <a:srgbClr val="202122"/>
                </a:solidFill>
                <a:latin typeface="Arial" panose="020B0604020202020204" pitchFamily="34" charset="0"/>
              </a:rPr>
              <a:t>비트 블록 크기를 사용하므로 </a:t>
            </a:r>
            <a:br>
              <a:rPr lang="en-US" altLang="ko-KR" sz="1600" dirty="0">
                <a:solidFill>
                  <a:srgbClr val="202122"/>
                </a:solidFill>
                <a:latin typeface="Arial" panose="020B0604020202020204" pitchFamily="34" charset="0"/>
              </a:rPr>
            </a:br>
            <a:r>
              <a:rPr lang="en-US" altLang="ko-KR" sz="1600" dirty="0">
                <a:solidFill>
                  <a:srgbClr val="202122"/>
                </a:solidFill>
                <a:latin typeface="Arial" panose="020B0604020202020204" pitchFamily="34" charset="0"/>
              </a:rPr>
              <a:t>4GB </a:t>
            </a:r>
            <a:r>
              <a:rPr lang="ko-KR" altLang="en-US" sz="1600" dirty="0">
                <a:solidFill>
                  <a:srgbClr val="202122"/>
                </a:solidFill>
                <a:latin typeface="Arial" panose="020B0604020202020204" pitchFamily="34" charset="0"/>
              </a:rPr>
              <a:t>이상의 파일을 암호화하는 데 사용되지 않을 것을 권장</a:t>
            </a:r>
            <a:endParaRPr lang="en-US" altLang="ko-KR" sz="16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endParaRPr lang="en-US" altLang="ko-KR" sz="1600" dirty="0"/>
          </a:p>
          <a:p>
            <a:endParaRPr lang="ko-KR" altLang="en-US" sz="16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BD60DBA-EA4A-4C4D-A3B3-BE6F0F1E1A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589" y="3175166"/>
            <a:ext cx="3496037" cy="303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FF7B7-6211-4296-A445-BA9928CD9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관련 알고리즘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67FCAE-8A06-487E-87CF-90A8151FEF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6478010" cy="5057775"/>
          </a:xfrm>
        </p:spPr>
        <p:txBody>
          <a:bodyPr/>
          <a:lstStyle/>
          <a:p>
            <a:r>
              <a:rPr lang="en-US" altLang="ko-KR" sz="2000" b="0" i="0" dirty="0" err="1">
                <a:solidFill>
                  <a:srgbClr val="000000"/>
                </a:solidFill>
                <a:effectLst/>
                <a:latin typeface="Linux Libertine"/>
              </a:rPr>
              <a:t>Twofish</a:t>
            </a:r>
            <a:br>
              <a:rPr lang="en-US" altLang="ko-KR" sz="1400" b="0" i="0" dirty="0">
                <a:solidFill>
                  <a:srgbClr val="000000"/>
                </a:solidFill>
                <a:effectLst/>
                <a:latin typeface="Linux Libertine"/>
              </a:rPr>
            </a:br>
            <a:r>
              <a:rPr lang="en-US" altLang="ko-KR" sz="1400" b="0" i="0" dirty="0">
                <a:solidFill>
                  <a:srgbClr val="000000"/>
                </a:solidFill>
                <a:effectLst/>
                <a:latin typeface="Linux Libertine"/>
              </a:rPr>
              <a:t>Advanced Encryption Standard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Linux Libertine"/>
              </a:rPr>
              <a:t>콘테스트 의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Linux Libertine"/>
              </a:rPr>
              <a:t>5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Linux Libertine"/>
              </a:rPr>
              <a:t>개 결선 진출 자 중 하나</a:t>
            </a:r>
            <a:br>
              <a:rPr lang="en-US" altLang="ko-KR" sz="1400" dirty="0">
                <a:solidFill>
                  <a:srgbClr val="000000"/>
                </a:solidFill>
                <a:latin typeface="Linux Libertine"/>
              </a:rPr>
            </a:br>
            <a:r>
              <a:rPr lang="ko-KR" altLang="en-US" sz="1400" dirty="0">
                <a:solidFill>
                  <a:srgbClr val="000000"/>
                </a:solidFill>
                <a:latin typeface="Linux Libertine"/>
              </a:rPr>
              <a:t>알고리즘은 제한없이 누구나 무료로 사용하나 </a:t>
            </a:r>
            <a:r>
              <a:rPr lang="en-US" altLang="ko-KR" sz="1400" dirty="0">
                <a:solidFill>
                  <a:srgbClr val="000000"/>
                </a:solidFill>
                <a:latin typeface="Linux Libertine"/>
              </a:rPr>
              <a:t> Blowfish</a:t>
            </a:r>
            <a:r>
              <a:rPr lang="ko-KR" altLang="en-US" sz="1400" dirty="0">
                <a:solidFill>
                  <a:srgbClr val="000000"/>
                </a:solidFill>
                <a:latin typeface="Linux Libertine"/>
              </a:rPr>
              <a:t>보다는 사용하지 않음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Linux Libertine"/>
              </a:rPr>
              <a:t> </a:t>
            </a:r>
            <a:endParaRPr lang="en-US" altLang="ko-KR" sz="1400" b="0" i="0" dirty="0">
              <a:solidFill>
                <a:srgbClr val="000000"/>
              </a:solidFill>
              <a:effectLst/>
              <a:latin typeface="Linux Libertine"/>
            </a:endParaRPr>
          </a:p>
          <a:p>
            <a:endParaRPr lang="en-US" altLang="ko-KR" dirty="0"/>
          </a:p>
          <a:p>
            <a:r>
              <a:rPr lang="en-US" altLang="ko-KR" sz="2000" dirty="0" err="1"/>
              <a:t>Bcrypt</a:t>
            </a:r>
            <a:br>
              <a:rPr lang="en-US" altLang="ko-KR" sz="2000" dirty="0"/>
            </a:br>
            <a:r>
              <a:rPr lang="en-US" altLang="ko-KR" sz="1400" dirty="0"/>
              <a:t>Blowfish </a:t>
            </a:r>
            <a:r>
              <a:rPr lang="ko-KR" altLang="en-US" sz="1400" dirty="0"/>
              <a:t>암호를 암호 </a:t>
            </a:r>
            <a:r>
              <a:rPr lang="ko-KR" altLang="en-US" sz="1400" dirty="0" err="1"/>
              <a:t>해싱</a:t>
            </a:r>
            <a:r>
              <a:rPr lang="en-US" altLang="ko-KR" sz="1400" dirty="0"/>
              <a:t>1999 </a:t>
            </a:r>
            <a:r>
              <a:rPr lang="ko-KR" altLang="en-US" sz="1400" dirty="0"/>
              <a:t>년 </a:t>
            </a:r>
            <a:r>
              <a:rPr lang="en-US" altLang="ko-KR" sz="1400" dirty="0"/>
              <a:t>USENIX </a:t>
            </a:r>
            <a:r>
              <a:rPr lang="ko-KR" altLang="en-US" sz="1400" dirty="0"/>
              <a:t>에서 발표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192</a:t>
            </a:r>
            <a:r>
              <a:rPr lang="ko-KR" altLang="en-US" sz="1400" dirty="0"/>
              <a:t>비트</a:t>
            </a:r>
            <a:r>
              <a:rPr lang="en-US" altLang="ko-KR" sz="1400" dirty="0"/>
              <a:t> </a:t>
            </a:r>
            <a:r>
              <a:rPr lang="ko-KR" altLang="en-US" sz="1400" dirty="0"/>
              <a:t>해시</a:t>
            </a:r>
            <a:br>
              <a:rPr lang="en-US" altLang="ko-KR" sz="1400" dirty="0"/>
            </a:br>
            <a:br>
              <a:rPr lang="en-US" altLang="ko-KR" sz="1400" dirty="0"/>
            </a:br>
            <a:r>
              <a:rPr lang="ko-KR" altLang="en-US" sz="1400" dirty="0"/>
              <a:t>레인보우 테이블 공격 으로부터 보호하기 위해 </a:t>
            </a:r>
            <a:r>
              <a:rPr lang="ko-KR" altLang="en-US" sz="1400" dirty="0" err="1"/>
              <a:t>솔트통합</a:t>
            </a:r>
            <a:br>
              <a:rPr lang="en-US" altLang="ko-KR" sz="1400" dirty="0"/>
            </a:br>
            <a:br>
              <a:rPr lang="en-US" altLang="ko-KR" sz="1400" dirty="0"/>
            </a:br>
            <a:r>
              <a:rPr lang="ko-KR" altLang="en-US" sz="1400" dirty="0"/>
              <a:t>반복 횟수를 늘려 속도를 늦출 수 있어</a:t>
            </a:r>
            <a:br>
              <a:rPr lang="en-US" altLang="ko-KR" sz="1400" dirty="0"/>
            </a:br>
            <a:r>
              <a:rPr lang="ko-KR" altLang="en-US" sz="1400" dirty="0"/>
              <a:t>계산 능력이 증가하더라도 무차별 대입 검색 공격에 대한 내성을 유지</a:t>
            </a:r>
            <a:br>
              <a:rPr lang="en-US" altLang="ko-KR" sz="1400" dirty="0"/>
            </a:br>
            <a:br>
              <a:rPr lang="en-US" altLang="ko-KR" sz="1400" dirty="0"/>
            </a:br>
            <a:r>
              <a:rPr lang="en-US" altLang="ko-KR" sz="1400" dirty="0"/>
              <a:t>Blowfish</a:t>
            </a:r>
            <a:r>
              <a:rPr lang="ko-KR" altLang="en-US" sz="1400" dirty="0"/>
              <a:t>의 비싼 키 스케줄 단계를 발전하여 </a:t>
            </a:r>
            <a:r>
              <a:rPr lang="ko-KR" altLang="en-US" sz="1400" dirty="0" err="1"/>
              <a:t>만듬</a:t>
            </a:r>
            <a:endParaRPr lang="en-US" altLang="ko-KR" sz="1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AACE640-96BA-4C2D-80DF-0DCF63911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782" y="1162916"/>
            <a:ext cx="4920772" cy="536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203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C1685-A20C-4870-B076-A934C1080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Encryption, </a:t>
            </a:r>
            <a:r>
              <a:rPr lang="en-US" altLang="ko-KR" dirty="0" err="1"/>
              <a:t>Keyschdule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D7FA0B-2015-4876-93D9-37FC7716A3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B51A1B3-F5C6-426B-B7C7-2A79B99A1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8"/>
            <a:ext cx="4568233" cy="572341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5B5F53E-A6D6-421F-9968-14A3EBF267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104" r="55344"/>
          <a:stretch/>
        </p:blipFill>
        <p:spPr>
          <a:xfrm>
            <a:off x="4263434" y="1250521"/>
            <a:ext cx="4182232" cy="550838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0DEAA22-0F20-485A-AB43-C2A5674C668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48" t="21220" r="5486" b="16176"/>
          <a:stretch/>
        </p:blipFill>
        <p:spPr>
          <a:xfrm>
            <a:off x="8322019" y="1667666"/>
            <a:ext cx="3739166" cy="431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370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417298-9162-46B1-9662-7A11D15C9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CUDA </a:t>
            </a:r>
            <a:r>
              <a:rPr lang="ko-KR" altLang="en-US" dirty="0"/>
              <a:t>구현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50E6E2-C83B-4069-854E-79AB735A5F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0BB61346-0EDA-414C-855F-DEC4D2D0E7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741" y="1800225"/>
            <a:ext cx="4131590" cy="5057775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2E9E8A57-EEE1-490F-8897-98504925B9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782" y="969910"/>
            <a:ext cx="4625098" cy="4970375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677EDDE4-0E93-401D-B87E-B986843095D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446"/>
          <a:stretch/>
        </p:blipFill>
        <p:spPr>
          <a:xfrm>
            <a:off x="0" y="2585017"/>
            <a:ext cx="5655350" cy="168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347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244658-1F51-4AEA-86BC-5521F0F37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CUDA </a:t>
            </a:r>
            <a:r>
              <a:rPr lang="ko-KR" altLang="en-US" dirty="0"/>
              <a:t>구현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FEC07B-F2E5-4047-A2FD-96D7525D9A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0F51B79C-6725-4161-8C5E-93BF31F0A3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458" y="1068829"/>
            <a:ext cx="3842611" cy="5711037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3BDE159-EC1D-4B4E-8FB6-621A24610B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949" y="1068829"/>
            <a:ext cx="3846357" cy="571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580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431F76-1A02-406F-97D0-5CCD8AADD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CUDA </a:t>
            </a:r>
            <a:r>
              <a:rPr lang="ko-KR" altLang="en-US" dirty="0"/>
              <a:t>구현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C15A3C-60FB-4835-A506-9459668414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CED07C56-95BC-481D-A5DC-2BEC27481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513" y="1813322"/>
            <a:ext cx="9356657" cy="323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650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F6C497-DD00-4E7C-85E5-8FC94E621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최적화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B04C1F-8D9B-4F02-8815-122276A940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단순한 암호이므로 사용하는 메모리에 따라 속도 차이</a:t>
            </a:r>
            <a:br>
              <a:rPr lang="en-US" altLang="ko-KR" dirty="0"/>
            </a:br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 pinned memory, constant memory, shared memory</a:t>
            </a:r>
          </a:p>
          <a:p>
            <a:endParaRPr lang="en-US" altLang="ko-KR" b="0" i="0" dirty="0">
              <a:solidFill>
                <a:srgbClr val="24292E"/>
              </a:solidFill>
              <a:effectLst/>
              <a:latin typeface="-apple-system"/>
            </a:endParaRPr>
          </a:p>
          <a:p>
            <a:r>
              <a:rPr lang="en-US" altLang="ko-KR" b="0" i="0" dirty="0">
                <a:solidFill>
                  <a:srgbClr val="24292E"/>
                </a:solidFill>
                <a:effectLst/>
                <a:latin typeface="-apple-system"/>
              </a:rPr>
              <a:t> streaming kernels</a:t>
            </a:r>
          </a:p>
          <a:p>
            <a:endParaRPr lang="en-US" altLang="ko-KR" b="0" i="0" dirty="0">
              <a:solidFill>
                <a:srgbClr val="24292E"/>
              </a:solidFill>
              <a:effectLst/>
              <a:latin typeface="-apple-system"/>
            </a:endParaRPr>
          </a:p>
          <a:p>
            <a:r>
              <a:rPr lang="en-US" altLang="ko-KR" dirty="0">
                <a:solidFill>
                  <a:srgbClr val="24292E"/>
                </a:solidFill>
                <a:latin typeface="-apple-system"/>
              </a:rPr>
              <a:t>32~448bit</a:t>
            </a:r>
            <a:r>
              <a:rPr lang="ko-KR" altLang="en-US" dirty="0">
                <a:solidFill>
                  <a:srgbClr val="24292E"/>
                </a:solidFill>
                <a:latin typeface="-apple-system"/>
              </a:rPr>
              <a:t>의 키 길이 사용하므로</a:t>
            </a:r>
            <a:br>
              <a:rPr lang="en-US" altLang="ko-KR" dirty="0">
                <a:solidFill>
                  <a:srgbClr val="24292E"/>
                </a:solidFill>
                <a:latin typeface="-apple-system"/>
              </a:rPr>
            </a:br>
            <a:br>
              <a:rPr lang="en-US" altLang="ko-KR" dirty="0">
                <a:solidFill>
                  <a:srgbClr val="24292E"/>
                </a:solidFill>
                <a:latin typeface="-apple-system"/>
              </a:rPr>
            </a:br>
            <a:r>
              <a:rPr lang="ko-KR" altLang="en-US" dirty="0">
                <a:solidFill>
                  <a:srgbClr val="24292E"/>
                </a:solidFill>
                <a:latin typeface="-apple-system"/>
              </a:rPr>
              <a:t>작은 키의 경우 레인보우 테이블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92901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</TotalTime>
  <Words>217</Words>
  <Application>Microsoft Office PowerPoint</Application>
  <PresentationFormat>와이드스크린</PresentationFormat>
  <Paragraphs>26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-apple-system</vt:lpstr>
      <vt:lpstr>Linux Libertine</vt:lpstr>
      <vt:lpstr>맑은 고딕</vt:lpstr>
      <vt:lpstr>Arial</vt:lpstr>
      <vt:lpstr>CryptoCraft 테마</vt:lpstr>
      <vt:lpstr>제목 테마</vt:lpstr>
      <vt:lpstr>BLOWFISH</vt:lpstr>
      <vt:lpstr> BLOWFISH</vt:lpstr>
      <vt:lpstr> 관련 알고리즘</vt:lpstr>
      <vt:lpstr> Encryption, Keyschdule</vt:lpstr>
      <vt:lpstr> CUDA 구현</vt:lpstr>
      <vt:lpstr> CUDA 구현</vt:lpstr>
      <vt:lpstr> CUDA 구현</vt:lpstr>
      <vt:lpstr> 최적화 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김현준</cp:lastModifiedBy>
  <cp:revision>66</cp:revision>
  <dcterms:created xsi:type="dcterms:W3CDTF">2019-03-05T04:29:07Z</dcterms:created>
  <dcterms:modified xsi:type="dcterms:W3CDTF">2021-07-05T22:36:15Z</dcterms:modified>
</cp:coreProperties>
</file>