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367"/>
    <a:srgbClr val="B6D2EC"/>
    <a:srgbClr val="996633"/>
    <a:srgbClr val="663300"/>
    <a:srgbClr val="F6DCAC"/>
    <a:srgbClr val="F8E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" d="100"/>
          <a:sy n="1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2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1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9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90F1F1-0911-4822-B82D-7584D3501E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168" y="41538186"/>
            <a:ext cx="2460454" cy="12056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EF1A46-83B6-41CF-A57F-95A50980FA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0" y="42010118"/>
            <a:ext cx="3026852" cy="64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2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7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59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49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8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1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85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5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9242-00DD-4C54-A747-B139066CE34A}" type="datetimeFigureOut">
              <a:rPr lang="ko-KR" altLang="en-US" smtClean="0"/>
              <a:t>2021-10-21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6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287" y="4127502"/>
            <a:ext cx="302539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저자명</a:t>
            </a:r>
            <a:r>
              <a:rPr lang="en-US" altLang="ko-KR" sz="5400" baseline="30000" dirty="0"/>
              <a:t> *</a:t>
            </a:r>
            <a:r>
              <a:rPr lang="ko-KR" altLang="en-US" sz="5400" dirty="0"/>
              <a:t> </a:t>
            </a:r>
            <a:r>
              <a:rPr lang="ko-KR" altLang="en-US" sz="5400" dirty="0" err="1"/>
              <a:t>교신저자명</a:t>
            </a:r>
            <a:r>
              <a:rPr lang="ko-KR" altLang="en-US" sz="5400" dirty="0"/>
              <a:t> </a:t>
            </a:r>
            <a:r>
              <a:rPr lang="en-US" altLang="ko-KR" sz="5400" baseline="30000" dirty="0"/>
              <a:t> *†</a:t>
            </a:r>
            <a:endParaRPr lang="en-US" altLang="ko-KR" sz="5400" dirty="0"/>
          </a:p>
          <a:p>
            <a:pPr algn="ctr"/>
            <a:r>
              <a:rPr lang="en-US" altLang="ko-KR" sz="5400" baseline="30000" dirty="0"/>
              <a:t>* </a:t>
            </a:r>
            <a:r>
              <a:rPr lang="ko-KR" altLang="en-US" sz="5400" dirty="0"/>
              <a:t>한성대학교 대학원 </a:t>
            </a:r>
            <a:r>
              <a:rPr lang="en-US" altLang="ko-KR" sz="5400" dirty="0"/>
              <a:t>IT</a:t>
            </a:r>
            <a:r>
              <a:rPr lang="ko-KR" altLang="en-US" sz="5400" dirty="0" err="1"/>
              <a:t>융합공학부</a:t>
            </a:r>
            <a:endParaRPr lang="ko-KR" altLang="en-US" sz="5400" dirty="0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22" name="모서리가 둥근 직사각형 19">
            <a:extLst>
              <a:ext uri="{FF2B5EF4-FFF2-40B4-BE49-F238E27FC236}">
                <a16:creationId xmlns:a16="http://schemas.microsoft.com/office/drawing/2014/main" id="{E9141D87-C091-4C38-8ADD-28095F79C285}"/>
              </a:ext>
            </a:extLst>
          </p:cNvPr>
          <p:cNvSpPr/>
          <p:nvPr/>
        </p:nvSpPr>
        <p:spPr>
          <a:xfrm>
            <a:off x="708083" y="304953"/>
            <a:ext cx="28885975" cy="310228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800" dirty="0">
                <a:solidFill>
                  <a:schemeClr val="tx1"/>
                </a:solidFill>
              </a:rPr>
              <a:t>제목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8083" y="6432687"/>
            <a:ext cx="28885975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7200" b="1" dirty="0"/>
              <a:t>요약</a:t>
            </a:r>
            <a:endParaRPr lang="en-US" altLang="ko-KR" sz="7200" b="1" dirty="0"/>
          </a:p>
          <a:p>
            <a:endParaRPr lang="en-US" altLang="ko-KR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5400" dirty="0"/>
              <a:t>내용</a:t>
            </a:r>
            <a:endParaRPr lang="en-US" altLang="ko-KR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ko-KR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5400" dirty="0"/>
              <a:t>내용</a:t>
            </a:r>
            <a:endParaRPr lang="en-US" altLang="ko-KR" sz="5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787DC2-92BD-4A58-8849-50C00D842B44}"/>
              </a:ext>
            </a:extLst>
          </p:cNvPr>
          <p:cNvSpPr txBox="1"/>
          <p:nvPr/>
        </p:nvSpPr>
        <p:spPr>
          <a:xfrm>
            <a:off x="708083" y="14441850"/>
            <a:ext cx="28885975" cy="61863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7200" b="1" dirty="0"/>
              <a:t>?</a:t>
            </a:r>
            <a:r>
              <a:rPr lang="ko-KR" altLang="en-US" sz="7200" b="1" dirty="0"/>
              <a:t>장</a:t>
            </a:r>
            <a:endParaRPr lang="en-US" altLang="ko-KR" sz="7200" b="1" dirty="0"/>
          </a:p>
          <a:p>
            <a:endParaRPr lang="en-US" altLang="ko-KR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5400" dirty="0"/>
              <a:t>내용</a:t>
            </a:r>
            <a:endParaRPr lang="en-US" altLang="ko-KR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ko-KR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5400" dirty="0"/>
              <a:t>내용</a:t>
            </a:r>
            <a:endParaRPr lang="en-US" altLang="ko-KR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ko-KR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5400" dirty="0"/>
              <a:t>내용</a:t>
            </a:r>
            <a:endParaRPr lang="en-US" altLang="ko-KR" sz="5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6D5260-2A83-42FF-A91C-1C7978D65D00}"/>
              </a:ext>
            </a:extLst>
          </p:cNvPr>
          <p:cNvSpPr txBox="1"/>
          <p:nvPr/>
        </p:nvSpPr>
        <p:spPr>
          <a:xfrm>
            <a:off x="708083" y="24113007"/>
            <a:ext cx="28885975" cy="61863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7200" b="1" dirty="0"/>
              <a:t>?</a:t>
            </a:r>
            <a:r>
              <a:rPr lang="ko-KR" altLang="en-US" sz="7200" b="1" dirty="0"/>
              <a:t>장</a:t>
            </a:r>
            <a:endParaRPr lang="en-US" altLang="ko-KR" sz="7200" b="1" dirty="0"/>
          </a:p>
          <a:p>
            <a:endParaRPr lang="en-US" altLang="ko-KR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5400" dirty="0"/>
              <a:t>내용</a:t>
            </a:r>
            <a:endParaRPr lang="en-US" altLang="ko-KR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ko-KR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5400" dirty="0"/>
              <a:t>내용</a:t>
            </a:r>
            <a:endParaRPr lang="en-US" altLang="ko-KR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ko-KR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5400" dirty="0"/>
              <a:t>내용</a:t>
            </a:r>
            <a:endParaRPr lang="en-US" altLang="ko-KR" sz="5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270758B-C92A-4FF0-9DBD-47FA6CBCC9AE}"/>
              </a:ext>
            </a:extLst>
          </p:cNvPr>
          <p:cNvSpPr txBox="1"/>
          <p:nvPr/>
        </p:nvSpPr>
        <p:spPr>
          <a:xfrm>
            <a:off x="708083" y="33784164"/>
            <a:ext cx="28885975" cy="61863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7200" b="1" dirty="0"/>
              <a:t>?</a:t>
            </a:r>
            <a:r>
              <a:rPr lang="ko-KR" altLang="en-US" sz="7200" b="1" dirty="0"/>
              <a:t>장</a:t>
            </a:r>
            <a:endParaRPr lang="en-US" altLang="ko-KR" sz="7200" b="1" dirty="0"/>
          </a:p>
          <a:p>
            <a:endParaRPr lang="en-US" altLang="ko-KR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5400" dirty="0"/>
              <a:t>내용</a:t>
            </a:r>
            <a:endParaRPr lang="en-US" altLang="ko-KR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ko-KR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5400" dirty="0"/>
              <a:t>내용</a:t>
            </a:r>
            <a:endParaRPr lang="en-US" altLang="ko-KR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altLang="ko-KR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ko-KR" altLang="en-US" sz="5400" dirty="0"/>
              <a:t>내용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273026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28</Words>
  <Application>Microsoft Office PowerPoint</Application>
  <PresentationFormat>사용자 지정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info</cp:lastModifiedBy>
  <cp:revision>50</cp:revision>
  <dcterms:created xsi:type="dcterms:W3CDTF">2017-09-25T14:51:22Z</dcterms:created>
  <dcterms:modified xsi:type="dcterms:W3CDTF">2021-10-21T05:54:10Z</dcterms:modified>
</cp:coreProperties>
</file>