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2021. 9. 16.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6T07:38:07.88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21940 3321 7533,'0'-13'5936,"-5"63"-5216,3-24-405,-1 19 0,1 1-5411,2-10 5456,0 8-180,0-13 75,-2 7 1,-1 14 0,0 4 0,-1-6-136,0-6 0,-1-3 0,-1 5 69,2 3 0,-1 6 1,-1 3-1,1 0 0,-1-1-63,0-1 0,-1 1 0,0-1 0,1-1 0,0-4-507,2-6 1,0-3-1,0 0 1,1 2 416,-1 4 0,0 3 0,0 1 0,1-3 0,0-6 53,0 9 1,1 0-3,1-5 0,1 6 1,1 2-1,-3-2-132,-1-5 0,-2-2 0,1 2 0,-1 3 45,3-3 0,-1 2 0,1 2 0,0 1 1,0-1-1,-2-2 72,0 4 0,-1-2 0,-1 0 0,1-2 0,-1 0-236,1 5 1,0-1-1,0-2 1,0 0 230,0-3 1,0-1-1,1-1 1,-1-3 260,1 0 0,0-4 1,-1 6-257,0 4 0,-2 7 0,0 2 0,1-2 0,1-5-92,1-1 0,0-4 0,0 3 56,-1-4 0,-1 4 0,-1 1 0,1 0 0,2-1-59,1 6 1,1 0-1,1-2 1,-1-4 131,0-5 1,0-5 0,-1 4-133,1 5 1,1 4 0,-1-1-1,1-8 23,1-3 0,0-9 0,0-4 302,0 8-1471,0-26 1021,0 8-3000,-6-30 5214,5 9-3146,-5-15 2339,6 11-1259,-6-11 0,5-3 0,-4-4 0</inkml:trace>
  <inkml:trace contextRef="#ctx0" brushRef="#br0" timeOffset="537">21915 3308 7533,'-11'-10'8005,"2"7"-7465,-24 29-61,2 8 1,-6 10 0,5-4-525,6-10 0,1 1-321,-1-1 0,-2 6 1,-1-1-1,3-3 186,-4 5 1,4-5-271,7-7 0,1 1-2279,-7 7 1,-2 5 0,6-7 2368,7 1 412,-2 14 0,38-66 0,10-13 0</inkml:trace>
  <inkml:trace contextRef="#ctx0" brushRef="#br0" timeOffset="823">21707 3425 7533,'53'-6'1105,"1"0"0,0 0 0,0 1 0,-4-2 0,3-1 0,-7 3 0,-15 9-205,-11 20 179,12 10-539,1 12-5920,-5-6 5649,-3-2 943,-1-7-1032,-8-3 0,4-4 0,2 1-90,1 17-450,-4-19 0,0 0 180,7 21-451,-6-17-1438,-7-1 540,-7-7 0,-6-6 1529,-6 11 0,-7-2 0,-7 10 0</inkml:trace>
  <inkml:trace contextRef="#ctx0" brushRef="#br0" timeOffset="1796">21095 6948 7533,'-42'-5'7645,"42"-9"-7285,52 6-180,-21-1 0,0 0-754,24 2 753,-17 0 1,-8 1 0,2 0 45,-1 3 0,2-1 0,7-2 0,5-1-46,8 1 1,7 0 0,-4-1-180,-17 3 0,-2-1 0,3 0-480,4 0 0,5 0 0,0 1 0,-4-1 600,-3 0 0,-3 1 0,0 0-30,16 0 0,0 1 0,-1 0 0,-3 0 0,-14 3 0,-3 0 0,-2 0 0,3 0-90,8 0 0,4 0 0,-3 0 45,-4 3 0,1 0-63,2 0 0,8 0 0,4 1 0,-3 0 0,-9 1 18,5 3 0,-2 0 0,-3-3 0,6 0 0,-1 0 0,-7-1 225,-7-1 0,-3-1-136,1 2 1,1-2 45,-1-1 0,1 0-390,0 2 0,-1-1 389,1-1 1,-1-2-90,1 2 0,-1-2 0,0-1 0,1-1 0,14-1 0,0 0 45,-10 1 0,-2-1-45,8-2 0,3 0-105,1 4 0,4 0 0,-5-1 60,-9-1 0,0 1 0,7 0 0,4 1 0,-7 1-90,4 1 90,-1 0-261,2-3 0,1 0 171,5 2 90,-11-1 0,-4-2-62,-13-2 62,-15 5 1868,3-5-1868,-12 6 1042,0 0-1312,-6 0 950,4 0-1940,-4 0 1080,6 0-2278,0 0 0,-5 0 1,-2 0-1</inkml:trace>
  <inkml:trace contextRef="#ctx0" brushRef="#br0" timeOffset="2594">24684 6441 7533,'-5'13'4587,"4"-6"-4497,-5-1-90,6 0 180,0 1 540,0 12-316,18 7 1,4 3-225,0 5-435,4-7 0,7 4 0,-2-4 435,-6-5 0,1-1 0,16 8 0,-1-1 0,0 6 359,1-10-179,-27-5 2069,-8 7-1440,-8-4-359,-18 8-270,-7-10 119,-10 4 1,-11 5 0,4-4-480,13-8 0,-2-1-225,-10 9 1,-6 4 0,7-6-226,-10-3 180,15 6 180,-2-11-2158,20 2-2363,10-16 2722,3 5 899,5-6 450,0 0 540,5 0 0,3 6 0,5 2 0</inkml:trace>
  <inkml:trace contextRef="#ctx0" brushRef="#br0" timeOffset="8684">22187 6246 7533,'-5'7'135,"2"23"0,4 4-46,11-2-134,-5 8 1,8-1 88,22-18 1,5-9-224,1 3 179,-1-13 0,-5-11 179,-16-42-179,-2 12 180,-13 3 0,-7 0 180,-22 0-180,10 10 0,-2 1 90,-26-2-180,-2 2 539,4 12-179,-13 6-180,16 1-90,-6 12 0,27 7-270,-3 30-270,16 6 210,21-9 0,13 4 0,0-5-30,-1-7 0,5-3-430,8 2 0,5 0 1,-4-9 519,-14-12 0,0-9 45,10-11 0,-4-9-348,-6-17 438,-10 5 0,-4-3-90,-7 2 0,-8-1-1193,-24-15 1,-8 2 1327,15 18 0,-1 2-90,-17-11 0,-1 7 270,2 11 90,-6 12 891,4 1-801,-11 18-540,17 14 90,9 8 0,16 2 0,6 2 0,8-9 0,3 0-121,-5 4 1,5-1-60,17 0 0,10-9 0,1-23 0,5-10 0,-3 2 135,-1 10 0,-1-6 527,7-21 0,1-12 0,-13 2-482,-22 8 0,-7-1-135,6-16 0,-3 1-45,-5-9-334,-13 14 0,-6-6 0,-2 5 469,-5 3 0,-3 2 165,-1-3 0,-2-4 0,-2 10-348,-8 11 0,0 8 408,-18-1 539,16 24 1,4 7-630,13 8 45,-3 8 0,7 6-135,20-10 0,6 0 45,1 9 0,5 0-45,5-2 0,7-2-60,4-7 0,7-2 0,-2-3-30,4-2 0,2-5 30,-3-6 0,3-3 0,-4-6-165,0-11 0,-4-8 55,-2-7 1,-5-8 124,-3-18 0,-9-4-45,-12 16 1,-4 1-734,-1-11 0,-6 6 1092,-30 5-179,5 12 135,0 12 0,-2 2-90,4 2 0,-2 6 314,-7 8 1,-5 7 0,6 3-315,11 3 0,4 4-45,-16 9 0,11 6 0,30 14 0,15 2-135,2-14 0,3-1 90,-3 12 0,7-1-45,7-18 0,7-3 0,-2-5-315,0-4 0,2-4 225,-1-1 0,4-1 0,-2-7-270,2-10 1,-5-8 224,-8-2 0,-4-5 45,-7-10 0,-6-3-90,-6-17 180,-21 15 0,-10-4 0,1 5 45,7 10 0,-5 2-23,-15-8 1,-12-5-1,-4 2 1,7 7 202,-3 6 0,0 3 7,-2-4 1,-5-2 0,7 7 82,8 10 0,6 5 45,-6 2-144,17 41-36,29-16-495,13 20 1,8 3 953,3-17 1,4-3-685,-3 11 0,7-2-158,-2-17 1,6-1 0,3-5-1,-3-5 126,1-6 0,0-6 1,1-4-37,2 0 1,4-3-1,-2-3 1,-5-1 112,10-11 0,-12-9-90,-21-3 0,-7-8 0,-8 4 180,-14 7 0,-6 2-135,-7-12 0,-7 2 195,0 9 0,-6 2 0,1 5 29,-2 3 1,-1 3 342,-3-9 1,2 9 736,-4 30-1371,33 17 157,10 8 0,6 3-45,11 9-45,-2-12 0,8 0 15,9-9 0,7-2 0,-3-3-450,-8-3 1,2-1 449,5 4 0,6 1 0,-2-9-555,9-17 0,-5-11 185,2-21 310,-9 7 0,-5-3 0,-19-22 0,-12-4-179,-6 17 442,-7-11 7,-1 19 0,-5-5-23,-4-1 0,-6-5 1,-3-1-1,1 7 382,1 5 1,-1 4 0,-2 10-315,-25 12 0,6 18-315,26 8 0,12 10 18,16 7 0,12 11 0,6 4 0,4-5 0,-2-12-18,10-11 1,2-5-907,2 10 0,2 3 0,-3-11 726,21-21 90,-24-7-205,-6-17 0,-3-5 205,-3 0 73,0-6 1,-11-2 825,-39 3 1,-10 4-466,5-5 196,-13 8 0,1 8 1244,24 19-1334,-8 0 1478,18 0-1569,-6 17-269,10-1 0,-2 16 90,11 0-359,17 13 89,-1-4-1950,16 4 1950,0-7 90,1-11 0,6-1-180,0-7 463,-6-8 0,2-9-193,5-20 0,-5-14-857,-15-2 1,-6-6 0,-1 1 901,6-11 0,-12-1-407,-20 11 0,-12-4 0,-3 3 0,2 11 812,-21 1-23,12 11 1,-4-1 0,6 10 202,-4 26-360,-7-1 0,18 16 0,7 0-270,11 3 0,3 3-360,3 12 210,12-5 0,7 9 0,4-11 15,7-16 0,3-4-318,-3 6 1,1 3-1,0-9 408,2-14 0,1-7-225,3-3 1,-1-3 1516,10-10-1562,0-10 0,-3-7 225,-8-9 1017,-7 4 1,-4-2-1018,-13 6 0,-5 1-1346,4-26 1346,-6 26 0,-4-1 90,-9 3 0,-3 1-90,-15-13 135,7 18 0,-1 1 45,-16-16-90,0 17-90,6-4 1983,-9 9 0,0 13-1534,17 22 1,5 11-405,-3 15 0,8 6 0,9-3 1,13 2-341,11-8 1,11 4-1,2-2 1,-2-10 294,-1-8 0,3-6 0,6 7 0,4 1 0,-2-10-28,-4-17 0,-4-8 73,-2-6 0,-4-7-45,-1-29 0,-10-8 0,-14 13 1,-5-2 44,4-9 0,-8 2 359,-13 13 1,-5 6 1054,-15-2-1190,9 11 1,-3 1 0,2 9 0,1 3-90,5-2 0,1 2 90,-28-1-90,28 7 530,-16 41-800,25 2-45,18 14 0,12 4-45,12-14 1,7-3 446,-2 4 1,5-6-358,11-10 0,1-10 90,-11-10 0,-2-5-45,1-1 1,0-5 250,11-12 0,-5-10-161,-18-14 0,-5-3 0,7 10 0,-4 0 354,-10-9 0,-9 2 231,-18 2-85,-5 12 1,-7 2-141,-4 8 0,-3 4-181,2-2 1,0 7 0,-1 13 0,4 9-45,-4 19-225,14-2 0,3 1 135,-3 13 504,13-12 0,11 1-684,22-10 0,13-3 0,-1-3-135,-3 1 0,3-3-704,15-1 0,9-2 0,-8-7 974,-18-7 0,-4-6-315,12-8 1,-7-6-202,-15-14 292,-2-5 89,-21 10 0,-8-1 360,-15 2 0,-6 3-225,0-3 0,-3 3 663,-6 10 0,-4 3 0,3 5-258,7 1 0,0 8 0,-15 14 0,7 12-495,29 7 0,9 5-90,1 3 0,7 0 1134,13 1 1,7-4-1180,6-10 1,5-7-1,10-9 0,0-4 135,-16 2 0,1-5-135,20-24 0,-5-10 90,-17 5 120,-11-13 0,-2-12 1,-5 8 328,-10-3 31,-9 6 0,-4-6 0,-2 11-120,-5 12 45,-4 0 0,0 5-46,10 15 181,-10 12-180,9-4-90,2 17 118,7-11-388,6 34 0,17-16 180,-1 18-360,16-24-90,6-1-225,7-37 1,2-8 854,1 10-1294,-7-21 0,-12-5 1564,-30 7-91,-18-4 1,-9 0-90,-3 12 0,0 3-180,3-8 0,-2 7-90,-15 22 0,7 12 90,24 5-495,1 26 0,9 3 226,20-17 89,6 8 0,5-4 0,9-20-90,9 3 90,-8-19 0,-9-7-180,-3-12 225,-10-10 0,-5-3 45,-1 2 270,-2 0 0,-3 1 90,-10 10-270,-6 11 89,-3-10 2720,-9 17-2809,9-5-90,-4 12 179,6 1-89,-5 17 0,3-8-90,-4 20 0,17-5 0,3 1-180,0 10-167,4-8 0,3-2 347,11 0-135,14-5 0,7-3-180,-2-7 0,-3-14 180,-14-28 1,-7-10 134,-1-11-34,-29 12 1,-14-5 0,0 9 393,4 15 0,-1 6-180,-19 2 89,11 21 1,3 7-180,11 0-45,-3 24 0,7 6-588,29 2 408,-6-9 0,8 0-90,21-11 0,4-7 90,-16-6 0,3-5-195,15-10 1,8-8-1,-8-5 60,6-16 90,-17-5 0,2-9 0,-11 2 180,-15 7 0,-8 0 225,-2-19 0,-7 4 225,-29 5 180,-1 18 429,-4 18 0,0 12-745,23 13 1,5 7-675,-5 18 1,7 4 224,12-12 0,13-3-195,19-1 0,14-2 0,-2-11 195,-6-17 1,2-6-136,16 3 0,-3-7-1590,-7-22 1501,-31-11 960,-12-1-601,-12-1 720,-14-5-361,-9 18-179,-4 8 360,-1 24 0,2 7-271,6 5-2,0 0 0,5 4-357,22 17-270,22-4 270,4-6 90,13-11-180,-4-23 1,0-5 89,-2 1 279,1-12 0,-5-4-1358,-15 2 1169,-9-14 0,-15 19 0,-10 6 0</inkml:trace>
  <inkml:trace contextRef="#ctx0" brushRef="#br0" timeOffset="11518">24554 4062 7533,'8'-19'-1350,"-2"10"1081,-6-8 988,0 10 361,0-12-1260,0 10 90,0-8 180,0 15 90,0-3 179,0 16 1,0 21-90,0 10-681,0-14 1,0 2 634,0-3 1,0 4 165,-2 18 0,0 10 0,0 2-211,-1-16 1,0-1 0,0 5 0,-1 9-326,1-17 1,0 5-1,-1 4 1,1 5 0,-1 2-1,-1 2 1,1 1-1,0 1 1,0-2 0,0-1-1,0-4 1,0-2-1,0-6 176,0 15 0,-1-7 0,1-4 0,0 1 0,-1 4 0,0 8 18,2-17 0,-1 5 0,0 5 0,0 3 0,0 2 0,-1 2 0,1 1 0,-1 0 0,1 0 0,0-2 0,0-3 0,0-2 0,0-4 0,1-5 0,0-6-476,-1 15 1,1-9 0,0-4 0,0 1-1,0 5 405,0-2 1,0 4-1,0 4 1,-1 0 0,1 0-1,0-3 1,0-5-1,1-5-373,-1 14 0,1-8 0,-1-2 426,1-5 0,0-2 0,1-3-274,1-3 0,0-3 109,0-2 0,0-1 862,5 24-727,3-23-450,-1-6 1666,4-28-4544,3-49 3328,-10 23 0,0-3 0,0-11 0,-2-2 0,-6 6 0,1-1 0</inkml:trace>
  <inkml:trace contextRef="#ctx0" brushRef="#br0" timeOffset="12591">24607 4647 7533,'-8'-6'-90,"-3"-1"0,4 0 0,0-5 180,1 11 270,6-17-1,-6 15-269,4-14 270,-4 10-270,1-1 0,3 3 90,-9-1-180,4 5-90,-6-5 90,0 6 90,5 0-90,-3 6 0,9-5 0,-9 10 0,9-9 0,-9 9-90,9-9 180,-3 4-90,5-6-90,0 0 90,0 6 0,0-5-180,0 5 180,0-6 540,0 0-810,5 0 360,-3 0-180,3 0 270,-5 0 180,6 0-360,-4 0-90,4 0 90,-6 0-270,0 0-90,5 0-90,-3 0 270,3 0-89,1 0 358,-4 0-448,4 0 449,-6 0-180,6-6 0,-5 5 0,5-5 180,0 6-90,-5 0-90,4 0 180,-5 0-360,6 0 180,-4 0-360,9 0 450,-9 0-539,3 0 539,-5 0 0,6 0 0,2 0 0</inkml:trace>
  <inkml:trace contextRef="#ctx0" brushRef="#br0" timeOffset="13502">24607 3542 7533,'0'27'-1350,"0"9"1710,0-2-450,0-6 180,0 3 0,0-18 0,0 5 0,0-3 0,0 4-90,0 0 0,0 12 0,0-2-90,0 9 90,-6-12 0,4-6-180,-4-1 90,6 0-180,0 1 270,0 0 0,-5-7 0,-2-7 0</inkml:trace>
  <inkml:trace contextRef="#ctx0" brushRef="#br0" timeOffset="13868">24581 3633 7533,'-2'-43'-315,"-1"0"0,1 0 0,-3-16 0,4 13 315,7 27 90,-5 4-90,5 2 270,0 19-90,-5 3-90,4 16 270,-5 18-180,0-6 89,0 13 1,0 3-180,0-16 0,0 0-417,0 9 0,0 5 416,0-7 1,0 2 0,0-4-45,1-6 0,-2 2-81,1 1 0,-1 7 0,0 5 0,0 1 0,-1-1-665,-1 1 0,-1 3 0,0-1 0,0 0 0,0-3 611,1 6 0,1-3 0,0 0 1,-1 0-46,-1 6 0,-2 4 0,2-6 0,1-15-45,3-4-809,0-1 989,0-17 0,0-2 0,0-13 0</inkml:trace>
  <inkml:trace contextRef="#ctx0" brushRef="#br0" timeOffset="14515">24581 3906 7533,'0'-7'-990,"0"1"1800,0 23-630,0 5-5661,0 17 5481,-6 11 45,3-22 0,-1 4-213,-2 6 1,0 8 0,-1 2 0,1-4 137,1-4 0,-1-3 0,1 7 120,0-2 0,0 7 0,0 2 1,0 3-1,0 0 0,0-2-75,1-2 0,1-1 0,0 0 0,-1 1 0,1 1 0,0 4-267,-1-3 0,0 5 0,0 1 1,0 1-1,0 0 0,0-1 0,0-2 1,0-3 251,0-1 0,0-1 0,1-3 0,-1-1 0,0 0 0,1 1 0,-1 12 0,1 3 0,0-2 0,-1-8 0,-1-14 0,-6 1 266,9 0-446,-9 3 847,9-3-667,-4-11 2560,6-12-2560,0-30 2511,0-1-2511,0 1 0,0 1 90,0 11-90,0-5 90,0 6-90,0 0 179,6 6 91,-4 1-270,4 6 300,-3 30 0,-1 20 0,-2-6-210,1-12 0,0 1-251,1 4 0,1 8 0,0 1 0,0-6 251,-1-10 0,1-3 0,0 0-570,1 4 1,0 1 0,1-3 524,-1 8 0,-1-3 0,0-5 0,-1 1-45,-1 16 0,-2-4 0,1-3-71,-2 0 1,-1-8 0,2-33 0,-5-11 0</inkml:trace>
  <inkml:trace contextRef="#ctx0" brushRef="#br0" timeOffset="20788">22616 6272 7533,'-18'13'0,"4"-6"-90,-11 5 90,10-11 360,-9 11-360,9-11 179,3 5 271,-6-6-270,15 0 0,-9-6-180,18 5 180,-4-11 90,15 5 0,3-12-136,4 4 1,3-2-303,16-11 100,-8 3 1,8-6-1,3-2 1,-4 3-233,-3 2 1,-3 1 0,8-4 355,-7 5 0,6-4 0,4-2 1,3-2-1,1 0 0,-3 2 1,-4 2-1,-5 3-1089,11-8 0,-8 5 1,5-3 1139,0 3 1,6-5 0,0 1 0,-5 3 0,-13 8 162,4-3-668,-13 10 1,-1 0 846,11-5-2,2-4-178,-2 1-600,-19 13-1468,-4 0 4066,-11 18-4156,-19 0 540,10 5 1349,-5-11 0,-2 11 0,1-5 0</inkml:trace>
  <inkml:trace contextRef="#ctx0" brushRef="#br0" timeOffset="21082">23709 5349 7533,'3'-22'1799,"1"5"-1799,28 17 90,-12 6 899,34 7-360,-26 1 1,0 4 134,9 5 1,-6 6-135,-14 10 0,-12 5-406,-9-2 1,-9-1-1021,-5-8 0,-6 0 0,1-4 706,-5 0 0,1-3 90,-1 2 0,-1-1-675,3-7 1,2-1-46,-7 10 720,-10 1 0,43-23 0,1-1 0</inkml:trace>
  <inkml:trace contextRef="#ctx0" brushRef="#br0" timeOffset="22881">24568 5232 6633,'-8'0'1619,"-3"0"-1439,3 0 0,-4 0 0,5 0-270,-5 0 0,-1 0 270,4 0-270,-8 0 0,15 0 180,-4 0-90,1 0 90,3 0 90,-9 12-90,15 14-90,3-3-90,8 1-90,4-18 270,-12-6 0,10 0-90,-8 0 450,9-6-360,-10 5-90,3-11 90,-9 5-1,4 0 271,-6-5 180,-6 11-270,-1-11-270,-12 11 90,5-11 0,-11 11 90,5-5-720,-6 18 90,11 8 450,10-4-180,35 18 90,-6-29 90,31 6 90,-37-35-90,-18-28 270,-12 12-270,-18-2 270,11 37-450,4 5 180,-3 0 90,10 5-450,3 20 180,10-13 0,8 23 90,2-33 180,-2 10-90,-1-12 0,-5 0 0,6 0 0,-1-6 0,-4 5 0,-3-11 90,1-1-90,-4 5 0,4-10 90,-6 11 540,-29-6-540,16 5 90,-35 15-270,32 1-90,-3 17-90,13-11 90,6 5-449,12 6 449,8-15 270,2 1 0,-3-24 0,-13 4 719,-6-25-269,-12 16-360,4-8 179,-12 15-359,8 11 90,-7 0 0,4 0 0,2 6-360,2-5 91,9 11-541,-4 7 450,18-4 0,-3 4-179,33-7 449,-18-17-90,14 10 449,-8-46-89,-19 27-90,0-28 180,-35 35-360,0 1-270,-13 23-90,22-7-629,3 15 449,12-18 540,12 11 0,-3-16 0,10 10 0</inkml:trace>
  <inkml:trace contextRef="#ctx0" brushRef="#br0" timeOffset="99994">25218 14840 7533,'-21'0'2698,"3"0"-1259,5 0-899,0 0-180,6 0 0,1 0 1798,52 0-1798,-23 0 899,15 0 1,2 0-1252,-4-6 352,9 5 357,-16-3 0,3 2-402,2 4 0,0 2-495,-5-4 0,0 1 135,1 4 0,-1 1-45,14 2-1259,-11-1-4677,11-1 3687,-30-6 2471,-7 0 1,-12-6 0,-1-1 0</inkml:trace>
  <inkml:trace contextRef="#ctx0" brushRef="#br0" timeOffset="100591">26115 14398 7533,'-7'-22'4137,"-4"4"-3777,9 18 720,-4-5 748,5 29 1,5 23 0,-1-4-1379,-1 9-967,-1-12 0,1 12 1,-1 5-1,0-2 0,-1-9 697,-2 3 0,-1-3-120,2 7 0,2 4 0,-3-2 30,-5-9 0,-2-3 0,2-4 323,5-4 1,-1-1-504,-9 23 0,1-6 90,10-30-2428,-5-15 2248,6-9-630,0-8-89,0 11 3024,0-6-2755,0 5-818,0-5 998,0 6-562,0 0 0,6 0 0,1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6T07:41:30.31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20743 15737 7533,'8'0'359,"-2"0"-898,-6 0 1618,0 11-809,0-2 180,-6 27-360,-1-24 90,0 17 0,-5-28 494,-29 27 1,-6 8-495,8-10 44,7-7 1,-7 6 0,-4 0 0,-2-5-1118,-7-5 0,-4-5 0,1-2 0,4 1 893,7 3 0,4 1 0,-3-3-335,-7-3 1,-7-2 0,4-1 0,14-3 424,7-2-78,-3-12 0,-4-3-12,1 4 0,-2 0 30,1-1 0,-2-3 0,0 1-192,-13-5 1,2 1 116,7 3 0,-2-2 284,-2-4 1,-3-3 0,7 0-60,9 5 0,2-2-60,-4-1 0,-4-4 0,8-2 60,8-12 0,7 1-90,4 13 0,2-1 0,-4-18 0,3 1-180,1 3 90,4-8 0,-1-2 90,-4 0-180,7 12 0,0-8 0,2-2 533,2 8 1,1-2 0,1-1-1,0-1-466,1-9 1,1-1 0,1-2-1,1 0-13,0 5 0,2-2 0,1 0 0,0 1 0,0 2 9,0-1 1,1 1 0,0 2-1,2 3 27,4-5 0,3 4 0,-2 2-45,0-11 0,0 6 135,-2 12 0,1 3-135,-1 0 0,1 2 45,-1 2 0,2 2 126,13-13-126,-4 7 0,3-5 0,-2 4-356,-6 10 0,0 0 386,3-4 0,3-3 0,3-3-98,4-2 1,3-4 0,1 1 0,-3 4 126,-5 6 1,-2 3 0,4-2-536,6-8 1,4-5 0,1 2 0,-7 8 475,-5 5 0,2 3-108,4 1 0,8-2 0,0 0 1,-5 3 107,-1-4 0,0 0-216,3 1 0,7-3 1,-1 1-1,-8 6 216,-9 8 0,-1 3-130,10-4 0,4-1 0,-4 2 40,-4 6 0,0-1-45,20-8 1,-2 1 134,1 3 1286,0-4-1706,-10 7 0,7 2 1,4 2 419,-5 6 0,3 4 0,1 0 0,0 0 135,-3-3 0,-1 1 0,1 0 0,-2 3 145,1 3 0,0 2 0,-4 2 0,-6 1-190,-4 3 0,-6 1-45,1 0 0,-1 0-45,-1 3 0,0 1 0,1 0 0,-2 1 45,-1-3 0,-1 3 685,7 20 1,0 7-851,-9-11 0,-1 3 0,0-1 176,0-1 1,0-1 0,-3 2-57,-3-2 0,-3 1 0,-2 2 120,-2 10 0,-3 2 0,-1-3-75,-3 0 0,1 1-45,2 0 0,2 4 0,-5 4 104,-5-13 1,-4 5 0,-1 2 0,-2-1 0,1-2 0,0-5-826,-1 6 0,-1-5 1,-1 6 735,2-7 0,-1 6 0,-1 2 0,-1 0 0,1-4 0,1-8-67,-8 12 0,1-9 97,5-12 0,-3 3-331,-5 5 1,-3 7-1,-2 1 1,5-6 330,1-1 0,-1 1-10,-2-1 1,-5 7 0,-3 3 0,-1-1 0,3-4 9,-1-2 0,1-2 1,0-3-1,1 1-15,-4 6 0,1-1 0,-1-1 350,6-8 1,-1 1 0,-1-1 0,1-3-52,-7 3 1,-1-3 0,4-3-15,1-1 0,0-2-285,-3 2 0,-4 2 0,5-3 105,7-5 0,3-2 244,-12 9-379,2 4-90,9-8-90,5-6 2151,10-5-2151,-20 16 90,25-20 360,-19 14 2992,22-23-2272,-5 5-810,6-6-2519,0 0 1385,0-6 414,0 5 540,0-5 0,-6 6 0,-1 0 0</inkml:trace>
  <inkml:trace contextRef="#ctx0" brushRef="#br0" timeOffset="1931">18533 17206 10141,'-7'0'2159,"-5"0"-1349,5-6 988,-17-13-1438,-4-2-450,-2 7 0,-2 2 0,-2-1-89,-13 7-361,16 41 90,14-4 450,-13 16-180,22-5 90,8-15 0,8 1 0,5 2 0,0-16 480,14 4 0,12 4 0,-5-2 59,12 8 1,7 0 0,-9 5 1169,-44 22-1439,-28-10 0,10-16 0,-4-1 44,-14-3 1,-2-6-135,-14-3-45,17-9 0,0-8-1889,2-24 0,5-5 495,2-1 944,6 3 1,5 3-1665,15 13 2069,6-1 0,1-1 0,6-5 0</inkml:trace>
  <inkml:trace contextRef="#ctx0" brushRef="#br0" timeOffset="2444">18611 17154 7533,'-35'-22'6926,"63"-1"-6297,2 22-419,10-1 0,10-1 0,-7 2-210,10 1-2204,4-3 1,-7 0 404,-31 2 1799,5-5 0,-38 6 0,-6 0 0</inkml:trace>
  <inkml:trace contextRef="#ctx0" brushRef="#br0" timeOffset="2641">18767 16777 7533,'-5'56'140,"1"1"1,-1-1-1,0 1 1,0-1-1,0 1 1,0 0-1,1-1 1,-1 1 0,0-1-1,0 4 1,-1 0-1,1 0 1,1-5-1,1-6 1,1-9-1,3-12-2029,6 4 1889,0-17 0,5-4 0,-5-11 0</inkml:trace>
  <inkml:trace contextRef="#ctx0" brushRef="#br0" timeOffset="3316">18871 17388 7533,'-7'0'6296,"13"-6"-5576,8 11-900,17-4 0,4-1-90,7 1 315,-10 3 0,-1-9-450,0-36 0,-9-6 1035,-13 15-300,-21-5 0,-11-7 0,-2 14 299,-20 23-112,15 28 0,-3 18 1,2 6-1,10-5-337,10 6 0,12 4-216,5-5 0,4 9 0,4 3 0,1-5 0,1-12-189,4-2 0,7-13-1169,28-8 0,-1-17 404,-24-23 311,-8-8 1,-2 1 0,0 10 0,6 1-1</inkml:trace>
  <inkml:trace contextRef="#ctx0" brushRef="#br0" timeOffset="4282">19366 17245 7533,'-21'-13'1079,"2"6"90,12-5-449,-4 11 899,9-11-989,-3 16 1079,16 44-1282,-6-8 0,-1 9 0,-1 7 1,0 3-441,-3-13 0,0 4 0,-1 3 0,0 1 0,0 0 1,0-2-1,1-3-578,2 6 1,0-3 0,0 0-1,0-1 1,-2 0 626,-3 12 0,-2 8 0,0-5 0,1-16 0,3-31-9290,7-75 8624,-5 28 1,0-2 629,2-21 0,-1-2 0,-1 14 0,-2 3 0,1-16 0</inkml:trace>
  <inkml:trace contextRef="#ctx0" brushRef="#br0" timeOffset="4605">19417 17258 11580,'21'0'2969,"3"0"-2699,-3 0 44,5 10 1,2 3 225,17 10-136,-30 11 1,-3 14 0,-4 4 0,-2-8-360,-5-2 0,-4 0 15,0 15 0,-3 6 0,-14-14-840,-15-26 1,-9-9-1,3-8 105,12-5 1,1-5-1845,-31-5 1,9-9 2518,36-14 0,15-10 0,19 29 0</inkml:trace>
  <inkml:trace contextRef="#ctx0" brushRef="#br0" timeOffset="5374">20471 17024 7533,'-35'-20'1933,"6"2"1,-1 0-1214,6 3 0,-1 1 224,-22-5 1,-2 5-721,19 8 1,1 4-1299,-4 4 1,5 5 1253,10 13 6,9 14 1,4 12 0,0-3-7,0-1 0,2 1-180,0-3 0,1 4 0,1 4 0,1 1-252,1 1 0,1 4 0,1 1 0,1-3 1,-2-6 221,2-5 0,0-4 0,-3 2-31,-3 13 0,-1 8 1,-4-7-1,-4-24 1,-9-29-1,-29-15 1</inkml:trace>
  <inkml:trace contextRef="#ctx0" brushRef="#br0" timeOffset="5555">19886 17323 7533,'26'-13'2248,"0"0"1,11 11 0,6 5 0,-1-1-2204,7-6 0,-1 1-692,-3 7 0,3 4 0,-9-3 827,0-5-3854,-1 4 1,-2 4 3673,-6 6 0,1-5 0,-4 2 0,-21 8 0</inkml:trace>
  <inkml:trace contextRef="#ctx0" brushRef="#br0" timeOffset="5837">20496 17349 7533,'0'50'1228,"0"0"1,0-1 0,-1 1 0,1 0-1,-1 5 1,-1 2 0,2-6 0,5-14-445,13-5-515,32-12-427,-30-46 1,-3-22 0,1-6 0,0 11 67,10 12 0,-2-2-502,-13-10 1,-1-13 0,-4-5-1,-2 6 1,-5 16-1298,-9 0 1277,-4 0 1,-1 14 611,-1 42 0,1 5 0,7 17 0</inkml:trace>
  <inkml:trace contextRef="#ctx0" brushRef="#br0" timeOffset="6260">20887 17349 7533,'-22'-22'6386,"5"5"-6026,17 17-180,0 6 180,0 1-1,0 6 1,6 35-180,1-15-675,-5 11 0,0 16 1,-1 3-1,1-12 225,4-11 0,0-2-135,-5 9 0,-2 10 1,2-5-1,5-24 225,7-27 1214,-1-28 1,-1-24-1,-1-7 1,-1 11-810,0 10 0,2-1 314,3-7 1,3-12 0,2-2 0,1 9-1,-2 21-89,13 22-360,-2-16 0,-3 9-420,-14 44 0,-8 23 1,-3-6 59,-2-16 0,-2 0 270,4 10 0,0 4 0,-5-4 0,-10-1 0,-2-7 0,-2-5 0,3-1 0,0 0 0</inkml:trace>
  <inkml:trace contextRef="#ctx0" brushRef="#br0" timeOffset="6870">21628 17401 7533,'-41'-13'3957,"4"6"-1393,-8-1 0,-4 4-2160,21 6 1,0 6-1602,-15 17 0,-5 11 0,10-1 1331,16-10 1,7 3-45,-2 9 0,3 6 0,16-3-178,23-7 0,18-3 1,3-2-1,-8-5 88,-12-1 0,3-3-1079,16 0 1,15 0-1,-2-4 1,-16-11 538,-12-18 405,0-5 0,-6-4 135,-24-13 0,-8 17 0,-5-17 0</inkml:trace>
  <inkml:trace contextRef="#ctx0" brushRef="#br0" timeOffset="23064">23527 7325 9332,'-7'0'-1080,"1"0"541,6 0 179,0 0 1349,35 6-719,-9-4-402,13 4 1,13-1 400,-8-4 1,8-3 0,4-2 0,-1 1 0,-6 1-1268,3 1 1,-3 0 0,4 0 1033,0-1 0,6 0 0,2-1 0,-4 0 0,-9 0-951,4-3 1,-7 0 1004,0 3 0,6-1-227,-9 2 1,7 0-1,6 0 1,1 0-1,1-1 1,-3 1 196,-5 0 0,-2 0 0,0 0 0,2-1 0,3 1 0,5 0 2,-12 1 0,5 0 0,2 0 1,3 0-1,2 0 0,1 0 1,1 0-1,0 0 0,-1 0 0,-1 0 1,-2 0-1,-2 0 0,-4 0-141,9 0 0,-3 0 0,-2 1 0,-2-1 0,0 0 0,-1 0 0,2 0 0,2 0 89,-1 0 0,1 0 0,1 0 0,0 0 0,0 1 0,0-1 0,-1 0 0,-2 1 0,-1 1 118,3-1 1,0 2-1,-1 0 1,-2 0-1,-2 0 1,-3 0-1,-5-1-14,9 0 0,-6 0 1,5 0-70,-5 1 0,6 1 0,4 1 0,-2-1 0,-4 0 0,-9-1 44,6-1 1,-1 0 72,1-1 0,10 1 0,4 1 0,-1-1 0,-8 0 285,0 1 0,-4 0 1,3 0-574,-3-1 0,5-1 0,1-1 0,-4 2 0,-8-1 261,3 4 0,-8-2 936,-1-2-2690,-51 6 3655,7-5-2305,-9 5 2822,14-6-4352,5 0 1416,0 0 1,-6 0 0,-2 0 0</inkml:trace>
  <inkml:trace contextRef="#ctx0" brushRef="#br0" timeOffset="25123">27546 8092 7533,'-28'8'877,"0"-1"0,-5-25 0,-2-13 0,9-1-742,11-4 0,5-3-1867,-10-6 1,-3-4 0,7 3 1821,10 2 0,4-8-90,1 15 0,-1-9 0,1-6 0,-1-5 0,1-1 0,0-1 0,-1 4 0,2 4 0,-1 7-272,0-6 1,1 7-1,0 1 1,-1-8 311,1 6 0,0-5 0,0-4 0,0-3 0,-1-1 0,1 1 0,1 1 0,-1 3 0,0 6 139,1-9 1,1 3 0,-1 4 0,1 1 0,0 2-154,1 0 1,0 2 0,0 1 0,1-3-27,-2 0 0,1-3 0,-1-1 0,1 1 0,0 3-405,1-5 1,0 0-1,1 4 1,1 7 359,1 3 0,0 2 15,0-4 0,-1-3 0,0 5 512,1-9-572,5 6 180,-5-15 0,-1 0 90,2 9-45,-2-4 0,0 4 2395,0 20-2440,-5 15 0,5-7 1834,-6 17-2104,0 0 3527,6 0-3167,-5 0 587,4 0-767,-5 0 1709,0 0-1439,0 6-180,0-5-90,0 5 269,0-6 2070,0 0-2339,0-6-90,0 5 90,0-5 90,0 6-90,0 0 0,-5 0 270,-12 24 0,-2 10-180,-13 3-467,10-7-1,-7 9 1,-4 7 0,-1 2 0,2-4 0,4-8 317,1-1 0,2-6 1,-3 4-205,-6 6 1,-5 7-1,-2 1 1,3-5 0,9-13 263,-9-1 0,15-24-1575,32-22 1,14-13 996,0 1 1,8-9 0,5-5-1,2 0 1,-3 2 0,-6 6 547,0-1 0,-4 5 0,5-5 222,-1 4 1,7-8 0,4-3 0,0 1 0,-2 3-1,-6 7 1,-7 10 1553,8 1-1431,2 4 0,-5 7-225,-24 14 736,-6 9-916,0-12 0,0 0 180,0 5 3302,0-3-4201,0 4 719,0-6 1349,0 0-1169,0-6-180,0 4 180,0-3 90,0 5 809,0 0-539,6 5 0,30 26-271,-7-3 1,3 3-270,-1-2 1,1 0-452,3 6 1,-2-2 630,0 0 359,-4-7 1,9 7 0,0-1 0,-7-4-361,-11-7 1,0-1-68,13 8 1,10 5 0,-4-3-1,-15-9-112,-18-13 0,17 4 180,-23-12 180,0 0-540,0 6 360,0-5-180,0 5 90,0-6-3277,0 0 0,0 0 0</inkml:trace>
  <inkml:trace contextRef="#ctx0" brushRef="#br0" timeOffset="26611">28209 4348 7533,'-27'6'539,"2"-5"-359,18 10 2519,-11 26-2160,10-12-251,4 14 0,1 18 0,1 9 0,1-1 0,-2-11-228,-1-10 0,0-5 0,1 8-946,1-2 1,2 9-1,0 5 1,0 1-1,1-1 1,-1-6 0,-1-10 525,-2 15 0,0-6-60,2-8 0,1 2 1,1-9 600,5-7 1,-4-34 0,4-5 0</inkml:trace>
  <inkml:trace contextRef="#ctx0" brushRef="#br0" timeOffset="26924">28183 4582 7533,'-36'-22'1799,"13"-12"-1350,36 24 360,23-1 1,6 3-540,-2 8-1072,2 1 1,-5 5 891,-19 13 668,-5 19 0,-7 8-713,-12-14 0,-3 0-45,11 16 0,-9 0-870,-30-12 1,-17-3-1,9-7 421,0 0 89,4-4 0,-6 2 0,12-12-179,21-18 539,1-7 0,19-7 0,8-6 0</inkml:trace>
  <inkml:trace contextRef="#ctx0" brushRef="#br0" timeOffset="27473">28691 4556 7533,'-26'-19'1844,"3"-2"0,2-1-945,3-4-539,-17-10-180,33 30 449,-21 38 1,-6 23-540,20-23 0,1 4-90,-10 6 0,-2 6 0,10 0-180,20 4 0,12 0 0,-2-7 135,-6-11 0,4-4-228,11 2 1,7 1 0,-4-17 92,5-37 90,-10-8 0,2-11 0,-7 1 45,-9 2 0,-4-1-671,4-2 0,2-2 0,-8 5 671,-9 8 0,-9 2-735,-17-1 1,-10 0 0,3 4 644,9 8 0,-1 1-315,-8-8 0,-4-1 0,5 13-182,-9 34 0,20-6 0,-8 21 0</inkml:trace>
  <inkml:trace contextRef="#ctx0" brushRef="#br0" timeOffset="28061">29042 4413 7533,'-8'-14'1979,"-3"2"629,-19-5-2068,5 12-181,-12 6 1,2 4-540,13 7-322,-3 5 1,4 2 411,13 1 90,1 6-180,8 15 0,4 2 360,4-3-180,1 0 0,4-2 0,6-13 674,16-1 1,1 1-495,-11 8 0,6-8 0,-6-1 90,-32 1 304,-17 5 0,-8 0-754,4-5 0,-5-8 180,-26-16 0,2-9 0,14 4 0,23-32 0,0 1 0</inkml:trace>
  <inkml:trace contextRef="#ctx0" brushRef="#br0" timeOffset="28768">29185 4062 7533,'-26'-6'0,"5"4"1259,3-3-449,5-1 359,0 4-899,5-3-90,2 5-180,6 11 0,0 4 0,0 11 0</inkml:trace>
  <inkml:trace contextRef="#ctx0" brushRef="#br0" timeOffset="28937">29210 4348 7533,'-10'49'584,"0"1"1,0-1 0,0 1-1,0-1 1,-2 5 0,0 0-1,2-3 1,3-8-585,6-3 0,2-6-360,-1 12-360,3-5 1,0-3-1,-1-7 720,9 11 0,-3-34 0,5 4 0</inkml:trace>
  <inkml:trace contextRef="#ctx0" brushRef="#br0" timeOffset="29164">29315 4491 7533,'-19'-13'4857,"10"0"-4137,3 5-451,38 9 1,13 4-270,-9-2-273,10 3 0,-2 0-1346,-18-6 1619,17 0 0,-18 0 0,10 0 0</inkml:trace>
  <inkml:trace contextRef="#ctx0" brushRef="#br0" timeOffset="29355">29457 4257 7533,'-8'52'472,"0"0"0,0 0 0,0 1 0,-1-1 1,1 0-1,0 0 0,-1 4 0,0 1 1,0 0-1,0-4 0,3-8 0,2-9-1911,4 14 1079,0-24-1349,6 15-1259,6-40 2968,-3 5 0,14-12 0,-8-1 0</inkml:trace>
  <inkml:trace contextRef="#ctx0" brushRef="#br0" timeOffset="29616">29639 3971 7533,'-27'-22'5397,"9"34"-6530,18 35 1,1 10 0,2-26 0,0 0 0</inkml:trace>
  <inkml:trace contextRef="#ctx0" brushRef="#br0" timeOffset="29785">29692 4556 7533,'-7'52'318,"-1"1"0,1-1 0,0 1 1,0-1-1,-1 1 0,1 8 1,-2 3-1,2-2 0,2-10 0,4-17 1,8-10-1,6 11 0</inkml:trace>
  <inkml:trace contextRef="#ctx0" brushRef="#br0" timeOffset="30162">29783 4595 7533,'-7'-22'3598,"2"54"0,4 17-3419,1-1 23,2 0 1,3 15-1,0 1 1,0-14-113,0-19 0,0-2-30,1 16 0,0 6 0,7-25-150,16-49 0,1-17 450,-5-1-240,-5 9 0,4-6 0,-4-2-480,-6 2 0,-5 0 0,1 2-854,1-1 0,1 2 1079,5-16 0,-10 16 135,-13 35 0,9 16 0,-7 16 0</inkml:trace>
  <inkml:trace contextRef="#ctx0" brushRef="#br0" timeOffset="30713">30160 4803 9512,'13'7'3058,"0"5"-2788,6-11-91,20 8 1,6-1 0,8-10-1052,-8 2 1,-3-2 601,-12-12-180,-25-36 1,-9-6 449,3 22 2109,-38 5 0,-10 16-1884,27 29 0,1 9-712,-9 0 0,-5 2 0,8 0 577,12 1 0,6 0 90,2 17-497,17 1 1,8 10 0,0-8 271,-5-16 0,5-3-236,13 1 1,12 3-1,2-5 1,-10-14 190,7-25 280,16-2 1,-12-6 709,-51-17 329,4 24-1139,-6-11-3621,-22 17 2722,24 5 2526,-18-5-4865,17 17 2339,4-8 359,-4 9 450,6-6 0,-6 1 0,-1 6 0</inkml:trace>
  <inkml:trace contextRef="#ctx0" brushRef="#br0" timeOffset="31881">25296 6480 7533,'-7'-27'2608,"-5"2"-1169,10 30-944,4 20 0,2 10 134,0 14 1,1 5-880,1-14 0,0 1 1,1 12 466,-3-14 0,0 9 1,0 5-1,0 6 0,1 4 1,-1 2-1,0 0 1,0-1-1,0-2 0,0-5 1,-1-5-1,1-7-172,0 16 0,0-12 0,-1 1 0,2 11-233,-2-15 1,1 8-1,1 8 1,0 4 0,0 2-1,1 1 1,-1-2 0,0-3-1,-1-6 1,0-7 0,-1-10-1,0-11-985,-1 15-1481,3 0 1,-4-15 1753,-8-39 900,-6-9 0,0-1 0,0-1 0</inkml:trace>
  <inkml:trace contextRef="#ctx0" brushRef="#br0" timeOffset="32395">25062 8196 7533,'-4'-33'989,"1"-1"1,-3-23 3597,23 31-3688,-1 36-539,10 8 119,-4 23 1,0 19 0,-1-7-300,-6-13 0,6-2-162,6-3 0,9 7 0,5-1 0,-1-6 0,-6-13 162,1-15 0,1-9-120,14 3 0,6-4 0,-6-16 191,-20-15 1,-4-16 0,-4-7 0,-2 1 0,-1 9-222,1 8 0,-3 4 0,2-4-192,1-3 0,3-9 0,0 1 0,-3 8 1,-6 16-1728,-5 18 1169,2-2-1888,-11 21 2248,0-4 360,0 6 0,6 0 0,2 0 0</inkml:trace>
  <inkml:trace contextRef="#ctx0" brushRef="#br0" timeOffset="35366">25101 9341 7533,'0'-13'359,"0"5"-179,0-3 180,0 10 2698,-6-23-2518,5 20-270,-5-14 90,6 13 90,0 3-271,0-4 721,-6 6-181,-1 52-845,5-15 0,0 10 0,1 5 1,0-1-1,0-5 6,-2 4 0,1-4 0,1 5-595,1-3 1,1 6 0,1 0-1,-1-6 1,1-11 85,-1 6 179,5-25-366,3-51 1,-1-20 860,-6 23 0,0-2-45,3-5 0,1-4 0,0-2-226,0-14 1,0-2 0,0 8 629,-1 18 1,0 2-225,0-13 0,1-5 0,8 13 571,12 21 1,1 9-392,2 5-135,3 21 0,-3 9-45,-9 19-1494,-19-8 1,-5 13 0,-2 6 0,-2-3-1,3-10 864,2-4 1,-2-1 545,-2 10 0,-2 11 0,-1-6 0,0-20 0,-2-23 0,5-7 0</inkml:trace>
  <inkml:trace contextRef="#ctx0" brushRef="#br0" timeOffset="35822">25530 9574 10951,'52'9'179,"0"1"1,0 0 0,-5 0 0,-2-1 0,-12-5-450,-15-10 180,-5-1 450,-21-31 0,-11-6-360,4 20 674,-5-21 1,-9 9 404,-7 40 1,0 13-990,-2 18 90,13-5 0,-1 7 0,11 3-480,19 7 0,13 4 0,1-4-105,-1 9 1,8-8-256,4-16 0,6-4 1,-3-11 299,11-22-1034,-10-14 0,-3-4 1394,-5 0 0,-4 5 0,2-1 0,9-7 0</inkml:trace>
  <inkml:trace contextRef="#ctx0" brushRef="#br0" timeOffset="36617">26284 9432 7533,'-43'-14'2158,"0"0"1,-1 1-1664,-3 37 0,6 12-405,28-4-540,9 11 0,6 10 0,6-13 181,18-17 179,-5 13 0,3-10 269,7-52 1,-3-13 0,-12 13 1304,9-20 1,-4 16-1126,-19 42-337,-9 20 1,-6 17 0,-4 6-1,2-6-262,-1-3 0,0-4 1,-2 6 185,1 1 0,0 8 0,-3 1 0,-2-3 0,-3-10-1116,-13 0 1,-5-9 0,5-5 989,12-3 0,-1-7 0,-15-7 0,9-14-179,33-33 89,0-12 1979,10 9 0,6-6 0,-2 5-540,2-15-1164,18 40 0,19 8 1,7 5-1,-1 2 0,-15 1-1130,-9 2 1,0 4 968,9 4 0,12 6 0,4 0 0,-8-4 0,-18-11 0,-14-13 0,15-11 1</inkml:trace>
  <inkml:trace contextRef="#ctx0" brushRef="#br0" timeOffset="37044">26713 9587 7533,'-31'-22'2668,"0"1"1,0 13-1,0 3-2578,3-7 0,1 9 90,1 24 0,-2 19 0,3 6 0,5-7-180,4 1 0,4 1 0,-2 1 0,-3 6 0,3-1 0,11-14-180,25-4-1934,22-53 0,4-18 2114,-25 18 0,1-3-748,16-13 1,7-5 0,-12 16 1556,-16 24 480,11 10 1,-2 11-1920,-17 34 0,-9 8 405,2-21 1,1-2-3644,4 13 0,0-12 3868,-8-30 0,5-19 0,-6-7 0</inkml:trace>
  <inkml:trace contextRef="#ctx0" brushRef="#br0" timeOffset="37232">26804 9366 7533,'43'-3'1461,"-1"1"1,1-1 0,-5 0-1,0 1-2451,2 5 1,3 2 0,-8 1-2102,2 1 3091,-18-1 0,-12 0 0,-1 1 0</inkml:trace>
  <inkml:trace contextRef="#ctx0" brushRef="#br0" timeOffset="37391">27013 9133 7533,'-6'56'456,"-1"1"0,1-1 0,0 0 0,-1 1 0,1-1 1,0 1-1,0-1 0,-1 3 0,-1 2 0,0 1 1,1-2-1,1-7 0,2-8 0,3-12-3244,7 6 1438,-5-16 1350,5 0 0,-6-23 0,0 0 0</inkml:trace>
  <inkml:trace contextRef="#ctx0" brushRef="#br0" timeOffset="37556">27156 9094 7533,'-22'-29'2069,"4"5"-1980,18 24-89,6 41 0,1-13 0,0 3 0,-1 0 0</inkml:trace>
  <inkml:trace contextRef="#ctx0" brushRef="#br0" timeOffset="37731">27156 9457 7533,'-7'53'233,"-1"0"1,1 0 0,0 0 0,0 0 0,0 0 0,0 4 0,-1 3 0,2-3-1,3-7 1,4-13-234,13 3 0,0-15 0,-2-19 0</inkml:trace>
  <inkml:trace contextRef="#ctx0" brushRef="#br0" timeOffset="37993">27260 9717 7533,'24'36'1601,"0"0"0,0-1 0,-1 1 0,20 18 0,-5-29-1571,-21-48 0,-5-23 0,-2 1 15,4 0 0,-2 4-45,-3 8 0,1 11 0,3 20 0,0 11 0</inkml:trace>
  <inkml:trace contextRef="#ctx0" brushRef="#br0" timeOffset="38358">27702 9756 7533,'-15'14'3508,"3"3"-360,24-9-2878,8 5-270,8-6 0,4-1-1260,17-18-718,-23-8 3012,-17-29 0,-11-5-404,-10 15 1124,-34 14 0,-4 16-1394,17 39 59,4 8 1,-2 11 0,14 1-60,24-4 0,13 0 0,-3-2-360,-15 14 0,8-5-1546,20-21 1,13-3 0,2-5 0,-9-9-344,6-9 1349,15-5 1,-15-8 539,-48-6 0,-2 5 0,-11-4 0</inkml:trace>
  <inkml:trace contextRef="#ctx0" brushRef="#br0" timeOffset="256978">15320 14905 7533,'-32'12'209,"-1"0"1,0 2 0,1 0-165,4 1 0,-3 3-1033,-5-1 0,-7 3 1,-2-1-1,7-3 1033,1 2 0,-4-5-30,-2-9 0,-12-2 1,-7-3-1,0-1 0,5-1 1,13-2 29,-2-1 0,4-8-115,3-4 1,-8-8 0,-3-4 0,1-2 0,7 1 0,10 3 114,6-7 0,7-2-45,-7-6 0,-2-6 0,10-6 89,16 5 1,7-7 0,5-2 0,1 3 0,-2 9 693,-2-7 0,4 0-813,1 9 0,3-9 0,3-5 0,2 1 0,1 6 0,-1 9 21,5 6 0,2 8 0,0-1-51,1-7 0,0-1 0,3 1 30,6 0 0,2 2 0,0 4 63,8 1 1,1 4-34,-11 7 0,2 1 0,-1 1-45,9 0 0,-2 4 90,-14 6 0,-1 3-135,27 2 135,-21 2 0,0 0-45,-6 2 0,4 3 180,15 7 0,8 3 0,-9 0-180,-18-4 0,1 4 108,7 6 0,9 7 0,4 4 0,-4-2 0,-12-5-64,-8-1 1,-4 0-45,18 10 0,6 6 0,-11 4 240,-21 4 0,-9 2 0,-2-5-195,3-13 0,-4 3 90,-6 8 0,-6 13 0,-3 7 0,-2 2 0,0-6 0,1-12-225,0-7 0,-1-8 0,-2 5-216,-1 7 0,-4 7 0,-1 2 0,2-5 0,3-9 351,1-3 0,1-8-135,-12 17 474,9-17 0,-1 0-384,-16 15 595,19-19 1,-6 3-237,-15 4 1,-12 5 0,-1-1 0,9-7-1268,13-8 1,0-1 952,-10 8 0,-9 7 0,1-1 0,7-11 2652,-15-9-2517,25-5 1093,-19 9-2083,42-15 630,6 4 90,0-6-1050,0 0 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6T07:43:06.96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14866 17388 7533,'-21'-6'1709,"2"5"-1170,12-5-269,-5 0 1439,0-7-270,-3-7 1,-21-12-1260,25 16 404,-25 6 1,-3 9-405,2 26-180,-1-13 0,1 10-158,19 15 1,7 13-1,3 3 1,0-8 112,-1-2 0,2-1-215,2 1 1,0 7-1,3-2 1,4-10-371,23 13-1689,4-37 1,4-5 2049,9 3-1,-1-41 0,-4-20-68,-25 12 1,-5-7 0,-3-1 0,2 2 606,3-4 1,1 2 0,-3-2 202,-3 1 0,-2-3 1,-1 3-1,-2 12 877,-7 4-989,1 14 574,1 59-619,12-9 0,5 4-46,-1 1 1,1 2 0,2 2 90,5 9 0,3 2 0,-1-2 365,-1-7 0,-1-1 0,0-2-665,-3-2 0,-1-1 0,2-5-1275,6-6 1,-2-6 225,-9-1 989,5-42 0,-3-10 0,-11 3 0,1-11 0,0 0 0</inkml:trace>
  <inkml:trace contextRef="#ctx0" brushRef="#br0" timeOffset="488">15425 17336 7533,'-28'-10'1933,"-1"0"1,-13-3 495,13 7-315,1 19 0,-1 9-1935,7-2 1,2 3-45,-10 4 0,6 7-90,23 4 0,10 8 0,5 2 0,-1-8-360,2-3 1,3-1 134,1 16 0,3 4 0,7-19-4723,14-33 1,0-12 4902,-5 0 0,-3-11 0,-6-4 0,-23 3 0</inkml:trace>
  <inkml:trace contextRef="#ctx0" brushRef="#br0" timeOffset="832">15502 17297 7533,'-7'6'3643,"49"-1"0,21-3-4723,-13-1 136,-1 0 1,9-1 0,-14-2-1,-19-5 1,3 1 0</inkml:trace>
  <inkml:trace contextRef="#ctx0" brushRef="#br0" timeOffset="1053">15698 17024 7533,'-15'40'1673,"1"1"0,0-1 0,0 2 0,2 0 0,3-1-1179,7 11 1,4 0-315,-1-12 0,2 1 0,-1 2-1799,0 12 0,0 3 0,1-5-765,0-2 1,1-4 1933,0 7 0,-2-12 450,-2-31 0,0-16 0,0-3 0</inkml:trace>
  <inkml:trace contextRef="#ctx0" brushRef="#br0" timeOffset="1412">15919 16998 7533,'-22'-35'2398,"1"-1"1,0-1 0,7 15-2399,14 32 0,6 6 0,1 23 0</inkml:trace>
  <inkml:trace contextRef="#ctx0" brushRef="#br0" timeOffset="1617">15905 17154 7533,'-5'51'554,"0"-1"1,0 1 0,0-1-1,0 1 1,0-1 0,0 1-1,0 2 1,-1 1 0,1 0-1,1-3 1,1-5 0,3-8-2939,5 8 1,3-9 1250,0 15 1,3-21 0,1-2 0,2-3 0</inkml:trace>
  <inkml:trace contextRef="#ctx0" brushRef="#br0" timeOffset="1949">16023 17557 7533,'-1'41'2848,"-1"-1"0,5 4 1,3 2-2849,-1-2 0,2 2 0,8-15 494,16-21 1,-1-14-495,-8-37-1327,-7-1 0,2-14 1,-2-2-1,-5 12 1327,-7 12 0,-1 3 0,7-34 0,-1 23 0,-8 68 0</inkml:trace>
  <inkml:trace contextRef="#ctx0" brushRef="#br0" timeOffset="2263">16543 17518 7533,'-32'-8'3276,"1"0"1,-8 16 0,6 9-3123,11 28-109,5-15 0,2 5-405,2 16 0,7 0-359,10 1 404,1-7 0,5-16-255,12-49 1,8-27-1,-3 4 795,-8 11 0,1 3 2473,26-12 1,-4 17-2429,-24 36-2519,-1 21 0,2 19 0,0 4 1,-3-12 2248,7 6 0,-6-11 0,3 4 0,-4-20 0,-3-31 0</inkml:trace>
  <inkml:trace contextRef="#ctx0" brushRef="#br0" timeOffset="2572">16622 17401 7533,'24'0'5037,"-3"0"-5666,14-2 0,14 0 0,3-2 0,-11 1 0,15-6 0,-2 3 0,1-1 0,-1 1 0</inkml:trace>
  <inkml:trace contextRef="#ctx0" brushRef="#br0" timeOffset="2788">16804 17115 7533,'3'55'1233,"1"0"1,0 0-1,0 0 1,-1-4 0,-2 1-1,2-2 1,2-5-1144,8 7 0,0-2-2639,-11-7 1,-3 2-1,0-8 750,-2 0 1799,-3-5 0,0-3 0,0-12 0,-1-10 0</inkml:trace>
  <inkml:trace contextRef="#ctx0" brushRef="#br0" timeOffset="3010">17102 16998 7533,'-52'-7'1619,"23"36"-3598,12 2 1979,18 22 0,11-16 0,-4-11 0</inkml:trace>
  <inkml:trace contextRef="#ctx0" brushRef="#br0" timeOffset="3159">17051 17492 7533,'-2'53'0,"1"0"0,-1 0 0,1 0 0,-1 0 0,1 1 0,-1 0 0,1 0 0,-1 0 0</inkml:trace>
  <inkml:trace contextRef="#ctx0" brushRef="#br0" timeOffset="3670">17375 17596 7533,'-5'-42'3688,"-3"12"-2129,-11 53 0,-9 29 0,5-6-1199,1 3-360,16-4 0,3 12 0,4-1 0,7-19-900,19-15 630,13 9 1,-1-13 89,-19-50-930,-16-13 1,-5-14 0,-1 9 1019,3 20 0,-5 2-518,-11-17 1,-7-5-1,0 22 1,-1 38 0,-4 6-1,0 0 1</inkml:trace>
  <inkml:trace contextRef="#ctx0" brushRef="#br0" timeOffset="4096">17558 17648 7533,'-7'-7'4767,"-5"-5"-2878,10 11-1529,-4 1 89,6 1 181,6 11-330,1 19 0,-1 15 0,0-6-121,4 12-1019,0 2 1,2 9 0,1-26 749,-3-33 180,9 7 149,-12-36 1,-3-22 0,2-1 749,9 2 1,3-1 0,-2 1-721,-8 2 1,-2 2 0,9 11 1349,33 14 0,-2 23-1439,-34 22 0,-7 12-360,12 0 0,2 6 1,-8 1-245,-17 4 0,-8 1 0,-1-8 0,6-14 0,-2-2 0,-14 18 0,0 0 0</inkml:trace>
  <inkml:trace contextRef="#ctx0" brushRef="#br0" timeOffset="4686">18845 17063 7533,'-50'-19'2457,"0"-1"1,-4 5-1,-5 1 1,8 4-1482,13 2 1,4 12-573,-1 18 1,-3 15 0,4 7 0,11-4-270,15 10 0,10 8-354,-3-15 1,-1 10-1,1 5 1,0 2 0,1-1-1,0-6 1,2-8-990,2 3 1,2-8 0,-1 4 532,2 12 0,1 8 1,-3-4-1,-8-13 675,-9-18 0,-4-8 0,-3 1 0,-24-5 0</inkml:trace>
  <inkml:trace contextRef="#ctx0" brushRef="#br0" timeOffset="4875">18078 17401 7533,'55'10'1966,"0"0"0,-9 0 0,6 1 0,-2 0 0,-8-1-1709,-7 0 0,0-1-1697,19 2 1,9 0 0,-14-3 0,-14-2 270,12-6 539,-41 0-1259,-6 0 1889,0 6 0,0 1 0,0 6 0</inkml:trace>
  <inkml:trace contextRef="#ctx0" brushRef="#br0" timeOffset="5224">18728 17505 7533,'-27'-7'9085,"8"13"-8636,13 8 450,11 20 1,8 13 0,-2-4-720,-2-6 0,1 0-1402,3 8 1,2 4 0,0-7 1491,11 8-815,15-42 0,2-13 275,-14-11-108,-13-14 0,1-18 1,-1-8-1,-3 2 0,-6 11 63,-8 6 1,-3-1 224,4-15 0,2-14 0,-2 8 0,-4 30-180,-1 29 270,-1 23 0,4-5 0,-4 19 0</inkml:trace>
  <inkml:trace contextRef="#ctx0" brushRef="#br0" timeOffset="5658">19210 17466 7533,'-30'-22'0,"7"5"0,17 17 9264,17 23-8544,-3 12-540,7 7-630,-8-6 0,0 13 1,1 5-1,-2-2 0,0-9 135,0 0 1,0-1-46,2 8 0,2 11 0,0-9 0,-2-30 1,1-45 763,-4-11 1,1-12 386,2 5 1,2-8 0,2-4-1,0 2 1,-2 8-478,5-10 1,1 2-248,-3-1 1,3-9 0,0 9-1,1 30 263,4 51 0,1 34 0,-6-5-825,-9-22 0,-4 3 155,2 4 1,0 10 0,0 4 0,-3-5 0,-3-11 0,-6-10 0,-3-3 0,-6 13-1,1 0 1</inkml:trace>
  <inkml:trace contextRef="#ctx0" brushRef="#br0" timeOffset="6187">20081 17492 7533,'-7'-14'3276,"-31"6"1,-19 7 0,7 4-2481,21 2 1,0 9-333,-6 7 1,-12 11 0,-3 7 0,5 1 0,13-2 0,21-7-1860,42-3 1,32-5 0,3 0 0,-24 8-435,-44 20 0,-18 7 0,21-13 1829,33-24 0,23-8 0,6-7 0,-10-8 0,-24-7 0,-42-43 0,0 45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6T07:44:31.636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2484 6624 8342,'-15'0'1260,"-2"0"-901,10 0 721,-6 0-91,-6-7-269,5 6-271,1-5 1980,-28 6-900,-2 23-1349,-6 0-381,23-6 1,4 6 515,7 10 0,4 6-730,-3 1 1,1 2 414,1 4 0,3 4-60,5-4 0,1 3 0,5-5-120,3-3 0,8-5-549,17 11 1,8-12 458,-8-27 0,1-10-235,14-12 1,-2-12 279,-14-8 1,-6-4 224,-1-5 0,-5 0 0,-5 10 0,-4-2-90,-2-11 0,-6 1 403,-13-7-1123,-4 19 1,-3 3-720,-10 4-450,-8 14 899,25 18 451,7 1 629,6 12 0,-6 1 0,-2 6 0</inkml:trace>
  <inkml:trace contextRef="#ctx0" brushRef="#br0" timeOffset="348">2692 6753 7533,'-11'-32'3276,"1"-1"1,0 69 0,2 21-1941,4-26 1,2 3-1953,1 7 1,1 8 0,0 0 0,0-8 705,-3-7 0,0-3-30,2 5 0,1 4 0,1 1-1579,2 11 1,1 3 0,1-3-41,-3-8 0,0-3 0,2 0 689,1 5 1,2 0-1,0-24 988,0-28 1,-1-11 0,-6-20-1</inkml:trace>
  <inkml:trace contextRef="#ctx0" brushRef="#br0" timeOffset="694">2667 6805 7533,'24'-31'2023,"1"0"1,-1-1 0,10-13 0,1 15-1889,-5 38 0,-2 7 45,8 3-180,-6 13 270,-24 0-1170,-17 20 270,-1-21 1,-2 2 134,-4 9 0,-5 1 315,-8-6 0,-7-1 1,3-4 763,5-6 1,1-1-405,-13 11 0,4-12 450,21-29 1978,58 16-2248,-20-2-315,18 9 0,0 4-3257,-13 8 2897,-2-13 0,0 0 45,-4 8-755,12 8 396,-10-3 629,-10 1 0,-5 1 0,-13-5 0,-8 15 0</inkml:trace>
  <inkml:trace contextRef="#ctx0" brushRef="#br0" timeOffset="1067">3252 6909 7533,'-51'22'8995,"11"-5"-8681,63-18 1,11-3-315,-8 2 0,7-4 0,1 1-899,-4 3-1350,3-4 630,-4 6 1619,-5 23 0,-18-5 0,-6 19 0</inkml:trace>
  <inkml:trace contextRef="#ctx0" brushRef="#br0" timeOffset="1255">3186 7117 7533,'50'-9'584,"0"0"1,0 0 0,0 0-1,9-2 1,-3 0 0,-18 4-585,-27 7 0,-22 12 0,-4 2 0</inkml:trace>
  <inkml:trace contextRef="#ctx0" brushRef="#br0" timeOffset="1968">4487 7299 7533,'1'-20'5127,"-2"1"-4677,-12 12 2068,0 2 900,0 39-2428,6 15-631,3-6 1,2 11-540,2-6 0,1 10 0,1 3 0,0-1 1,-1-9-1469,-1-5 1,1-5 0,-1 4 1269,2 3 0,0 9 1,0 0-1,1-7 0,0-14-703,4-2 1081,12-16 0,-5-18 0,4-7 0</inkml:trace>
  <inkml:trace contextRef="#ctx0" brushRef="#br0" timeOffset="2280">4708 7624 7533,'-28'0'0,"10"0"3598,12 0-1709,6 0-810,6 0-90,12 6-449,27 1 1349,-2 0 0,4-1-3059,7-1 1,0-2 539,-2 1 1,-3-2 134,-2-5 1,-7 0 494,-11 1 0,0 2 0,-22 8 0</inkml:trace>
  <inkml:trace contextRef="#ctx0" brushRef="#br0" timeOffset="2603">5280 7390 7533,'-25'0'4947,"10"0"-3688,4 6-539,11 1-181,0 12 271,5 24-391,1-5 1,0 6 0,1-1-802,0 3 0,1 3 364,-1-7 0,1 7 0,0 3 0,0-2 0,-2-9-970,-1 4 0,0-2 748,3 13 0,1 6 1,-3-12 239,-4-5-990,3-8 1,1-2-1245,-5-10 2234,5 5 0,-6-18 0,0-5 0</inkml:trace>
  <inkml:trace contextRef="#ctx0" brushRef="#br0" timeOffset="2871">5306 7520 7533,'-27'-31'4677,"25"3"-3418,30-15-674,-1 24 0,5 3-1375,1-1 1,0 1 834,-6 1 0,0 5 494,6 18 1,-5 6-271,-9 5-89,-2 4 0,-5 4-45,-18 4 0,-6 0-90,-1 3 0,-1 0-45,-1 0 0,-5 0-870,-11 3 1,-6 2 0,4-7 689,12-11 0,0-3-1290,-13 7 1,-7 0 0,9-10 98,7-15 1371,-17-7 0,28-11 0,-4-3 0</inkml:trace>
  <inkml:trace contextRef="#ctx0" brushRef="#br0" timeOffset="3609">4136 7117 7533,'-28'-7'4047,"9"-5"-1978,60 11-900,3-4 1,12-2-1,0 2-1938,-5 3 1,0 2 0,5-1 929,-13-1 1,3-1 0,2 0 0,2 1 0,1 0 167,2 2 1,4 1 0,2 0 0,-1 1 0,-3-1 0,-6 0-270,10 0 0,-7-1 0,6 1-180,-8-1 0,8 1 0,3 0 0,-2 0 0,-7 0 0,-11 0-510,-3 2 1,-6 0 179,18-4 1,-8 3-417,-22 10-843,-8-11 1828,-18 5-3807,-25-6 3003,12 0 1,-23 0-1,22 0 1</inkml:trace>
  <inkml:trace contextRef="#ctx0" brushRef="#br0" timeOffset="4110">4668 6129 7533,'-5'-20'4587,"-8"-5"-4227,5 17 3238,19 54-3238,1-14-444,6 20 1,0 4 263,-9-4-458,-1-13 1,1 3 412,-5-1 0,-1 0-360,1 7 0,-1 4-405,0-2 1,-1 3 0,-1-3-1,0 5 0,-2-2 576,-2 8 0,0-10 1,2-24-1,-5-17 1</inkml:trace>
  <inkml:trace contextRef="#ctx0" brushRef="#br0" timeOffset="4468">4682 6233 7533,'-27'-20'3238,"8"1"-2249,13-11-89,18-5-46,4 0 1,5 1-496,2 10 1,3 3-495,6-6 0,1 5 315,-2 12 0,2 7 269,6 9 1,-1 5-270,8 7 0,-27 23 0,-6 17 0,-9-5-45,-11-11 0,-6 0-68,5-1 1,1 6-1,-4-1 1,-4-8-1283,-21 10 1,-9-18 314,-4-27 1,-2-10 584,13 10 0,3-6 90,-6-25 1,11-6 261,23 8-37,1 13 0,12 13 0,1 7 0</inkml:trace>
  <inkml:trace contextRef="#ctx0" brushRef="#br0" timeOffset="5303">7023 6753 7533,'-19'6'1619,"5"-4"-1349,1 3 2788,1 7-1619,11 8-989,-5 7 224,7 8 1,4 3-270,1-5 0,1 5-417,1 13 1,2 8-1,-2-2 132,-2-13 0,-1-2 0,0 2 0,3 9 0,1 3 0,-3 0-458,-6-12 1,-3 2 0,-1-2 0,1-5-653,1 4 1,0-2 134,-3 21 1,-3-11-1755,2-39 720,6-12 1178,0-24 0,6-5 0,2-16 0</inkml:trace>
  <inkml:trace contextRef="#ctx0" brushRef="#br0" timeOffset="5566">7127 6857 7533,'35'-21'1843,"0"-1"1,0 0 0,15-8 0,-10 14-1484,-20 29 540,-7 42-720,-13-21-974,-11 16 0,-8 2 704,2-25 0,-2-1-180,-7 13 1,-6-2-2790,-14-7 1,0-9 3058,1-5 0,9-7 0,7-8 0,23-13 0</inkml:trace>
  <inkml:trace contextRef="#ctx0" brushRef="#br0" timeOffset="7268">7790 6649 10141,'-7'0'1979,"1"6"-1619,6 1 0,6 12-990,7 1 360,-4 1 180,8-3-90,-9-5-359,4 0 179,1 6-1709,0 1 1221,-5 18 0,-2-9 0,-6 8 0</inkml:trace>
  <inkml:trace contextRef="#ctx0" brushRef="#br0" timeOffset="7472">7661 6883 7533,'-39'0'8365,"13"0"-7286,69-6-719,-13-1-450,5-2 0,2 0-809,14-6 584,-16 5 0,0 1-1754,18 2-539,-3-5 2158,-21 17 450,-4 2 0,-19 13 0,-6 6 0</inkml:trace>
  <inkml:trace contextRef="#ctx0" brushRef="#br0" timeOffset="8708">8011 7013 7892,'-14'0'3329,"-21"0"-2430,18-6-269,-20 5-181,10-5 181,-4 12-270,3 1 0,-4 12-90,6 1-1,6 6-89,7-6-809,8 17 359,5-3-900,17 18 811,-1-23-361,38-23 720,-22-22-135,0-13 0,-3-3 45,-12 5-90,12-21 360,-28 41 540,5 1 89,-12 12-629,5 1 90,-17 12 90,-7 30-360,1-15-113,9-7 1,0 0 292,-3-1-270,-14 18 0,9-20 265,-1 1 0,0-2-85,7-13 0,-14 7 449,19-28-359,4-4 900,8-11-406,13 6-314,-5 1-495,24 6 0,6 2-45,-6-5-180,3 4 0,7-1 1,-5 2-181,5-5 95,-7 3 1,-3 1-276,-13 5-89,1 1 629,-13 6-180,-1-6 270,-6 5-630,5-5 271,-3 6 179,3 0 90,-5 0 0,0 0-899,0-6 899,6 5-1979,1-28 1619,1 12 360,-3-9 91,-5-15-1,0 22 1799,0-29-720,0 26 1080,0-14-1440,6 20 271,-5-15-540,5 23 359,-6-10 271,0 23-900,6 14 45,-5 10 0,0 5-180,5-2 0,-1 1-225,-3 11 0,-2 0-223,3-10 1,-1-3 312,-2 23-495,0-17 1,0 0-45,0 1-181,0-3 0,0-3-89,0-9-270,0 2 1079,0-25-360,0-31 1979,0 1-629,0-21-181,0 24-179,0-4 445,0 17 1803,12-28-2158,-3 18-495,7-2 0,4 2-674,9 8 179,4-7 270,-8 22 90,-12-5-2069,-1 12 2159,-10 18 0,-4 0 0,-11 13 0</inkml:trace>
  <inkml:trace contextRef="#ctx0" brushRef="#br0" timeOffset="8955">7985 7547 7533,'41'-24'1769,"-1"0"0,-3 7 0,-4 2-1410,0-2 361,-3 27-540,-21-2 584,-8 37 1,-8 12-1305,0-24 1,-2 1 269,0 5 0,-3 3 0,2-4 270,-1-6 0,1-6 0,3-5 0,9-10 0</inkml:trace>
  <inkml:trace contextRef="#ctx0" brushRef="#br0" timeOffset="9575">8388 6844 7533,'-13'0'629,"6"0"2609,-4-11-2878,10 8 720,1-21-900,1 22 359,45-16-539,-19 17 0,4-2 0,1 0 0,1 3-629,5 17-1,-22 5 180,-11 23 90,-25 1 181,-8-5 808,3-10-269,-6 0-180,9-10 1169,-9 11-629,22-17-450,11-4 44,26-13 1,9-7-765,2 0 90,-4 0 1,8-3-1,-9 3 90,-4-1 225,2-1 0,-4 4-135,-21 7 180,-36 23 0,9-5 0,-5 0 0,0 1 0</inkml:trace>
  <inkml:trace contextRef="#ctx0" brushRef="#br0" timeOffset="10276">8350 7182 7533,'29'15'2383,"0"-1"1,18 4-2654,-2-20-360,-17-6 1,-1-1-1328,5 0 1687,17-10-1080,0-5 541,-23 2 1491,4 2-412,-37 8 810,-8 12 1168,-21 18-1978,19-8 450,-19 20-360,27-15-180,-8 9 735,10-9-1185,-6 21-720,5-13-4407,14 26 5397,9-32 0,17-5 0,-5-32 0,-1-13 360,-7-7 180,-12 19 1888,-1 3-1708,-6 18-270,-6 6 179,-1 7-449,-6 13-270,0 2 0,1 0 90,2 6-1619,-4 2 0,-1-2 900,0-15-1,-10 23 540,-1-33 1304,-4 3 1,-1-1-495,2-8 764,-4 2 0,7-5-1574,23-7 180,16-6 180,22-5-45,-4 10 0,1 1-2565,12-6 2430,4 2 180,-21 9 1169,16 2-719,-24 13 1349,-19 42-1529,-25-15-549,4-5 1,-2-2 458,-9 1-181,6-3 451,-1 1 2174,7-10-2984,46-25 0,23-12 1,-4 0-1261,-8 1 1,0-3 704,3 0 0,7-3 0,0 0 1,-7 2 14,-2 1 1,-6 1 112,8-9 1,-28 12-1,-13 0 1</inkml:trace>
  <inkml:trace contextRef="#ctx0" brushRef="#br0" timeOffset="14358">2952 8990 7533,'7'-7'809,"-1"1"-89,-6 0-360,0 5 269,0-5-359,0 6 6027,0 0-6118,0 6-179,0 7 90,-6 18 180,5 4-45,-2 3 0,0 3-45,2-9 0,2 1-440,-1 21 0,0-1 305,0-19 0,0 2-462,0 9 1,0 7 0,0-5 506,0-10 0,0 1-612,0 7 1,0 5-1,0-5 567,0-9 0,0 1 45,0 3 0,0 7 0,0 1 0,0-1-150,-2 8 0,0 0 0,0 1 82,2-7 1,0 0 0,0 3-1,-1 8 38,-1-12 0,0 5 0,0 5 0,-1 3 0,0 1 0,0-1 0,0-1 0,0-4 0,1-5-392,0 6 0,0-6 0,0-1 0,0 1 0,0 7 350,0-11 0,0 5 0,0 3 0,0 3 0,0 0 0,0 1 0,0-3 0,0-2 0,1-5 0,-1-6-270,0 14 1,1-7 0,0-4 0,0 1 273,0-2 1,1 0 0,1-1-1,-1-2 34,0 3 0,0-3 0,0 7-131,0-2 0,0 6 0,0 3 0,0 4 0,0 2 0,0 0-66,0-12 0,0 3 0,0 2 0,0 0 1,0 2-1,0-1 0,0-1 0,0-1 0,0-1 141,0 4 0,0-1 0,0-2 0,0 0 0,0 0 0,0 2 0,0 3-18,0-7 0,0 3 0,0 4 0,0 1 0,0 0 0,0-2 0,0-3 0,0-5 0,0-6 0,0-8 417,0 13 1,0-6-513,0 4 1,0 8-1,0-2 1,0-13 1437,0 2-1955,0-3 810,0-20-1170,0-13 896,0-6-2154,0-6 1920,5-19 328,3-15 0,4-14 0,-6 25 0,1 1 0</inkml:trace>
  <inkml:trace contextRef="#ctx0" brushRef="#br0" timeOffset="14990">2979 8977 7533,'7'-42'8905,"-19"17"-8546,2 27-179,-21 22 0,16-2 0,-1 7-892,-8 13 1,-2 9 0,1-1 831,2-6 0,2-1 0,-2 2-570,1 0 0,-1 3 0,0-1 1,3-3-66,3-4 1,2-3 0,1-3-296,-3 1 1,2-4-91,2 5 450,13-36-2158,24-30 2608,2-9 0,1-4 0,-5 6 0,0-2 0,-3 4 0,-1 0 0,0 0 0</inkml:trace>
  <inkml:trace contextRef="#ctx0" brushRef="#br0" timeOffset="15262">2874 8950 7533,'37'15'2457,"-1"-1"1,1 1-1,13 6 1,-8 6-672,-16 7 0,-7 2-4437,-5-5 1,0-1 2875,1-1 0,0 0-45,1 5 0,0 0 224,1-3 1,1 0-315,4 8 0,0 0 23,-5-5 1,0-4-384,14 11 270,-16-17-2339,2-18 2915,-15-6-5613,-2-12 5037,-8 9 0,-4-14 0,-1 11 0</inkml:trace>
  <inkml:trace contextRef="#ctx0" brushRef="#br0" timeOffset="16572">2185 13760 7533,'7'-14'2968,"-1"2"-2698,-6 12 2069,6-5-630,7 9-1170,1-3-359,5 7 989,23-3-719,-10-5-270,18 0 45,-20 0 0,1 0-405,25 0-390,-12 0 0,2 0 570,-7 3 0,2 0 240,4-2 0,6-1 0,0 1-180,-4 0 0,0 2 0,5-2 83,-1-1 1,6-1 0,3-1 0,-1 1 0,-5 0-733,-1 0 1,-3 1-1,0 0 1,0-1 655,5-1 1,1-2-1,-1 1 1,-6 1-383,-6 1 0,-4 1 0,-2-1 315,0-2 0,3 0-36,-1 4 0,8 1 0,2 2 0,1-1 1,-6-1 35,6-1 0,-3 0 0,6 0-13,-9 1 0,7 0 0,3 1 0,2 0 0,-1 0 0,-3 0 1,-5-2-307,4 0 1,-6-1 0,0 0 0,3 1 354,1 0 0,2 0 0,2 1 0,-1-1 0,0 0-36,-1-1 0,0 0 0,0 0 0,-1 0 0,-1 0-243,2 1 1,-3 1 0,1-1 0,2 1 260,-4-2 0,2 0 0,1 0 0,0 0 0,0 1 18,1 1 0,1 0 0,-1 1 0,-1 0 0,-4-2-36,3 0 0,-4 0 0,8-1-39,-5 1 0,7-1 1,5 1-1,2 1 1,-2-2-1,-6 1 1,-9 0 98,0-1 0,-8 0 0,7 0-48,0-1 1,8 0 0,5 1 0,1-1 0,-3 0 0,-5 0 0,-10 0-13,6 0 0,-4 0-30,12 0 0,6-2 0,-7 2 532,-14 1 1,-4 0-593,-3 0 0,-2 0 90,25 0 236,-23 0-415,-10 0 1643,2 0-1644,-11 5 2747,-6-3-2567,-1 4 1137,-6-6-3385,0 0-1440,-6 0 3688,5 0 0,-11 5 0,5 3 0</inkml:trace>
  <inkml:trace contextRef="#ctx0" brushRef="#br0" timeOffset="17399">7556 13422 7533,'-42'-13'5127,"6"6"-4857,29 2 179,1 5 181,6 0 180,6 11-271,7 3 135,20 17 1,6 5-450,-14-13 0,1 1-422,2 1 1,3 2-1,-4-4 287,12 11-45,-13-10 0,-3 0-45,2 0 629,-13 10 1,-3 11 0,-5-6-315,-9-10 0,-3-1-46,-1 11 1,-2 6 0,-3-8-90,-20 5 90,-4 1-90,18-22-90,-22 9-540,23-14 360,-11 3-9741,25-19 9298,28-7 0,-12 5 0,20 3 0</inkml:trace>
  <inkml:trace contextRef="#ctx0" brushRef="#br0" timeOffset="19857">2991 14632 7533,'-13'0'-900,"-5"0"900,3 0 0,-4 0 0,6 0 0</inkml:trace>
  <inkml:trace contextRef="#ctx0" brushRef="#br0" timeOffset="20258">2900 14553 7533,'-17'-36'6386,"12"18"-5846,-18-19-360,16 30 359,-12-4-89,-1 9 314,-15 14 1,-2 5-495,-1 4-1831,0 10 0,4 4 1561,14 1 225,9 0 0,3 2 134,7 18-269,13-7 0,12-4-1124,10-24 0,5-7 809,4 3 0,-2-12-15,-8-30 0,-3-15 0,-5 0 375,-5 7 0,-5-3-45,-3-5 0,-3-5 0,-7 6 180,-9 4 0,-9 12-3239,-28 32 1,-5 12 1169,-1-10 1421,18 12 0,-2 8 0,12-1 0,22 9 0,7-12 0</inkml:trace>
  <inkml:trace contextRef="#ctx0" brushRef="#br0" timeOffset="21066">7803 14502 7533,'-6'-7'2518,"5"1"-539,-11 6-540,11 0-629,-11-6-360,11 4 719,-5-4-90,0 18 540,5 43-1439,-4-7-90,5-2 0,2 9 0,1-6-1786,1-14 0,-1-1 1741,0 22 0,1-2-1844,8 1-705,-5-25 0,-1-1-374,3 22 2330,3-8 1,-12-20 0,0-8 0</inkml:trace>
  <inkml:trace contextRef="#ctx0" brushRef="#br0" timeOffset="24743">2185 13305 7533,'-8'0'2428,"-3"0"-1978,10 0 0,-11 0-90,5 0 1439,-6-5-1440,0 3 451,0-3-450,0 5-1,-6 0-179,5 0 90,-28 11-270,23 9-90,-11 2 90,24 8-270,6-9 1,6 28 269,1-18-135,19 13 0,7-4-45,9-17-134,-2 4 0,1-8 134,11-36 180,-12-16 135,-19 5 0,-4-3-180,-5 4 0,-4-1 315,0-15 0,-3 0-270,-3 14 0,-4 1 45,-4-8 0,-7 1 809,-17 1 1,-8 11-3734,6 26 1,-2 6 1799,-1-10 0,4 5 516,9 19 1,9 5 0,13 9-1,0-4 1</inkml:trace>
  <inkml:trace contextRef="#ctx0" brushRef="#br0" timeOffset="25614">1742 8937 7533,'-12'-12'5127,"-1"4"-3058,11 37-1710,4 15-269,3-14 0,3 0-180,-1-1 0,-1-1 90,1 11-279,4 0 189,-3 11-810,5 4 495,-7-25 1,1 1-1036,6 22 91,-6-7 989,5-12-1010,-11-7 21,16-7 1349,-14-7 0,14-5 0,-9-1 0</inkml:trace>
  <inkml:trace contextRef="#ctx0" brushRef="#br0" timeOffset="26159">2120 9068 7533,'-13'-8'1259,"-6"-9"-180,11 14-449,-10-14-270,17 10 179,-5-1 811,6-3-541,0 4-89,0 0-1,-6 1-449,5 6 0,-5 0-90,0 0 450,-7 40-540,-2-18-270,11 12 0,4 12 0,3-8-270,6 4 180,6 9 0,7-7 270,13-33 90,-2-13-135,-15-28 0,-5-8-44,-5-5-195,-2 4 1,-1 0 13,-5 0-129,-5 7 0,-1 0 309,-2-7 90,-11-3-90,6 37-449,-6 5-181,10 0-2498,-2 23 1779,11-6 1482,5 21 1,8-13 0,8 1 0</inkml:trace>
  <inkml:trace contextRef="#ctx0" brushRef="#br0" timeOffset="26916">2380 8977 6633,'-14'0'2699,"2"0"-2160,6-6 361,5 5-91,-11-5 361,10 6-631,-9-6-269,4 4 180,0-4-270,-5 12 90,5 2-90,0 11 44,2 23 1,4 5-135,7 2-90,-3 1 0,7-3-629,22-15 539,-9-18-90,7-2 180,-17-18 450,6-13-450,-5 3 179,-1-14 1,-1 10 180,-10-12 0,-3-3-180,7-13-45,-7 10 0,-4 1-315,-8-2 180,-1 7-90,1 12 90,1 2 0,11 11 180,-11 1-90,-1 12-2429,-13 24 1799,5-11-539,2 17 179,7-29 181,11 5 359,-5-5 450,6 0-270,0 4-180,0-9-989,0 4 1349,0-1 0,-6-3 0,-1 3 0</inkml:trace>
  <inkml:trace contextRef="#ctx0" brushRef="#br0" timeOffset="30641">3173 13461 7533,'-7'0'270,"2"0"269,5 0-269,-6 0 630,4 0-361,-4 0-89,6 0 3598,0 0-3868,6 0 359,1 0-449,0 0 180,5 0 90,-5 0-270,6 0-180,1 0 90,-2 0 90,2 0-90,-7 0-90,4-6 0,2 5 180,1-5-90,0 6 90,15 0 0,-18 0-90,20 0 0,-19 0 0,13 0 90,-4 0 269,9-2 1,1-1-360,8-5 90,18 1 0,-8-4-270,-13 3 270,15 1-90,-12-4 270,6 4-270,-6-7-1952,-5 1 1862,-4 6 180,-4-10-180,19 8 0,-9-10 90,2 12-45,-8-4 0,-1-1 45,6 2 0,-7-2 0,0-1 0,14 0 0,-13 0 90,4 0-90,3 1 0,-20 4 2042,26-3-2042,-19 3 135,12-5 0,3-4-90,-10 3 0,1-1-45,19-9 0,6-2 0,-12 5 0,1-1 0,-1 1 0,2-1 0,1-1-45,-7 4 0,4-4 0,-1 1 0,-6 2-718,-2 1 1,-2 0 762,14-7 0,-4 1 90,-3 0-454,-8 10 1,1 0 363,15-8 0,-15 8 0,2-2 0,7-6 0,-2-1 0,3-8 0,-3 5 0,4-3 30,-6 3 0,1-3 0,0 2-75,8-6 0,1 0-357,-7 4 0,1-1 1,-3 2 401,-4 2 0,-4 4 0,3-3 0,-7 2 1187,7-3-1232,6-7 0,3-5 90,-6 5 0,-1 1 412,4-3 0,2 0-457,1-5 0,-5 5 90,-15 15-180,6-6 0,-1 0 90,-5 7 0,10-12 90,-3-1-180,-2 6 180,-2-15 0,-3 13-90,-1-10-45,-2 9 0,0-1 45,0-8-447,-3 13 1,0 2 356,-2-1 90,0 1-90,11-15 90,-13 8 180,11-5-180,-14 17 0,16-24 0,-2 5 0,4-12 90,-2 12-270,-9 11 180,4 1 0,6-16 0,7 0-45,-11 7 0,-1-1 0,0 8 0,-1 1 967,-2-2 1,-2 2-923,5-6-90,-4 8 0,-1 1 180,0-7-135,1 7 0,-1-1 225,-1-2-180,11-11 270,-11 5-225,2 8 0,-1-1-45,-5-10-45,10 3 0,0 0 45,-8-5 45,5 8 0,2-2-45,1-20 0,1 16 134,-4-11 1,2 0-135,4 8 0,-4-9 0,-1-1-90,3 2 675,-9 6-630,-3 13 0,0-3 90,-2-2 0,0 0-45,4 0 0,-1 1 45,-4-4 0,1 4-225,4 0 180,-10 12-180,11-10 180,-11 8-45,8-5 0,0-1 45,-6-3 0,8-13 0,-11 20 0,6 9 180,-4-32-180,4 27 0,-6-22 0,0 29 0,0-12 0,0 9 0,0-8-360,0-7 270,0 14 90,0-19-90,0 21 0,0 2 90,0 2 0,0 9-90,0-15 90,0 8-90,0-15 0,0 9 0,0-3 90,0 5 90,0 5-180,0 3-89,0-1-91,0 5 0,0-5-90,0 6-3508,0 0 3868,0 6 0,0 6 0,0 9 0</inkml:trace>
  <inkml:trace contextRef="#ctx0" brushRef="#br0" timeOffset="38391">10834 7456 7533,'-45'25'3688,"10"13"-3059,9-15 1530,61 7-1619,-6-28-136,18-11 1,2-7-630,-19-3 0,-2-3-872,14-11 1,-1-5 871,-7-5 0,-3-4 165,-7 12 0,0-2 0,-1-2-458,0-6 1,-1-2-1,-1 2 488,0 5 0,-1 2 0,-2-6-258,-5 0 0,-1-8 0,-2-1 1,-1 3-1,-2 8 962,0-2 1,-4 1-185,-6-15 0,-4-5 0,-9 27 140,-29 49-540,13-4 0,0 3 269,-6 26-89,15-13 0,2 6 89,5 7 1,1 6 0,0 0-240,0-5 0,1 1 0,2 4-316,1 8 1,1 6 0,3 1 0,3-6 285,3-7 0,2-3 0,4 0-420,3 11 0,5 2 0,5-10-1764,14-15 0,3-7 1599,-10-3 0,0-8-1185,23-30 151,-35 1 1595,6-22 0,-5 17 0,4-4 0</inkml:trace>
  <inkml:trace contextRef="#ctx0" brushRef="#br0" timeOffset="38978">11653 7248 7533,'0'-14'2968,"-17"-4"-2158,1 9-1,-10-3-449,1 12-90,10 0 359,-15 6-179,3 7 0,-12 13-136,15 3 1,3 4-315,-2 19-45,16-5 1,8-1-226,21-2-270,14-21 0,7-14-45,-6-28 1,-2-11 359,5 5 0,-6-5 285,-15-5 0,-7-5 0,-7 4-277,-11 6 0,-6 2 172,-3-6 0,-5 6-45,-26 8 90,1 8-4317,12 24 4317,12-3 0,16 9 0,12-5 0</inkml:trace>
  <inkml:trace contextRef="#ctx0" brushRef="#br0" timeOffset="39802">11952 7248 7533,'-14'0'2608,"-4"0"-629,-6-6-1619,1 4-180,-9-3 359,13 5-449,0 5-90,5 14 90,1-3-539,7 26 359,6-13-90,0 10-1619,23 10 1259,-11-31 180,24 11 1,-4-52 89,-9 0 90,1-22 360,-12 12 359,-10-4-179,4 9 360,-12-10-720,4 23 449,-4-3-179,6 18 270,0 6-360,0-4 180,0 9-270,0-9 449,0 27-179,0 5-225,-2 5 0,-2 4-544,1-1 0,-1-1 364,-2 2 0,-1-1 0,1-6 0,-1-3 135,-6 13-270,-1-1 0,-2 2 90,2-16 0,-1 0-187,-3 14 0,-3-2-173,-17-4 0,11-20-359,-22-42 1213,31-15 1,5-7-225,-2 11 0,4-3-929,13-3 0,5-5 0,3 9 928,9-3-89,-1 16 0,6 4 1914,31 8-2274,-3 15 45,-12-5 0,3 3-90,7 12 0,-1 3 135,-15-6 1,0 1-181,11 7 0,-4-1-360,-2-3-61,-13-4-1108,-13-11 1170,-7 0 719,-6 0 0,-6-5 0,-1-3 0</inkml:trace>
  <inkml:trace contextRef="#ctx0" brushRef="#br0" timeOffset="40970">12746 6428 7533,'0'-13'539,"-6"0"1,4 0 0,-9 0-360,9 6 629,-3-5-269,-1 11 269,4-5 91,-15 6-91,3 6-89,-18 13-315,12 1 0,1 4-745,-7 13 0,0 4 520,7-6 0,2 2 0,-1 3 30,-2 8 0,0 3 0,3-2-150,2-7 0,3-1 0,3 7-135,5-2 0,3 9 0,1 5 0,3-1 0,2-4 0,3-7-345,9 4 0,5-8 1,-1 4 293,-6 2 0,-2 7 0,1 1 0,2-7 0,5-13-909,19-10 1,2-13-749,9 2-106,-19-10 1889,-5 6 0,-9 0 0,-5 0 0</inkml:trace>
  <inkml:trace contextRef="#ctx0" brushRef="#br0" timeOffset="41536">13175 7339 7533,'-13'-14'6116,"-1"1"-4227,7 23-989,-4 24-2168,8 8 1,4 12 0,0-3 1177,-4-4 0,0 0 90,2 3 0,1 5 0,1-3-1075,2-10 0,1-2 0,1-5 490,-1-1 1,0-1 179,1 15 0,3-5-134,3-19 539,-9-16 0,10 3 0,-5-4 0</inkml:trace>
  <inkml:trace contextRef="#ctx0" brushRef="#br0" timeOffset="41871">13344 7611 7533,'-7'-21'7196,"1"3"-5218,23 18-1618,-7 0 0,20 0 90,-9 0-585,16 1 0,4-2-225,9-4-1574,0 1 0,-2 1-944,-11-5 809,-1 3 2069,-29 5 0,-2 0 0,-5 0 0</inkml:trace>
  <inkml:trace contextRef="#ctx0" brushRef="#br0" timeOffset="42128">13747 7416 7533,'-43'13'4497,"2"0"-3687,40 12-46,3 22 1,2 9-451,-3-2 1,1 1-1152,1-11 0,2 1 0,-2-1 957,-2 0 0,-1 0 0,-1-5-30,1-3 0,0-1-888,0 22 1,0-1-2531,0-3 1799,0 0 1529,0-58 0,0-10 0,0-10 0</inkml:trace>
  <inkml:trace contextRef="#ctx0" brushRef="#br0" timeOffset="42351">13695 7598 7533,'39'-4'1888,"0"1"1,0-1 0,16-5 0,-19 11-1619,-61 41-450,1-17 0,-2 0 180,-13 12-1529,3-15 0,-1-5-1259,1-10 2788,-3-2 0,15-12 0,11-1 0</inkml:trace>
  <inkml:trace contextRef="#ctx0" brushRef="#br0" timeOffset="43084">13070 7130 7533,'-26'-7'1349,"1"-5"1529,4 11-2518,8-11 90,7 11-90,18-5 1169,20 2 0,8 2-1125,-6 2 1,1-1-727,15-2 1,3 0 830,-13 3 1,0-1 0,-4 2-1882,-4 2 1,0 0 1506,19-2 0,2-1 45,-11 3 0,-2 0-202,-9-2 0,3-2 22,18 0 0,10-1 0,-8-1-45,-14 0 0,-1-1-285,5 2 0,3 0 0,-9-1-839,-6-3-3042,-44 6 253,-11-5 4736,-16 3 0,7-9 1,6 4-1</inkml:trace>
  <inkml:trace contextRef="#ctx0" brushRef="#br0" timeOffset="43584">13408 6246 7533,'0'-26'1079,"-5"6"270,-3-10-899,1 14-90,1-3 359,6 8 541,-5 3-541,4 1 1,-5 1-1,6 12 91,0 13 0,0 20-586,0-12 1,0 5 45,0 7 0,0 4 0,0-1-1117,0 7 1,0-1 786,0-9 0,0 1 0,0 1-1440,2 5 1,0 1 0,0-7-1919,-1 11 3418,2-5 0,-1-16 0,-2-33 0,0-16 0</inkml:trace>
  <inkml:trace contextRef="#ctx0" brushRef="#br0" timeOffset="43851">13382 6259 7533,'8'-32'2878,"-2"11"-2248,-1-4 449,14 1-629,9 8-180,5-3 224,-2 19 1,-1 6-225,-3 8 0,15 6 90,-36 17-91,-12 3-359,-10 0 1,-4 2-541,6-9 0,-4-1-719,-11-1 0,-7 0 0,4-6-720,-11 5 2069,8-14 0,3-9 0,14-14 0,5-6 0</inkml:trace>
  <inkml:trace contextRef="#ctx0" brushRef="#br0" timeOffset="44901">14228 6181 7533,'-7'0'3148,"2"0"-1259,5 0-1260,0 0 1080,5 12-1169,2-4-90,12 23 674,-6-8 1,0 4-1022,7 17 0,-1 3 167,-4 3 0,-1 3-150,-1-15 0,1 2 0,-5 9 259,-6-10 1,-4 9 0,-1 5 0,-1 3 0,-2 2-1,0 0 1,0-3 0,0-3 0,2-7-722,0 10 0,0-8 0,0 0 1,-2 9 161,0-9 0,-2 8 0,0 5 0,-1 3 0,0 0 0,-2-3 0,1-5 1,-1-8-1,0-10-495,-10 8 0,-3-10 90,-8 6 1,-1-9-2114,3-21 449,5-11 2249,12 0 0,5 0 0,-6 0 0</inkml:trace>
  <inkml:trace contextRef="#ctx0" brushRef="#br0" timeOffset="49868">11744 8665 8432,'0'-8'1979,"0"2"-1709,0 6 6386,0 0-6746,0 6 180,0 2 90,0 33-90,0 3-1191,0-2 0,0 9 1,0-4 1145,0-9 0,0 0-45,0 2 0,0 2 0,0 3-545,0 1 0,0 3 1,0-1-1,0-5 545,1 4 0,-2 2-163,0-7 1,-1 8-1,0 3 1,-1 1-1,0-2 163,-1-1 0,-1 0 0,0 0 0,-1 2 0,-1 5 10,2-11 0,-2 3 0,0 1 0,0 2 0,-1 2 0,1 1 0,-1 1 0,1 1 0,0 0-102,2-8 1,0 0 0,0 2-1,0 1 1,0 1 0,0 0 0,1 1-1,-1-1 1,0 1 0,0-1-1,0-1 1,0 0 0,0-2 91,0 5 0,-1-1 0,-1 0 0,1-1 0,0 0 0,0 0 0,0-1 0,0 0 0,0-1 0,1 0 0,0-1 22,0 7 0,0-2 0,0 0 0,1-1 0,0-1 0,0 1 0,0 0 0,1 0 0,-1 0-72,0 2 0,0 2 0,0 0 0,1 0 0,-1 0 0,1-1 0,0-3 0,0-2 0,0-3 14,1 8 0,0-5 0,0-2 0,0 1 0,0 5 36,0-7 0,-1 4 0,-1 1 0,1 2 0,0 0 0,0-1 0,0-2 0,1-3-45,1 1 0,1-1 0,1-1 0,-1-3 0,0-2 0,-1-4-146,-3 7 1,0-5 0,0 3 122,3 4 1,1 4-1,0 0 1,0-5 341,-2-7 0,0-4 1,0 2-1235,-1 10 1,1 2-1,1-4-18,2 0 0,2-4 978,-1 0 0,3-18 0,10-50 0,4-21 0</inkml:trace>
  <inkml:trace contextRef="#ctx0" brushRef="#br0" timeOffset="50681">11705 8782 7533,'7'-37'3418,"-1"3"270,-12 32-3329,-1 2 1,-6 7-1,-7 20 1,-8 16 0,-2 6 0,2-4-780,1 0 1,0 0-1,-1 2 258,4-7 0,-4 3 0,0 1 0,3-3 1,8-7-3797,1 11 0,11-20 3958,18-47 0,10-27 0,2 3 0,6 4 0,0-1-419,-10 5 0,0-6 0,-1 1 0,-4 6 419,-2 0 0,-2 4-90,14-17 899,-17 17 1,2 4 4047,31 1-3328,-17 21-719,12 10-361,-12 15-89,-5-5 0,1 5 0,2 6-945,4 16 0,-1 4 90,-1-4 1,-1 1-534,-6-4 1,-1 2 0,-3-4-232,0 20 1259,-2-6 0,0-1 0,-4 7 0,2-12 0,-1 0 0</inkml:trace>
  <inkml:trace contextRef="#ctx0" brushRef="#br0" timeOffset="51781">10951 13955 7533,'-15'-7'1169,"-2"1"450,15 1-1259,-4 3 270,1-4-91,3 6-179,2 0 180,8 6 179,31 13 1,10 4-630,-24-9 0,5-1 67,16 5 0,12 2 1,2-1-1,-9-3-561,-6-3 1,0-2 448,3-1 0,10 0 0,0 0 0,-7-3-682,7-3 0,-3-1 667,-13-1 0,1 0 0,3-1 37,-3 0 1,2-1-1,2 0 1,0-1 21,5 0 1,2 0 0,1-1 0,3 1 45,-9 0 0,3 1 0,1 0 0,1-1 0,0 1 0,0 0-526,1 0 1,0 0-1,0 0 1,0 0-1,-1 0 1,-3 0 426,1 0 0,-2 1 0,-2-1 0,0 0 0,0 1 31,7 0 1,-2 0-1,1 1 1,3-1-90,-7 1 1,2 0-1,1 0 1,1 0-1,-2 0 1,-3 0-249,7 0 0,-4 0 0,0 0 1,4 1 149,-8-1 0,2 0 0,2 0 0,0 0 0,0 0 0,-3 1-177,2 0 1,0 1 0,-1 0 0,-4 0-1,-4-2 357,-2 0 0,-5-2 0,5 1 1,4 2 1,5 1-1,3 0 1,-2 0-1,-5-2-91,-2-1 0,-4-1 0,2 1 293,9 1 1,3 0 0,0 0-204,-7-2 0,0 0 0,5 0-240,-4 0 0,6 0 0,1 0 0,-2 0 1,-7 0 179,12 0 0,-1 0-68,-2 0 1,8 0-1,-4 0 1,-16 0 67,-8 0 1691,21 0-2321,-17 0 2169,-21 0-3338,6 0 1524,-23 0-1075,0 0 1,0 0 0</inkml:trace>
  <inkml:trace contextRef="#ctx0" brushRef="#br0" timeOffset="52470">15997 13917 7533,'-27'-13'3508,"2"6"-2519,12 1-539,6 6-630,7 6 540,13 12-180,7-2 0,0 8-1,5-10 631,18 16-630,-17-13 269,-1 1 1,-2 0 0,-9-3 899,-7 15 1,-7 5-901,-7 1-247,-11 4 1,-10 14-1,-4 1 1,3-9-203,0-8 0,-1-1-803,4 1 0,-5 6 0,2-2 0,5-10-367,-6 0 181,22-19-4768,2-7 5757,12-6 0,2-6 0,5-1 0</inkml:trace>
  <inkml:trace contextRef="#ctx0" brushRef="#br0" timeOffset="53493">11718 14515 7533,'-7'-6'3418,"-11"5"-3238,16-5 0,-10 6 809,6 0 990,-24-6-1619,11 5 89,-24 7 1,-2 5-180,13 6-1786,-13 9 0,1 3 1696,19 1-225,3 2 0,2 3-203,6 20 158,8-16 0,4 0-90,10 16-585,23-21 1,10-8 584,-11-17 0,2-6 180,19 2 0,-1-12 60,-22-17 0,-5-11 0,-3 2 255,0 3 0,-4-1-135,3-19 0,-15 3-90,-27 28 0,-7 7-720,-18-3-300,6 8 0,2 3 31,-1 4 900,5 11-1,33-8 0,5 14 0,18-10 0</inkml:trace>
  <inkml:trace contextRef="#ctx0" brushRef="#br0" timeOffset="54216">16088 14736 7533,'0'-8'2428,"0"-3"-449,-12 10-899,4-11 449,-5 11-720,7-5-359,6 12 270,0 30-271,0-5-269,0 25-568,0-22 0,0 1 343,0-3 0,0 5-2909,0 10 0,0 7 1,0-6 2098,0-13 1,0-1 854,-1 24 0,2-10 0,5-34 0,0 5 0</inkml:trace>
  <inkml:trace contextRef="#ctx0" brushRef="#br0" timeOffset="58586">11731 14021 7533,'7'0'809,"-1"0"-539,-6-6 360,0 4-450,0-3-90,0 5 179,0 0 811,0-6-720,0-1 89,0-6-359,0 5 90,0-3 270,0-14-270,0 2-180,0-20-90,6 21 0,-5-8 180,5 15-180,-6-3 180,6-7 0,1 3 90,6-27-90,0 13-45,-7 9 0,1-2 0,8-17 0,1-1-45,-5 7 0,1-1 0,4-5 0,-1 2-45,-4 13 0,-3 6-620,-1 11 665,-1-4 0,-6 11 0,6 0 0,-4-4 0,4 3 180,-6-5-180,5-11 0,-3 8 0,9-9 844,-10 12-844,11-5 0,-11 3-90,11-9 1,-5 9-91,6-4 0,0 6 90,12-11 180,-15 8-90,13-3 90,-10 2-90,2 2-90,-2 1 180,-2-3-90,-4 10 0,12-12 0,-4 10 0,3-9 0,13-6-90,3-11 90,-3 10 0,2-2 0,3-5 0,0 1 0,-10 11 0,-2 2 0,4-4 0,-2 2-90,6 2 0,-3 3 0,3-4 0,16-11 90,-23 18 0,14-11 0,0 0-90,-11 12 90,19-14 0,-33 13 90,-2 5-180,8 0 180,11-10-90,4 2 0,10-5 90,5-5-90,-14 11 0,2-5 0,-19 12 0,0 2 0,-5-1 180,5 4-180,5-9 0,-8 9 0,9-4 90,-13 0-90,13 5 0,-9-5 0,9 0-90,17-1 90,-5-6-90,10 6 90,-5-4 0,-27 9 45,13-4 0,4 1 45,12 3-90,-15 0 0,1-2 0,26-1 0,-34 3 180,15-3-180,-17 5 90,0 0-90,28-6 0,-18 2 0,0 0 0,23-3 0,-23 4 0,-1 0-90,3-3 90,1 3 0,3-1 0,-6-2 0,-1-1-959,4 4 0,-2-1 959,11-7 0,-15 3 0,24 1 30,-16 0 0,5-1 0,2 0-30,0 1 0,1 0 0,-1-1 0,-2 1 0,-1 0 0,-1 0-346,12-6 0,-12 3 346,-24 8 90,11-4 1354,-10 1-1444,9 3 0,-9-4 0,3 1 0,19-3 0,-7-5 411,1 4 1,0-1-502,5-4 90,2-5 343,-14 12-343,3-10 0,-6 8 0,4-4 90,11-16-90,-17 23 89,22-22 1,-32 20-90,8-5 0,-4 0-90,25-23 90,-2 11 0,-16 4 0,-1-1 0,17-10 0,-20 5 0,14 1 0,-9-4 0,-1 14 0,10-32 0,-11 25 0,1-1 45,7-12 0,-1-1-45,-4 9 0,-1 1-582,1-5 1,-2 4 581,-6 4 180,5-12-715,-6 16 535,0-6 90,0 6-90,2-9 0,0-1 0,-3 1-51,10-14 1,2-4 50,-7-3 0,-1 15 0,0-1 45,-5 6 0,-3 2-45,-1-7 90,-1 2 0,0-4-1,-3-1 1,1 1-45,2-2 0,1-1 12,-4-4 0,1 3-57,8 7 0,-11-4-90,5 18 90,-6-34 0,0 27 59,0-28-59,0 35 120,0-9 1,0-1-121,0-5 90,0-21-135,0 20 0,0 1-270,0 5 0,0 0 315,0-4 0,0 1-539,0-15 269,0 35 1244,0 6-1963,0-5 988,0 11-359,0-5-1206,0 6 37,6 0 1529,-5 0 0,5 6 0,-6 1 0</inkml:trace>
  <inkml:trace contextRef="#ctx0" brushRef="#br0" timeOffset="64552">9897 14072 7533,'-7'0'1529,"-5"0"-1169,11 0-1,-5 0 1081,1 0-1,3 0-810,-4 0-179,12 6 899,13-4-450,7 4 1,4 0-720,23-5-358,-15 2 0,-2 0 358,5-3-180,-10 0 0,-1 0-3148,7 0 3148,8-6 0,-21 5 0,-11-5 0</inkml:trace>
  <inkml:trace contextRef="#ctx0" brushRef="#br0" timeOffset="65602">10743 14008 7533,'14'0'2788,"-2"0"-2068,-12 0 359,0 0 2069,-6 0-2518,-7 5-450,-2-3 449,-10 11 1,-3 3-360,-11 1-270,8 2 0,-1-1 0,-19 3 0,22-2-540,-25-1 360,36-3-1169,-30 4 1349,38-6-180,-8-6-90,18-7 180,0-7-629,0-24 629,6 14 0,-4-13-90,4 5 0,-1-2 180,2-7 90,7 8 0,3 3 90,6 4 180,26 8-180,-25 27 0,17 21-91,-13-3-44,-10-12 0,3 0-45,6 4 0,2 0-45,-8-1 0,1-2 0,7 0 1,-1-1-136,-1 4 180,-2-7-90,-12-12 90,0-1-180,-6-6 180,-2 0 180,1-12-90,-4-8-90,4-13-270,-6-12 270,0 5 0,0 6 90,0-13 0,0 28-90,0-17 359,-6 23 1,-1 0-270,-6 5-180,0-3-90,0 9-2518,-6-4 989,11 6 1709,-10 6 0,17 2 0,-5 5 0</inkml:trace>
  <inkml:trace contextRef="#ctx0" brushRef="#br0" timeOffset="67242">11003 8691 7533,'-7'0'1529,"-5"0"-989,5 0 809,-1 0-540,-3 0 361,9 5-721,-9-3 451,-2 15-360,-13-3-91,-1 12 1,-2 3-225,1-4 0,-1 1-592,-12 10 0,0-1 367,13-11 0,1-2 90,1-2 0,1-2 90,-12 8-180,12-9 0,-1-3-450,-29-3-180,2-7 271,15-30-91,25-7 180,7-12 90,6 10 1004,6-20-914,1 19 0,6-9 180,-5 19-180,3 7-360,25-17 450,-10 24-45,2-5 0,-1 5 315,-5 18 299,5 15 1,6 10 0,-5-1-300,7 13-689,-10-13 1,6 7-1,0 1 1,-5-6 553,-4-1 0,0-2-75,4 0 0,2 2 0,-1-3-60,2 1 0,3-5-630,6-9 0,7-3 1,-5-6 449,-6-3 0,-1-6-202,19-8 1,-8-11 381,-30-5 0,-7-5 45,1-2 0,-5-4 314,-15-8 1,-9-5 0,2 6 0,7 12 0,-1 1-120,-5-4-1,-4-3 1,2 14 480,1 20-1350,6 5 720,6 5 383,1 3-473,6-1 0,-6 10 0,-1-3 0</inkml:trace>
  <inkml:trace contextRef="#ctx0" brushRef="#br0" timeOffset="98321">10300 8105 6813,'-13'6'-90,"6"-4"90,-4 3 270,-8-5-90,-15 6-135,6 10 0,-1 4-45,-14 12-1382,14-1 0,3 6 1382,10-7 0,3 3 0,-3 9 32,3-6 1,-1 6 0,-2 7-1,-2 4 1,0 4 0,0 1 0,-1 1-1,1 0 1,1-3 0,1-4-1,2-4-382,-1 3 1,2-4-1,1-2 1,1-1 0,-1 1-1,-1 3 1,-2 5 349,3-9 0,-2 4 0,-1 3 0,-1 1 0,0 2 0,-1 2 0,1-1 0,0 1 0,0-1 0,1 0 0,1-3 0,1-1 0,2-3-160,-1 10 1,1-3-1,2-1 1,1-1-1,0-1 1,1 0-1,0 0 1,-1 2 198,0-4 1,1-2 0,-1-1 0,1 1 0,0 0 0,0 3 0,1 2 0,-1 4 0,1 4-71,2-17 0,0 4 1,1 2-1,-1 3 0,0 1 1,1 3-1,0 1 0,-1 1 1,1 1-1,0 1 0,0 0 1,1 0-1,-1 1 1,0-2-1,0 1 0,1-2 1,-1-1-1,1-1 0,0-2 1,-1-2-1,1-3 51,-1 11 1,0-2 0,1-3 0,-1-1-1,1-2 1,-1 0 0,1 0 0,0-1 0,0 2-1,0 0 1,1 2 0,-1 2 0,1 2-34,0-9 0,1 2 1,-1 2-1,1 2 1,0 1-1,-1 1 1,1 1-1,0 0 1,0 1-1,1-1 1,-1 0-1,0 0 1,1-1-1,0-1 1,-1-2-1,1-1 1,0-2-1,1-2 1,-1-3-1,0-2 3,1 16 0,0-4 0,1-3 0,-1-2 0,1-3 0,0 0 0,1-1 0,1 0 0,0 1-2,2 3 1,0 0 0,1-1 0,1-1 0,0 0 0,1-1-1,0-1 1,-1 0-64,2 9 0,1-1 0,-1-1 0,1-2 0,2 0 0,0-3 27,3 4 0,2-2 0,1-2 0,0-2 0,1-1 48,2 4 0,1-2 0,1-3 0,1-2 39,5 3 0,1-3 0,3-4-78,6-5 0,3-4 0,-3-3 39,-3 0 0,-1-3 0,6-2 0,0-6 0,11-5 0,-22 0 0,18 0 0</inkml:trace>
  <inkml:trace contextRef="#ctx0" brushRef="#br1" timeOffset="98980">9312 11147 7637,'-26'0'-592,"12"0"125,-4 0 99,17 0 272,-5 0-87,6-5 181,0 3-90,0-15 79,0 8 13,0-10 0,0 0 0,0 5 0,0-5 0</inkml:trace>
  <inkml:trace contextRef="#ctx0" brushRef="#br0" timeOffset="99632">9038 11147 7533,'-50'0'-900,"15"0"990,37-5-90,15-3 90,-8-5 90,16 6 90,-11-5-90,11 11 359,-5-11-269,18 11-90,-10-11-180,10 11 0,-7-11-90,-9 11-90,20-11 0,-19 11-89,15-5-91,-18 1-270,-1 3 360,-12-4 270,-1 12 0,-12 1 0,-1 6 0</inkml:trace>
  <inkml:trace contextRef="#ctx0" brushRef="#br0" timeOffset="100821">9169 11134 7533,'-13'0'-180,"-6"6"180,10-4-90,-2 3 90,5-5-90,4 0 90,-4 0 719,6-12-629,0 4 0,0-5 0,6 1 360,7-1-540,2 5 180,27-10 0,6 17-180,7 1-389,1 7 479,-23 6-410,17 12 410,-26-9 360,6 8-360,-24-17 180,-6 5-180,-6 7 180,-12 13 0,-6 4-136,8-9 1,-1 0-275,-13 16 0,-2 1 364,7-6 1,-1-1-564,-3 6 0,-1 1 519,9-11 0,-1 0 0,-1 1-30,-3 1 0,-1 0 0,3-3-13,2-2 0,1-3 223,-15 15-180,30-42 180,23-19 635,-1-3-815,21-16-810,3 11 181,6-5 1089,-19 16 0,4 0-415,15-1 0,1 1-90,-7 2 0,0 1-1113,6 2 0,-2 3 1158,6 2-270,5 0 90,-25 6 0,1-1 0,25-5-90,-7 6 90,-35 0 90,-9 0-1079,-16 6 899,2 1 180,-10 6 0,6 0 0,0 0 0</inkml:trace>
  <inkml:trace contextRef="#ctx0" brushRef="#br0" timeOffset="103358">17558 7390 7533,'-28'20'0,"-2"-1"0,15-6 270,-9 1-91,15-2 2520,3 1-181,54 0-1258,4-11-1170,-18-2 0,-1-2 179,10-11-89,-19 0 135,4-17 0,0-5-585,0-2-594,-3 0 1,3-8 0,-4 1 593,-8-1 1,-2-1 89,2 3 0,3-4 0,-3 1 30,-4 5 0,-1-1 0,-1 1 0,1-1 0,1 1 0,-3 1-120,1-5 1,-6 2 763,-9 4 1,-7 9 764,-18 15-854,-1 21 0,-2 9-523,3 8 1,1 7 431,-5 11 1,3 2-135,6-11 0,2 5-45,6 3 0,0 7 0,2 1 0,3-4-180,1 12 0,4 1-438,1-13 0,-1 4 1,3-1-1,3-4 168,8 9 0,7-7-270,3-10 1,4-5 1061,14 3-1376,8-16 359,-21-17-1888,14-23 1078,-14 0-269,4-22 1619,-7 12 0,-6 7 0,-1 8 0</inkml:trace>
  <inkml:trace contextRef="#ctx0" brushRef="#br0" timeOffset="104022">18182 7273 7533,'-15'-7'1529,"-2"-4"-1079,10 9 1708,-18-15-539,-26 20-1439,12 4 0,-10 15 0,31 9-180,11 18 0,1 0-360,25 2 1,14-8-271,-2-33 0,3-7 450,5 9 0,-2-8 135,-5-22 0,-8-12-90,-17-5 1,-9-1-46,-5-4 135,-1 11 0,-3 2-1664,-9 1 270,-12 7 1439,16 12 0,-7 7 0,16 7 0</inkml:trace>
  <inkml:trace contextRef="#ctx0" brushRef="#br0" timeOffset="104761">18468 7325 7533,'-13'-7'2518,"-12"-5"-2338,15 11 0,-13-5 180,16 6-180,-6 0 449,-6-6-269,5 5-180,-5-5-90,12 6 810,-16 12-1215,13 16 0,3 5 45,-13 10-315,22 4 1,8-3 404,1-19 360,26 4-360,-23-41 0,5-8 630,-6-8 359,6-15-269,-5 25-91,-6 41 1,-3 12-270,-5 8-327,-2 11 0,-3 2 147,-2-18 0,-5-1-150,-6 6 0,-4 4 1,1-4 104,5-3 0,-4-3-645,-10-1 0,-8-1 1,5-18 509,-7-43-90,2-10 0,8-10 899,25 9 1,8-2 0,0 0-495,-7-8 0,8 2 172,14 11 0,9 2 0,0 8-38,2 14 1,1 5-1667,6-5 1,0 2 946,14 8 691,-6 6-2220,2 13 810,-16-3 269,5 8 900,-34-11 0,5-5 0,-6-2 0</inkml:trace>
  <inkml:trace contextRef="#ctx0" brushRef="#br0" timeOffset="105470">19170 6519 7533,'-20'-7'1439,"2"1"-180,-2 6 810,-23 35-1440,19 0 1,0 9 0,0 7-1139,5-7 1,1 5-1,0 3 1,1 1-1,1-1 527,2-2 0,0 1 0,2 0 0,1 0 0,0 0-18,0 3 0,1 1 0,0 0 0,4-2 0,3-6-16,4 5 1,5-6 0,4-2-735,0-3 1,4-2 0,1-5-16,2-3 1,3-4-220,5 3 0,-1-7 175,-3-16 359,-3-1-1978,13-6 3143,-3-11 0,12-4 0,-8-10 0</inkml:trace>
  <inkml:trace contextRef="#ctx0" brushRef="#br0" timeOffset="105878">19443 7339 7533,'-14'-22'4767,"-4"4"-4317,17 30-90,-5 2-5841,6 18 5841,-6 1-90,5-2 0,1 6-179,-2 13 0,0 7 0,1-2-421,0-15 0,1-1 0,1 2 217,-1 1 1,0 4 0,0-1 0,0-6-788,0 2 1,0-5-2069,0 17 2968,5-20 0,-4-16 0,5-17 0</inkml:trace>
  <inkml:trace contextRef="#ctx0" brushRef="#br0" timeOffset="106233">19613 7741 7533,'-28'-7'5217,"9"1"-4768,25 6 91,37 0-2981,-1 0 1,2 0 2350,-13 0 0,0 0-830,25 0 1,-7 0-1060,-27 0 1979,26 0 0,-41 0 0,-1 0 0</inkml:trace>
  <inkml:trace contextRef="#ctx0" brushRef="#br0" timeOffset="106544">20002 7507 7533,'-5'13'2158,"4"-6"271,-5 40-1889,6-8-331,-1-1 1,-2 10 0,1 0 0,0 1 0,-1 1 0,1 0-1489,-3 1 0,1 0 1,0-1 888,1-2 0,1-1 0,-1-5-465,0-7 1,1-5 854,7 9 0,3-26 0,5-15 0</inkml:trace>
  <inkml:trace contextRef="#ctx0" brushRef="#br0" timeOffset="106796">20002 7664 7533,'42'-29'1529,"0"0"0,-6 3 0,-5 11-989,-7 28-90,-9 7-181,-14 17 1,-12 4-1619,-29-3 0,-7-2 674,17 4 1,-2-5 433,-21-7 0,3-15 0,25-20 0,6-6 0</inkml:trace>
  <inkml:trace contextRef="#ctx0" brushRef="#br0" timeOffset="107436">19287 7182 7533,'32'-21'6296,"1"4"-5666,12 11-1686,-8 5 0,1 0 1191,-10-2 0,4 0 135,15 2 0,13 1 0,3 1 0,-8-1-240,-13 0 0,-4-1 0,5 2 23,7 1 1,8 2 0,3 0 0,-4 0 0,-8-1-549,5 2 1,-5 1 434,-8 1 0,1 3 0,-9-3-715,0 0 325,-14 5-2960,-31-11 2690,2-1 720,-17-2 0,-5-3 0,-1-8 0,2 7 0,-1-1 0</inkml:trace>
  <inkml:trace contextRef="#ctx0" brushRef="#br0" timeOffset="107837">19690 6428 7533,'-13'-20'3688,"0"1"-3239,6 12 541,1 1-451,6 6 1260,0 58-2365,0-26 656,0 10 0,0 7-225,0-2 0,0 5-405,-1-11 0,-1 4 1,1 1-1,-1-3-330,2 6 1,0-3 0,-1 1 389,-1 4 0,0-1 0,1-9-869,1-5 1349,0-36 0,0-8 0,0-5 0</inkml:trace>
  <inkml:trace contextRef="#ctx0" brushRef="#br0" timeOffset="108118">19613 6454 7533,'-8'-49'3238,"14"-4"-2429,14 31-449,7-4-90,3 12 0,1 3 90,14 3-181,-13 0 1,0 4 180,7 16 0,-7 2-180,-18 12 629,-14 29-449,-14-4-840,-4-20 1,-6 2-1,-1-3 75,-3-2 1,-3-4-946,-16 4 1,-2-7 1349,18-19 0,2-4 0,-16-7 0,21-10 0</inkml:trace>
  <inkml:trace contextRef="#ctx0" brushRef="#br0" timeOffset="109380">20614 6363 8432,'16'32'1529,"0"0"0,-5-5 1,-1 1-1642,4 5 0,-3 3 516,-5 14 1,-5 5-1495,0-12 1,0 2 0,-3 2 1179,-1-3 0,-1 2 0,-1 1 0,-2-1 0,0 1 0,-3 0 0,0 0 0,-2 2-79,0-5 0,-2 2 0,0-1 1,-1 0-1,-1-3-521,-5 13 0,-1-3 1,-4-3 288,1-11 0,-2-1 1,-1-2-1,3-7 1,1 1-1,0-8 0,-6-16 1,1 1-1</inkml:trace>
  <inkml:trace contextRef="#ctx0" brushRef="#br0" timeOffset="110952">21017 7000 8342,'-7'0'1349,"1"0"-1169,6 0 180,0-6 0,-6 5-180,5-5 899,1 6-719,1 0 0,16 0-360,-8 0 90,16 0-540,18 0-989,-2 3 0,2 0 629,-12-3 1,0 1 809,11 5 0,-6 0 0,-16-5 0,-1 5 0</inkml:trace>
  <inkml:trace contextRef="#ctx0" brushRef="#br0" timeOffset="111684">21030 7235 7533,'-7'-6'809,"1"4"-629,6-4 3508,52 6-3238,-21 0-682,8 3 1,1 0 500,-5-1-382,19 9-156,-23-3-1,12 4-360,-23-4-179,-1-3 89,-11-5-989,-2 0 1745,-6 0-36,0 0 0,-12 0 0,-3 0 0</inkml:trace>
  <inkml:trace contextRef="#ctx0" brushRef="#br0" timeOffset="113086">21824 6857 7533,'-19'-5'1349,"4"3"-180,-4-4-449,6 6-270,6-5 89,1 3-359,6-4 90,0 6 90,0 0-180,6 0 629,7 0-629,7 0 45,15 3 0,3 0-135,10 4-664,-4 0 1,-1-1 393,4 2-315,-10-3 1,-1 1 314,-1 1-45,-1-4 0,-3 1 495,-15 8-90,3-5-270,-14 6 1349,-33 29-1079,3-10-343,1-4 1,-5 5 0,3-3 207,2-3 0,1-1 90,-8 12 0,0 0-1,12-15 1,1-2 361,-7 5 0,-1-1-136,-12 11-360,-5 2 0,24-26 90,18-12-1440,2-7 1350,41 0 360,-16 1-90,23 6 1183,-17 0-1363,6 3 0,3 0-45,-10-2 0,1 0-1,12 2 1,0-1-945,12-2 271,-33 0 449,6 0-360,-27 0 91,4 0 179,-6 0-742,0 0 0,6 0 0,1 0 0</inkml:trace>
  <inkml:trace contextRef="#ctx0" brushRef="#br0" timeOffset="119662">18325 9977 7533,'0'-20'359,"0"1"181,0 6 809,0 0 450,0 0-629,0 11-451,2 30 1,3 35-1,-1 4-1277,0-22 1,0 3-1,0 2 1,0 1-1,1-3 150,-1-1 0,0-2 0,0 1 0,1 0 0,-1-1 408,2 16 0,-1 3 0,2-6 0,0-17 0,6-12 0,0 1 0</inkml:trace>
  <inkml:trace contextRef="#ctx0" brushRef="#br0" timeOffset="120256">18637 10289 7533,'-35'7'4407,"11"-1"-2428,64 0-1619,-5-5-270,-5 2 0,4 0-135,3-2 0,-2-2-315,5-5 225,-8 6 0,-1-1 45,-6-5 90,0 0 0,-16 5 0,3-5 0</inkml:trace>
  <inkml:trace contextRef="#ctx0" brushRef="#br0" timeOffset="120914">19145 10094 7533,'-8'-13'0,"-3"6"1439,9 1 0,-3 12 0,10 13-450,1 12 1,1 5-720,0 0 0,0 1-90,6 14 0,-1 6-420,-6-7 0,-1 5 0,-1 0-535,-1-7 0,0 2 1,-2 0-1,-1-3 775,-5 8 0,-2-1 0,0-4 0,4-3 0,-1-2 0,-6-17 0,-21-25 0</inkml:trace>
  <inkml:trace contextRef="#ctx0" brushRef="#br0" timeOffset="121187">19183 10146 7533,'0'-7'2338,"0"1"-2158,0 6-180,6 0 360,18 0-180,-6 0-45,13 5 0,3 2-135,-1 1 314,-4 3 1,-1 3 495,-2 12-540,-19 7 90,-14 0-405,-22-7 0,-19 3 0,-4 0 0,10-6-765,10-6 1,0-1 708,-10 6 1,-11 6 0,4-5-1,17-15 1,18-21 0,2-7-1</inkml:trace>
  <inkml:trace contextRef="#ctx0" brushRef="#br0" timeOffset="123580">18117 9613 7533,'-7'0'899,"-5"0"-809,10 0 270,-4 0-180,6 0 2788,99 0-4070,-46 0 1192,-11 0 0,7 1 0,-5-2 0,-13-2 0,3 0 67,8 2 1,9 1-1,2 1 1,-7-2-113,5-2 0,1 0-379,-6 3 1,7 0-1,0 0 1,-6 0 422,10 0 1,-1 0-90,-4 0 0,4 0 0,-2 0-60,-10 0 0,-1 0 1,1 0-91,14 3 0,3 1 0,-9 1-795,-18-1 1,-4 0 719,2 3 0,-7-1-1124,-14 0 899,-18-6 752,-17 0 1,2-6-1,-10-1 1</inkml:trace>
  <inkml:trace contextRef="#ctx0" brushRef="#br0" timeOffset="125240">18728 8587 7623,'-7'0'1439,"1"-6"-1259,6 4 449,-6-3-449,5 5 630,-5 0 179,6 17 91,0 16-676,3 1 1,0 9-279,-4 2 0,-3 12 0,0 4 0,0-2 0,1-8-1011,1-5 0,1-5 0,-1 5 885,-1 2 0,-2 9 0,0 1 0,1-6 0,3-13-6026,6 5 4407,4-33 1619,10-8 0,-6-35 0,0-2 0</inkml:trace>
  <inkml:trace contextRef="#ctx0" brushRef="#br0" timeOffset="125998">18767 8625 7533,'-43'-7'3957,"54"-21"-3777,12 22-135,7-6 0,1 1 135,-5 11-90,6 0 180,7 0 314,-5 20 1,-4 12-360,-14 4 0,-5 4-180,1 11 0,-8 1 45,-9-6 0,-13-3-150,-16-12 0,-11-3 0,5-7 60,-12 0-566,12-15 1,-5-3 0,10-7 0,12-17-1,0-20 1</inkml:trace>
  <inkml:trace contextRef="#ctx0" brushRef="#br0" timeOffset="126966">19963 9626 6805,'-13'0'1439,"1"0"-1259,4 0 540,-3 0 176,9 0-446,-4 0 302,6 0-122,0 0-209,12 0 29,43 0-717,-26 0 1,1 0-994,15 0 1,0 0-360,8 6 1619,-15 1 0,-19 6 0,-7 0 0</inkml:trace>
  <inkml:trace contextRef="#ctx0" brushRef="#br0" timeOffset="127201">19951 9847 7533,'46'13'5397,"10"-6"-5658,-20-1-99,8-1-360,5 3 451,-17-1 233,11-1-2122,-18-6 2176,-17 0 0,-2 6 1,-13 1-1</inkml:trace>
  <inkml:trace contextRef="#ctx0" brushRef="#br0" timeOffset="128456">20783 9691 7533,'-13'0'989,"6"0"-989,1 0 0,0 6 2519,10 1-1890,15 6 1,16-7 0,5-5-271,17-1-359,-13-4 0,-3-5 0,-2-17-135,-17-3 1,-5-4 268,-9 2 1,-6-1-495,-7-14 1,-10 2 943,-15 11 1,-7 6-450,9 5 0,-2 5-45,3 4 0,0 8 449,-1 16 1,2 7-90,-7 24-360,4-15 0,2 7 179,12 10 1,6 8 0,1-4-685,0-3 0,2-1 505,3 5 0,3 4 0,3-6 90,4-6 0,6-4-45,3-3 0,7-3-405,21 4 0,4-6 180,-22-13 0,0-2 0,18 4 0,-4-7 0,-20-11-630,13-23 1,-1-6 180,-7 4 404,6-4 0,-3-2-1304,-15-5-1,0 24 181,0-11 290,-6 23 429,5 0-629,-11-6 1169,5 5 0,0-5 0,1 6 0</inkml:trace>
  <inkml:trace contextRef="#ctx0" brushRef="#br0" timeOffset="129639">21160 9003 7533,'-13'0'1799,"0"0"-1619,0 0 989,6 0-809,-5 0-1,11 0 1440,18 0-1529,1 0-270,31 0-180,-17 2 1,0 1 89,8-1-90,-9 1 0,-3 0-180,-14-3 540,11 5 90,-16-3 179,-15 21-359,-16-7 45,-5 6 0,-2-1-135,-3-4 45,2 4 0,1-1 45,6-10-180,-9 9 0,19-8 0,8-9-90,5 4 540,0-6-90,11 0 989,32 5-1259,13-3-180,-23 4 1,1-1-856,4-4 1,-2 0-46,-5 4 271,6-5-91,-26 0 900,-9 0 0,-2 0 0,-8 0 0</inkml:trace>
  <inkml:trace contextRef="#ctx0" brushRef="#br0" timeOffset="131681">18273 10991 7892,'25'0'1260,"25"0"-1080,-4 0 0,11 0-757,-16 1 1,5 2-1,4-1 1,1 1-1,-1-1 703,2 0 0,0 0 0,1-1 0,1 1 0,0 0-270,3 3 0,2 0 0,-1 0 0,-1 1 0,-4-2 54,-2-2 0,-2 0 0,-4-1 0,-5 3 45,5 5 0,-9-1 970,-5-7-925,-24 11 507,4-11-507,-9 11 0,-2-5 0,-7 6 0</inkml:trace>
  <inkml:trace contextRef="#ctx0" brushRef="#br0" timeOffset="133103">19522 11069 8342,'-8'0'1439,"2"6"-629,6 24-540,-2-2 0,-2 4-225,3 15 0,1 4-180,-2-5 0,4-3 135,6-5 0,3-5-90,5-2 225,13-26 0,7-5-1,-5 1 1,1-2-374,6 1 0,5 0 351,-1 1 1,6 0-1,0 1 1,-6 0-23,-4 1 0,2 1-54,0 0 0,9-1 0,3 1 0,-3 0 0,-8 0-501,1 1 1,-2-1 464,3-1 0,3 0 0,-5-4-45,-6-6 0,-6-4-4,11-11 184,-14-1 0,-3-3-135,6-16 45,-9 13 0,-2 0 315,2-17-90,-7 1-90,-7 6-90,-6 12-360,6 2 270,-5 12-360,5-23 411,0 0-366,2-14 1,3-4 224,-4 21 0,1 2 90,2-9 0,-1 5 1258,-3 12-1348,-6 23 146,0 0-56,0-6-180,0-1 180,0 0-90,0 1 90,0 6 0,0 0 0,0-6 90,0 5 540,0-5-360,-6 6-90,5 0 180,-11 0 359,-24 6-539,10-5-1080,-21 15 1,-1 3 269,10-6 450,4 5 1,2 0-1440,1-5 179,10-6 1081,-6 5-361,14-11 720,25-30-540,11 6 1,5-3 943,-6-2 1,2 0-1876,7 4 0,0 4 1651,1 3-1248,-6 10 1517,0 0 181,6 1 359,7 12-629,-5 1 0,4 6 270,-6 12-316,-9 1 1,-1 4-360,-7-5 0,0 2 1477,4 8 0,-2-1-1882,-4 5 2137,-6-13-3396,-1-13 1709,-6-7 0,0 0 0,0 1 0</inkml:trace>
  <inkml:trace contextRef="#ctx0" brushRef="#br0" timeOffset="134035">18364 12057 7533,'-13'6'1979,"0"1"-1889,0 6 1259,6 0-630,-5 0 1,11 23-360,-5-5-429,5 3 1,2 5 338,-1 0 0,0 2-180,2 12 0,2 5-90,-3-16 0,1 3 0,0 1 0,0-3-60,0 0 0,1-2 0,-1 1-330,0 10 0,0 1 1,0-3-556,1 0 1,0-5 539,-2-15 0,-1-2-1574,6 27 1979,-6-42 0,-6-19 0,-1-9 0</inkml:trace>
  <inkml:trace contextRef="#ctx0" brushRef="#br0" timeOffset="134289">18351 12304 7533,'6'-27'1439,"7"-3"-630,1 15 451,34-10-541,-11 17-539,15-4 180,-20 12 0,-13 0-180,-6 0 0,-6 6 179,-1 24-269,-24 12 0,6-10 0,-3 1-540,-5 0 1,-6-1-301,-5-3 1,-4 0-1,3-4 750,8-7 0,2-1 0,-18 8 0,9-12 0,25-26 0</inkml:trace>
  <inkml:trace contextRef="#ctx0" brushRef="#br0" timeOffset="134904">18807 12577 7533,'-30'0'4767,"1"0"-4407,28 6 269,30-4-449,-9 3 0,35-5-989,-4 0 809,-14 0-1529,12 0 89,-17 0 991,-10 0-1170,8 0 1619,-22 0 0,10 12 0,-11 2 0</inkml:trace>
  <inkml:trace contextRef="#ctx0" brushRef="#br0" timeOffset="135089">18807 12760 7533,'45'-3'337,"0"1"0,0-1 1,20-1-1,-19 2-337,-39 2 0,11 0 0,-4 0 0</inkml:trace>
  <inkml:trace contextRef="#ctx0" brushRef="#br0" timeOffset="135907">19534 12590 7533,'-20'8'1709,"7"-3"-1529,7-5 629,12 6-45,23 1 1,7-1-585,3 3 120,0-5 0,8-2 0,-7-3-210,9-12-45,-10 6 0,-4-6-540,-16-10 0,-6-3 135,1-11 315,-31-15 0,-12 1 405,-9 12-381,-4 0 1,-2 7 469,-3 25 226,7 31 0,1 10-541,17-17 1,2 5-45,-5 18 0,1 10 0,6-2 180,8-2 0,6 1-150,-1-2 0,1 3 0,7-1 89,9-2 1,6-1 0,0-3-255,-4 5 0,7-7-135,17-11 0,11-5 1,-5-7 269,11-11-540,-12-14 0,6-8 0,-10 1-89,-4-5-662,-5-9 0,-6 1 662,-17 13 539,5-14 0,-11 15 0,5-4 0</inkml:trace>
  <inkml:trace contextRef="#ctx0" brushRef="#br0" timeOffset="136564">19990 11953 7533,'-35'8'1889,"10"-3"-1080,14-5 540,15 0-809,3-5 90,20 3-270,17-4 179,10 6-809,-21-1 1,-1 2 89,3 11-540,-11 2 450,-43 24 180,-20 2-90,2-8 0,-2 0 450,6-10 0,1-1 719,-14 2 1,17-3-450,36-7-181,36-7-314,-15-6 0,3 0-795,8 0 1,5 0 0,-8 0-511,-3 0 1260,3 0 0,-7 0 0,-23 0 0,-6 0 0</inkml:trace>
  <inkml:trace contextRef="#ctx0" brushRef="#br0" timeOffset="137304">20692 11901 7533,'-25'0'2428,"-11"34"1,-1 13-2025,11-13 1,1 4-1433,3-2 0,-4 5 1,2 1-1,5-3 1208,2 8 0,5 3-1,4-8 1,1 7 0,1-1 0,3-7-90,1 0 0,4-2-150,-2 4 0,1 5 0,5-6 183,8-9 1,2-4-574,7 14-378,4-19 1,1-3-342,2-2 179,14-19-179,-18-8 359,-6-10 810,-1 3 0,-6-9 0,0 4 0</inkml:trace>
  <inkml:trace contextRef="#ctx0" brushRef="#br0" timeOffset="137668">20913 12083 7533,'-13'-14'3238,"6"2"-3058,1 12 629,6 0-359,0 6-90,0 7 449,0 30-539,0 1-465,0-8 0,1 10 0,-1 2 0,-1-5 375,-2 10 0,0 2-728,3-8 1,0 9 0,1 2 0,1-3 0,0-9-1432,0 5 0,3-4 1538,-1-4 0,2 2 1,4-13-1,10-15 0,-1-17 1</inkml:trace>
  <inkml:trace contextRef="#ctx0" brushRef="#br0" timeOffset="138120">21017 12434 7533,'-14'6'5577,"3"-5"-5398,11 5 451,11-6 180,9 0-271,19 0-359,1 0-450,-5 0 0,-1 0-2259,5 0 820,15 0 540,-16 0 1169,2 0 0,-5-6 0,-5-1 0</inkml:trace>
  <inkml:trace contextRef="#ctx0" brushRef="#br0" timeOffset="138698">21577 12161 7533,'0'-14'3508,"0"2"-2249,0 12-899,0 17 0,0-1-181,-3 13 1,0 3-1279,1 19 1579,-4-10 0,-3 8 0,1 7-480,2-10 0,0 6 0,0 4 0,0 0 0,1-2 0,1-5-1597,0 1 0,1-5 1,0 0-1,0 2 1597,-2 4 0,-2 8 0,1-2 0,4-11 0,8-23 0,13-24 0,0-50 0</inkml:trace>
  <inkml:trace contextRef="#ctx0" brushRef="#br0" timeOffset="139043">21589 12226 7533,'0'-21'809,"0"-2"-269,0 15 269,0-5-539,6 0 0,-5 6 90,11 1 449,7 0-449,3 5-90,15 7 180,-15 17 0,-5 9-316,-9 5 1,-5 3-135,5 4 0,-7-1-445,-16 0 0,-7-5 85,-13 3-540,-4-9-584,6-24 0,-1-4 1124,6 2 360,-26-17 0,42-4 0,-1-11 0</inkml:trace>
  <inkml:trace contextRef="#ctx0" brushRef="#br0" timeOffset="139470">22175 12031 8432,'9'35'1529,"0"1"0,2 6 1,-1 0-1261,-2-7 1,-2 5-1154,-4 8 1,-2 10 0,-3 1 0,-1-9 973,-4-1 0,-6 0-120,1-7 0,-3 7 0,-3 5 0,-1-1 0,-1-5 0,1-9 30,-15 7 1,-3-5-361,9-7 0,-2 3 0,0-1 1,3-9 177,-2-8 1,2-6-2158,-5-2 2339,3-16 0,9-3 0,-4-5 0</inkml:trace>
  <inkml:trace contextRef="#ctx0" brushRef="#br0" timeOffset="140753">18741 14150 7533,'-20'6'0,"1"-4"0,6 3 0,0 1 1079,6-4 900,7 3-1170,18-5-359,10 0-180,17 0 135,-17 0 0,2 0-630,3 3 0,1 0-135,-4-2 0,0 0 360,15 5-270,-15 0-449,-15-5 719,-2 5 0,-13-1 0,-8 3 0</inkml:trace>
  <inkml:trace contextRef="#ctx0" brushRef="#br0" timeOffset="140951">18767 14320 7533,'16'20'3058,"7"-2"-3058,18-10 90,-4-3 0,-11 1-630,0-4 270,0 4-1799,23 5 2069,-17-2 0,5 10 0,-25-6 0</inkml:trace>
  <inkml:trace contextRef="#ctx0" brushRef="#br0" timeOffset="141749">19417 14267 7533,'-7'8'719,"1"-2"-179,6-6 1799,40 17-2339,-6-7 134,8 1 1,3-3 45,11-8-422,-26-8 1,-2-3 331,10-5-270,-18-14 180,-7 10-89,4-24 89,-14 14 89,-17-7 1,-7 2-90,-2 7 135,-9 5 0,-2 4 315,-6 14 90,-11 5 44,8 23 1,3 11-270,11-1 0,5 7-91,7-2 1,1 7 0,4 3 0,8-3-165,11 7 0,10 0 0,1-3-193,-5-4 0,2-1 0,5-6 13,5-7 0,4-4 0,5-8-390,7-13 0,5-8 1,-5-1 104,-9 3 0,0-1-630,29-6 1,-10-5 764,-35-3-450,8-9 0,-23-2 720,5 4 0,0-8 0,0 10 0</inkml:trace>
  <inkml:trace contextRef="#ctx0" brushRef="#br0" timeOffset="142504">19886 13683 7533,'-28'0'2788,"3"0"-1888,18 0-451,2 0-269,5 0 630,5 0-630,2 0 314,20 0 1,6 0-585,3 0 45,3 2 0,1 1-315,1-1 1,-2 4-1,-7-1 270,-12-3 1169,-7 9-1169,-25 2 90,-9 13-135,-4-9 0,-1-1 46,-10 18 44,6-13 0,0 1-45,-13 13-270,3-2 0,15-14 180,25-14 90,14-5 450,19 0 0,6 0-630,6 6 90,-2-5 0,-1 0-899,-9 4-1620,4-5 2699,-15 0 0,-3 0 0,-13 0 0</inkml:trace>
  <inkml:trace contextRef="#ctx0" brushRef="#br0" timeOffset="143518">20484 14281 7533,'-7'-8'899,"1"2"-179,0 6 359,5 0 180,-5 0-269,12 0-226,26 6 1,6 0-1035,-3-3 46,12 5 0,2 2-675,-9 3 89,0 1-2068,-2 5 2158,-18-12 720,-1 4 0,-6-3 0,0 5 0</inkml:trace>
  <inkml:trace contextRef="#ctx0" brushRef="#br0" timeOffset="144758">21225 13942 7533,'-13'-12'1169,"6"-1"-539,1 5 719,0 3-450,5-1 271,-5 10-721,12 9 91,1 32-315,-1-13 0,1 2-241,0 8 0,-1 7-110,-3-7 0,-2 8 0,0 3 0,0-1 0,1-6-997,0 4 0,0-4 1,0 4 942,-2-3 0,0 5 0,0 2 0,0-4 0,0-9-809,0 4 0,0-10 989,0-8 0,0-31 0,0-35 0</inkml:trace>
  <inkml:trace contextRef="#ctx0" brushRef="#br0" timeOffset="145017">21239 13982 7533,'55'11'1859,"1"1"0,-2-4 0,-19 7-1545,-57 25 1,-15 5-135,14-2-400,-6-8 0,-2-3-1489,6-2-2856,-20-14 4565,20 3 0,-10-19 0,28-7 0</inkml:trace>
  <inkml:trace contextRef="#ctx0" brushRef="#br0" timeOffset="145216">21642 14307 7533,'-22'-7'3688,"-2"1"-5128,23 6 721,-5 0 719,6 0 0,6 0 0,1 0 0</inkml:trace>
  <inkml:trace contextRef="#ctx0" brushRef="#br0" timeOffset="147220">21875 14176 7533,'8'6'899,"-2"-4"-269,-6 4 539,0-6-989,0 0 630,0 6-541,5 1-269,2 0 450,41-1-450,8-12 90,-16 1 0,0-3-235,-3-4 1,-3-2-126,12-8-135,-20 0 1,-3-4-19,0-10 468,-6 11 0,-9-2-90,-35-6 0,-10 4 45,8 3 45,-20 6 0,-3 12 1124,10 26-3995,-4 10 3186,9 5 269,11 4-461,-1 2-78,13-10 0,2 6 67,10 5 0,4 9 1,2 1-1,1-5-67,2 5 0,3 0-142,1-7 1,2 5 0,3-4 0,3-11 51,9-12 0,3-10-450,22 2 180,-8-7 180,-13-6-540,-6 0 310,0-6-1029,11-13 3503,-14-8-3593,8-7 950,-18 9-591,-6 6 1080,4 6 0,-9-1 0,4 1 0</inkml:trace>
  <inkml:trace contextRef="#ctx0" brushRef="#br0" timeOffset="148207">22343 13605 10321,'17'-8'1349,"-11"3"-1169,24 5-630,-11 0 271,-5 5-91,28-3 360,-18 9 0,14-3 0,-19 4-1,-26 17 1,-8 2 0,2-7-135,-12 16 0,-5-3 135,1-20-180,-8 19 360,17-27-90,6 2-90,9-11-450,5 0 630,40 0-540,-7-2 1,2-1-1261,7-1 1,0 0 989,-4 1 1,-5-1 539,-3-2 0,-19 12 0,-3 1 0</inkml:trace>
  <inkml:trace contextRef="#ctx0" brushRef="#br0" timeOffset="150892">21524 14970 7533,'-7'0'-270,"1"0"1439,0 0-719,5 0-360,-5 0 180,6 5-180,0-3 809,-6 27-629,-1-12-135,-1 9 0,-2 3 135,-8 1 0,-2-1-136,5-3 1,0-1-889,-7-2 0,0-3 844,2-2 89,-16-11 271,-5 0-360,-6-1-531,-10-6 261,17 0 90,3-1 0,-5 2 60,1 0 0,-4 2 0,2-2-1283,-13 0 0,0 0 1313,9 1 0,-2 0 0,4 0 45,7-2 0,-2 0-386,-4 1 0,-7 0 1,-2 1-1,7-1 296,-7 0 0,-1 0-289,8 0 0,-6 1 1,1-1-1,6 0 199,2 0 1,3-2-148,3 1 1,-1 0 0,-2 0 101,0 0 0,-2 0 0,-3 0 1096,-3 0 1,-4 0-1,-2 0 1,0 0-693,0 1 1,0-1 0,0 0 0,1-1-225,5 0 0,1 0 0,1-1 0,2 1 60,-4 1 0,2 1 0,10-4-600,0-8 2247,30 9-1797,6-3 2731,0 5-3720,0-6 1552,0 4-1193,0-3-638,0 5-261,-5 0 1619,3 5 0,-9-3 0,3 4 0</inkml:trace>
  <inkml:trace contextRef="#ctx0" brushRef="#br0" timeOffset="151244">19066 15009 7533,'-19'-13'2248,"-12"0"-1798,2 11 0,0 2-270,-16 2 134,3 8 1,0 4 45,-3 14-1749,13-12 0,1 1 1659,-3 15 90,-7 5-861,30-9 1,4 2-40,0 26 540,24-20 0,13 6 0,5 0 0,-3-6-540,-2-5 1,0-5-1,3 3 262,3 4 0,4 5 1,0-3-1,-6-6 1,0-3-1,-4-7 0,7 6 1</inkml:trace>
  <inkml:trace contextRef="#ctx0" brushRef="#br0" timeOffset="152852">17584 16010 7533,'-8'-6'1529,"-3"4"360,4-9-990,0 9-89,-5-3-630,10 5 269,-4 0 811,12 46-1170,-5-19 0,0 4-513,2 4 0,2 5 0,-1 0 363,-3 3 0,-1 0 0,0 1 30,2 3 0,0 1 0,0 2-510,-1-1 1,-2 4-1,1-1 1,0-4 209,0-3 0,0-4 0,0 0-300,2 6 1,0-1-1,0-10-719,-1-6 1349,16-59 0,-8 3 0,0-2 0,1 0 0</inkml:trace>
  <inkml:trace contextRef="#ctx0" brushRef="#br0" timeOffset="153087">17610 15997 7533,'47'29'521,"0"0"1,0 1 0,-5-4-1,-2 0 1,-22-3-792,-58 16-541,1-13 631,1-7-629,5-6 179,-12 0 360,4-6 270,8-1 0,3-6 0,9 0 0</inkml:trace>
  <inkml:trace contextRef="#ctx0" brushRef="#br0" timeOffset="154397">17987 16413 7533,'-13'0'-1619,"0"0"1619,6 0 0,1 0 0,0 0 1889,4 0-90,-4 0-540,12 0-450,13 0-89,14 0-90,20 0-451,-6 0-44,-10 3 0,0 0-382,20-2-23,-22 2 0,0 0-3310,11-3 3490,-14 0-2428,4 0 1348,-24 0 1170,11-6 0,-29 5 0,-1-5 0</inkml:trace>
  <inkml:trace contextRef="#ctx0" brushRef="#br0" timeOffset="154765">18195 16218 7533,'-21'-35'989,"8"5"-719,7 17 629,6 0-629,0 6 90,0 1 719,0 29-359,0 12-360,0 18-270,0-26 0,0 4-203,0 9 1,0 10-1,0 2 1,0-4-928,0 3 0,0-2 1,0 2 1039,3-5 0,0 3 0,0-2 0,0-6 0,-1 12 0,5-19 0,12-34 0</inkml:trace>
  <inkml:trace contextRef="#ctx0" brushRef="#br0" timeOffset="155339">18598 16140 7533,'-13'-13'2338,"0"6"-1978,6 13 209,2 22 1,4 18 0,1-2-390,-1 1 0,2 2-567,-1-3 0,0 7 1,0 0-1,0-5 507,0-2 0,0-3 0,0 0 0,0 3 0,0 0 0,0-2-30,0 6 0,0-2-180,0 6 0,0-6-495,0-7 0,6-8 1,1-40-1</inkml:trace>
  <inkml:trace contextRef="#ctx0" brushRef="#br0" timeOffset="155592">18676 16166 9332,'30'8'404,"0"1"1,5 7-360,1-2 0,-4 4-45,-12 14 0,-8 1 90,-18 0-1394,-26 4 0,-7-2 674,5-4 495,-11 1 1,0-5 0,18-20-1,-5-1 1</inkml:trace>
  <inkml:trace contextRef="#ctx0" brushRef="#br0" timeOffset="156561">19014 16517 7533,'-13'0'359,"6"0"-269,1 0 900,6 0-450,0 0-91,12 0-449,25 0 180,1 0 90,18-6-630,-17-1 630,-8-19 0,-5-7-90,-12-15-90,2 15 0,-6 1-58,-35-4 508,-1 23-469,-7 0 289,-6 6-90,0 12-90,-6 22-45,27-5 0,2 7 104,0 5 1,0 5 0,5 1 0,2 4 0,5 1 0,7 2-330,9-3 0,8 2 0,3 0 0,-2-6-296,-3-3 0,0-4 0,4-3 416,13 2 0,6-4 0,-6-13-557,3-21-192,-8-7-630,-8-7 989,-3 0-3770,5-22 4130,-16 23 0,12-17 0,-7 23 0</inkml:trace>
  <inkml:trace contextRef="#ctx0" brushRef="#br0" timeOffset="157203">19404 16010 7533,'-14'-6'1439,"-3"4"-1079,15-3-1,-9 5-89,9 0-90,-4 0 90,6-6-90,0 4 360,18-3-181,-2 5-269,15 0 0,-5 0-180,18 5 90,-14-3-359,8 33 89,-37-17 225,-16 15 0,-7 1 225,-6-8 179,-2-1 1,1-3 90,7-7 539,-4-2-899,25-7 90,4-6-90,44 6-3482,-21-5 3212,23 5 270,-23-6-3058,29 0 1709,-21 0-540,14 6 1799,-34-5 0,-9 11 0,-5-5 0</inkml:trace>
  <inkml:trace contextRef="#ctx0" brushRef="#br0" timeOffset="157995">19925 16426 9691,'0'-7'1799,"0"1"-1439,0 6 0,5 0-180,26 6-270,-7-5 90,14 5-1259,-19-6 539,0 0 450,-5 6 270,16 1 0,-14 6 0,9 0 0</inkml:trace>
  <inkml:trace contextRef="#ctx0" brushRef="#br0" timeOffset="158151">19899 16608 7533,'57'0'0,"0"0"0,-1 0 0,-8 0 0,-1 0 0,0 0 0</inkml:trace>
  <inkml:trace contextRef="#ctx0" brushRef="#br0" timeOffset="158845">20692 16400 8252,'47'7'1259,"-13"-4"1,-1 0-1440,16-3 90,-16-2 0,-1-2-90,-1-4 0,-4-3 0,8-10 540,-45-15 0,-14 0 270,-7 11-496,-7-6 1,-5 10 540,-4 37 0,3 14-271,18-8 1,1 2-225,-15 8 0,7 9-23,25-3 1,8 9-1,6 0 1,0-7-203,4-6 0,3 0-391,1 17 1,3 8 0,4-15 165,25-16-556,-4-19 1,1-6-434,7-15 944,-12 7 0,-2-7-1214,-12-21 0,-5-4 449,10 1 1080,-13 4 0,-1 1 0,4 1 0,-6 10 0</inkml:trace>
  <inkml:trace contextRef="#ctx0" brushRef="#br0" timeOffset="159337">21160 15893 7533,'-20'-15'2428,"1"-2"-1888,6 16-180,6-5-360,1 6 450,6-6-450,6 5 539,36-5-449,-3 6-45,-7 0 0,-1 0 135,3 0-630,2 0 900,-20 11-2281,-26 20 0,-8 5 1741,7-3 90,-17 3 0,-4-1 450,1-5-180,7-6-270,-6 1 90,23-7-270,1-17 0,6 5 3932,12-6-3438,18-2 1,6-2-494,15-3-59,-7 0 0,-1 1-841,-4-2 179,-8 3-1618,-10 5 1978,-8 0 540,-2 0 0,-3-6 0,5-1 0</inkml:trace>
  <inkml:trace contextRef="#ctx0" brushRef="#br0" timeOffset="161213">17310 17687 7533,'-6'-19'2608,"5"5"-1798,-10 1-450,9 7-1,-4 18-89,6-4 180,0 23 0,0 13-181,3-6 1,0 2-2306,-2-4 1,0-1 2170,2 8 0,0 1 44,-3-1 1,0 2-501,1 2 1,1 4-1,0-2-129,-2-6 1,0-2-1,1 0-30,3 5 1,1 0-1,-2-7-329,-2 12 179,5-27-1709,-6-22 4379,0-4-2040,0-17 0,0-6 0,0-8 0</inkml:trace>
  <inkml:trace contextRef="#ctx0" brushRef="#br0" timeOffset="161445">17349 17674 7533,'19'-29'3598,"8"12"-3059,0 30-179,-1 1 90,4 28-270,-14-6-225,-3-8 0,-2 2-45,-10 8 0,-6-1 45,-3-7 0,-4-2-1066,-9 12 0,-4-5 751,-17 0-809,-1-5-91,11-17 901,10-5 359,-8-3 0,15-10 0,-3-3 0</inkml:trace>
  <inkml:trace contextRef="#ctx0" brushRef="#br0" timeOffset="161857">17922 17453 7533,'-42'-1'5037,"0"14"-4318,21 27 1,4 11-360,1-8 0,2 9-166,7-9 1,1 10 0,1 4 0,1 2 0,1-4 0,2-7-2204,2 4 1,2-6 0,0 3 1900,-2-2 0,-1 6 0,1 0 1,3-4-1,6-11-972,21 2 1,3-13-687,-5-9 1226,2-1 0,-1-4 540,-10-13 0,-1 0 0,-6 0 0</inkml:trace>
  <inkml:trace contextRef="#ctx0" brushRef="#br0" timeOffset="162546">18182 17661 7533,'-20'-13'3688,"7"0"-2429,1 6-899,11 7 944,-4 44 0,4 23-1034,0-25 0,2 1-1568,-1 6 1,0 5 0,0-5 1387,-3-2 0,0-6 0,2-12 0,1 2-1007,-2 9 1,0 7 0,0-7 647,2 12-1192,1 0 0,4-11 1101,2-35 360,6-12 0,0-1 0,0-6 0</inkml:trace>
  <inkml:trace contextRef="#ctx0" brushRef="#br0" timeOffset="162893">18338 17921 7533,'-15'-7'6116,"4"1"-5486,17 12 179,6 1-359,20 6-495,-3-3 0,6-1-2615,2-5 0,4-2 1,-4 1 2254,-3 3 0,-1-1 180,16-6 1,-11-3-676,-31 2 270,0-9 630,-1 9 0,0-10 0,1 5 0</inkml:trace>
  <inkml:trace contextRef="#ctx0" brushRef="#br0" timeOffset="163062">18598 17687 7533,'-3'57'62,"1"-1"0,-1 0 0,0 1 1,1-1-1,-1 0 0,-1 6 1,-1 5-1,1-5 0,3-11 0,5-20 1,9-18-1,0 0 0</inkml:trace>
  <inkml:trace contextRef="#ctx0" brushRef="#br0" timeOffset="164245">19040 17869 11041,'13'7'899,"12"5"-809,2-11 90,7 5-3640,8-23 0,-1-6 3370,-7 1 45,4 0 0,-6-5 1498,-30-26-1094,-15 25 1,-20-15 180,-14 31-315,19 16 0,-1 4 387,1 0 0,2 4-342,-20 21 158,24 1 0,2 8 0,7 2-338,9 0 0,8 1 0,6 1-428,4-6 1,5 1 0,2-2 0,2-3 187,0-1 0,1-4 0,5-8-240,11-8 0,5-7 1,-8-11-421,1-29 2712,-11 5-3971,-9-11 1710,-11 22 373,5-12 0,-11 19 0,5-10 0</inkml:trace>
  <inkml:trace contextRef="#ctx0" brushRef="#br0" timeOffset="165321">19417 17531 7533,'-21'0'1619,"3"0"180,13 0-1619,3 0 0,-3 0 359,5 0-269,0 0-360,5 0 180,3 0 90,10 0-90,-3-6-90,3 5-90,-4-5 180,-2 6-270,2 0 0,10 0 180,-8 0-90,20 0 0,-26 0 720,13 0-270,-21 0-450,9 0 180,-9 6-360,-2-5 90,-14 17 90,0-10 90,-10 11-90,9-6 90,-4 0 0,6 0-270,-17 17 270,1-1-90,2-1 0,-2 1 540,-7 12-450,4-7 0,26-17 450,36-17-180,-5-6-1,24 5-448,-16-5 358,1 6-1438,15-6 899,-25 5-1349,12-5 360,-22 6 0,-7 0 1349,-1 0 0,-12-6 0,-2-1 0</inkml:trace>
  <inkml:trace contextRef="#ctx0" brushRef="#br0" timeOffset="166147">19860 17544 8342,'-8'0'1080,"2"0"-900,1 0 89,3 0 451,2 18-360,2-3 179,8 13 1,3 5-90,-7-3 0,-2 2-912,6 19 1,-1 1 641,-4-15 0,-4 2 90,-4 7 0,-3 5 0,-2-3 0,-5 1 0,-2-1-300,5-8 0,-1 1 0,-3 0-360,-10 7 0,-4-1 0,2-9-1653,-10 4 1323,1 2 0,4-13 271,16-36-721,-2-3 1170,15-5 0,-9 0 0,4 0 0</inkml:trace>
  <inkml:trace contextRef="#ctx0" brushRef="#br0" timeOffset="167893">20289 17843 7533,'-8'0'1799,"2"0"180,6 0-810,6 0-1799,36 0-2428,9 0 2338,4 0 720,-7 0 0,-34 6 0,5 1 0</inkml:trace>
  <inkml:trace contextRef="#ctx0" brushRef="#br0" timeOffset="168108">20340 17960 7533,'-49'13'4137,"19"-5"-4317,43-3-809,44 1 359,-5-5-1280,-23 2 1,-1 0 739,9-3 602,-17 0 568,0 0 0,-1-6 0,-6-1 0</inkml:trace>
  <inkml:trace contextRef="#ctx0" brushRef="#br0" timeOffset="169006">20939 17921 9062,'-7'0'1259,"1"0"-359,6 0-271,0 6-359,12-5-90,-4 11-90,46-5-900,-4 1-114,-6-9 0,2-4 699,-6-2 1,0-7-181,4-16 0,-5-8 360,-15 10 0,-4-3 45,3-5 0,-12 1 225,-23 9 0,-10 3 719,-11 5 1,-7 9-226,2 13 1,-4 7-1,2 0-584,-7-5 0,2 5-1494,-3 20 0,12 6 1539,22 8-10,3-15 1,4 4 98,11 7 1,6 5 0,4-2-480,-1-8 0,3-1 1,2 0-102,6 9 1,4 1 0,1-9-725,11-9 1,0-9 809,-10-7 0,-3-5-854,17-11 3321,-17-14-2242,-4-2 0,-2-3 0,2-20 0,-8 16 0,0 0 0</inkml:trace>
  <inkml:trace contextRef="#ctx0" brushRef="#br0" timeOffset="169694">21472 17388 7533,'-35'0'3957,"11"0"-4136,18 0 268,6 0 271,6 0 0,1 0-180,12 0 450,18 0-361,0 0-179,7 6 90,0 1-180,-10 12-180,6-5 180,-20 5-1169,-20 29 1079,-9-21 45,-12 4 0,-6-1 225,-10-3 270,8-13 0,0-2 359,-4 2-89,8-9 449,36-5-1079,-8 0 90,34 0 0,-16 6-1530,25 0 1,4 1-180,-8 7 1124,5-7 1,-5-1 224,-27 0 180,-4-6 0,-11 0 0,0 0 0</inkml:trace>
  <inkml:trace contextRef="#ctx0" brushRef="#br0" timeOffset="173182">18221 18493 7533,'0'-7'899,"0"1"360,46 24-989,-7-8 0,14 2 0,6 0 0,1 0 0,-5-2-1596,-1-1 1,-3-2 0,2-1 0,3 2 1355,-3 1 0,4 1 0,2 1 0,0-1 0,-4-2 0,-6-4 105,8-5 1,-6-3 0,-2-2-106,-5 0 0,-1 0 0,2-3-98,1-1 1,4-4-1,-1 0 1,-3 2-173,-3 1 0,-2 1 0,0-1 180,13-3 0,0-2 0,-11 4-569,-11 5-1940,-8-16 2569,-15 13 0,8-15 0,-9 12 0</inkml:trace>
  <inkml:trace contextRef="#ctx0" brushRef="#br0" timeOffset="173972">19963 18649 7533,'-49'8'1259,"13"-2"-989,30-6-90,6 0 269,0 11-179,0-2 270,12 9 0,8 1-360,2 1 269,4-2 1,1 2-270,17 14-421,-10-13 0,2-2 331,-10-5 0,2-3-60,12-4 0,8-4 0,1-5 29,1-7 1,1-5 0,2 1-128,-7 3 1,2 1 0,0 0 0,-1-2-320,7-6 0,-2-2 0,-5 3 387,0-2 0,-6 5 90,5 6-360,-14-4 180,-7 9-450,-5-4 360,-5 1-539,2-3 179,-21-5 1008,2 0-1907,-11 0 1355,0 0-816,6 0 900,1 6 0,6-5 0,0 5 0</inkml:trace>
  <inkml:trace contextRef="#ctx0" brushRef="#br0" timeOffset="174259">21030 18480 7533,'-10'0'2428,"13"6"-2158,36-4-180,-5 9 90,4-9 270,-1 9-180,-2 2 89,4 7-269,-19 6 1169,-13 5 1,-8 5-1305,-11 1 0,-6 2-219,-1 8 0,-4 0 353,-5-2 1,-3-2 270,-5-3 0,3-3-360,12-8 0,4-2 0,6-7 0</inkml:trace>
  <inkml:trace contextRef="#ctx0" brushRef="#br0" timeOffset="175988">24113 6792 7533,'-6'-13'449,"4"6"631,-4 1-361,0 1-359,5 3 0,-5-4 270,6 6-271,0 0 181,0 12 90,6 8-270,-5 8 89,11 15-59,-8-7 0,-2 7 0,-1-1-211,3 13 1,0 3-793,-2-16 0,-1 4 0,0 0 0,0-3 523,0 3 0,-1-3 0,-1-2-135,-1 16 0,-1-2-765,0-2 1,-2-4-1350,-1-19 1,-1-3 1888,0 9 1,-5-38 449,5-22 0,-5 2 0,-1-10 0</inkml:trace>
  <inkml:trace contextRef="#ctx0" brushRef="#br0" timeOffset="176222">24204 6792 7533,'31'30'1416,"0"1"1,0-1 0,14 8-1,-15-3-1326,-35 1-3361,-8-19 3271,-2 19-665,-17-15 1,-15-3-1,3-2-55,8-3 1,-1-3 719,-4 2 0,-3 0 0,9-7 0,6-15 0,43-15 0</inkml:trace>
  <inkml:trace contextRef="#ctx0" brushRef="#br0" timeOffset="176476">24775 7091 7533,'0'-7'0,"0"-4"0,0 3 0</inkml:trace>
  <inkml:trace contextRef="#ctx0" brushRef="#br0" timeOffset="176904">24672 7065 7533,'-36'0'4497,"7"0"-3238,34 0-539,20 0-46,16 6 1,4 0-630,-9-5 0,0 1-90,7 4 0,2-1-450,-5-4 1,-4-2-1485,-1 1 450,21 0-360,-31 0 1889,-18 0 0,-1 0 0,-6 0 0</inkml:trace>
  <inkml:trace contextRef="#ctx0" brushRef="#br0" timeOffset="177195">24684 7325 7533,'-49'0'2968,"13"6"-2968,30-4 1079,34 1 1,14 0-630,-7-3-121,8 0 1,11 0 0,-8 0-60,0 0-555,-2-1 0,-4 2 285,-20 4 387,-1-3-1016,0 3-900,-5 1 989,-1-4 90,-7 3-3957,-12-5 4497,5 0 1,-11 6-1,5 1 1</inkml:trace>
  <inkml:trace contextRef="#ctx0" brushRef="#br0" timeOffset="178329">25660 7651 7533,'-7'-15'1079,"-5"-3"-539,11 17-90,-5-11 1528,0 11-1528,5-5-90,-5 6 270,6 0 179,0 18-449,0-2-90,0 21-2899,6 2 2809,-5 7-225,3-18 0,-2 2-292,-3 7 0,-1 4 0,-1-2-68,3 1 1,-1 0 314,-3-1 0,0 3 0,0 0-1574,3 16 0,1-5-45,-3-23 0,0-1 1709,1 15 0,4-10 0,10-28 0,2-13 0</inkml:trace>
  <inkml:trace contextRef="#ctx0" brushRef="#br0" timeOffset="178723">25894 7885 7533,'-28'-8'5846,"33"3"-5036,7 5-270,31 0-226,-9 0 1,0 0-45,13 0-405,-2 0 0,2 0 45,-10 0 0,-2 0-90,-6 0 1,0 0-1036,13 0 1,-6 0-45,-17 0 1259,15-6 0,-38-7 0,3-8 0</inkml:trace>
  <inkml:trace contextRef="#ctx0" brushRef="#br0" timeOffset="178919">26142 7494 7533,'-4'52'283,"0"0"1,1 0 0,-1 0-1,0-1 1,1 1 0,-1 0-1,0 0 1,-1 10 0,0 3-1,-1-1 1,1-5 0,0-10 0,3-14-1544,0-4 451,-3-10 359,5-3 450,0-10 0,0 9 0,0-2 0</inkml:trace>
  <inkml:trace contextRef="#ctx0" brushRef="#br0" timeOffset="179897">26545 7988 7533,'-15'0'0,"-3"0"0,17 0 90,-4 0-180,5 0-180,0 0 3238,5 0-1619,37 0-1079,-3 0-360,13 0-1236,-15 0 1506,-23 0-90,10 0-270,8-5 270,-15-2-359,24-24 269,-37 14 89,19-14-89,-21 13-89,4 3 178,-18-15-89,-2 14 450,-15-3 0,-3 2-360,-3 7 539,-18 12 1,-1 13-225,31 13 0,3 5-239,-15 1 0,2 2-31,17 2 0,7 0-45,2 12-90,1-4-41,8-6 0,2 1 131,0-11 0,5-1-180,24 15 0,6-6 45,-14-22 0,1-4-1367,15 3 1,-1-6 1142,-8-9 89,-7 0-1619,0-6-1080,15-13 2109,-12-8 770,8-7 0,-21 2 0,4 6 0</inkml:trace>
  <inkml:trace contextRef="#ctx0" brushRef="#br0" timeOffset="180462">26974 7572 7533,'-22'-29'4767,"5"0"-4677,17 28 90,0-5 180,11 6-360,-2 0 0,9 0 0,7 6 0,-9-5 90,20 11-180,-14-5 270,4 6-91,-13 1 1,-8-7-269,-5 4-271,0 8 360,-5-9-90,3 13 90,-9-16-270,-25 24 360,16-14 0,-22 13-90,34-23 0,2 5 450,6-11 360,12 11-181,20-5-2248,22 7 1529,-11-7-1079,-1-2 0,-24-5 1259,8 0 0,-4-5 0,3-2 0</inkml:trace>
  <inkml:trace contextRef="#ctx0" brushRef="#br0" timeOffset="181151">25647 7130 7533,'51'0'1364,"0"0"0,-8 1 0,7 0 1,2 0-1,-2 0 0,-7 1-3798,7 2 1,0-1 2523,-1-1 0,7 0 0,2-1 0,-5 2 210,2 1 0,-3 0 0,-4-1 189,-1-2 0,3 0-238,-6-1 1,8 0 0,4 1 0,-3-1 0,-8-1-162,10-3 0,-2 0-395,3 2 1,4 0-1,-8-1 395,-15 0 0,-5 1-180,13 2 90,-12 0-629,5 5 269,-23-3 90,2 3 2399,-17-5-3388,-5 0 344,3 0 555,-3 0 3049,5 0-5478,0 0 2160,0 6 179,-6-4 90,4 9-1529,-4-4 1889,1 6 0,-2 6 0,-6 2 0</inkml:trace>
  <inkml:trace contextRef="#ctx0" brushRef="#br0" timeOffset="182056">26219 6545 7533,'-19'0'3238,"10"-5"-2698,-8 3-181,16-4 1,-4 6-360,5 0 180,0 0 0,5 0 719,31 12-719,-10-9-797,2 6 0,-1-1 437,1-7 225,-1 8 0,0 0-135,6-6 90,21 8 0,-26-11 90,3 0-217,7 0 217,-9-6 225,-6-12 0,-3-6-225,-4-3-45,-5 0 0,-4-1 45,-13 2 0,-7 0 180,-7-2 0,-10 1 119,-4 16 1,-7 7 0,3-3-490,0-9 1,1 4 99,-2 15 0,-3 8 0,10 6 45,15 8 0,7 4 0,-5-1 0,3 4 225,5 19 0,3 8 0,2-7-225,1-16 0,2-1 162,2 17 0,3 7 0,4-10-72,5-18 0,3-6-71,-3 0 1,5-3-290,28 2 0,5-12-225,-24-18 1,1-4-104,19 7 1,-4-5 102,-7-30 90,-25 18 555,-2-5-3163,2-6 1746,2 8-307,10-14 1529,-17 29 0,15-9 0,-8 9 0</inkml:trace>
  <inkml:trace contextRef="#ctx0" brushRef="#br0" timeOffset="182717">26701 5804 7533,'-22'-22'3148,"5"-1"-2788,17 22 1798,5-11-1528,9 11-90,5-5 89,13 7 1,3 4-1439,19 14 674,-20-13 0,-3 3-135,-7 28-90,-37-4 225,-5-8 0,-3 2 135,0-4 0,0 1 90,-5 8 0,2-1-90,-4-1 0,21 0 1079,16-24-539,17-6-180,0 0 0,-6 0-675,20 3 0,2 0 405,-13-2-45,10 2 0,-1 0-3373,-19-3 629,-5 0 2699,5 6 0,-6-5 0,0 5 0</inkml:trace>
  <inkml:trace contextRef="#ctx0" brushRef="#br0" timeOffset="187653">24633 9847 7533,'-8'0'0,"-3"0"1799,3 0-810,1 0-359,-4 0 2608,4 0-3058,0 0 270,7 0 539,36 0-359,13 6-900,6 1 180,-10 2 0,-1 1-1079,4-2 544,-10 1 0,-1 0-1264,8-2 990,-18 0 269,-2-1 181,-18-6-1980,-1 0 2429,-6 0 0,-12 6 0,-2 1 0</inkml:trace>
  <inkml:trace contextRef="#ctx0" brushRef="#br0" timeOffset="187865">24581 10042 7533,'23'19'3553,"0"0"0,12 4-3329,3-4 1,4-2-2429,1-6 1,-3-2 2203,13 5 0,-20-11 0,-5-6 0,-10-11 0</inkml:trace>
  <inkml:trace contextRef="#ctx0" brushRef="#br0" timeOffset="189420">25634 10354 7533,'-13'-7'5577,"6"1"-5128,1 6 721,6 0-1,0 6 180,0 41-989,0-6-1341,2 0 0,-1 10 1,2-5 1070,1-9 0,-1 0-270,0 11 0,-2 6 0,2-4-350,3-4 0,0-3-280,-5 1 1,-1-1 744,2 0 1,2-7 0,2-17 0,1 3-1</inkml:trace>
  <inkml:trace contextRef="#ctx0" brushRef="#br0" timeOffset="192119">26037 10757 7533,'-13'0'0,"0"0"1529,1 0-720,4 0-449,3 0-180,5 0 3868,0 0-2519,40 6-1574,-1 0 0,2 1-90,-7-3 0,1 0-1077,12 6 1,-4-2 402,-16-7 269,-1 5 270,-7-6-3778,5 0 4048,-14 0 0,13-6 0,-16-1 0</inkml:trace>
  <inkml:trace contextRef="#ctx0" brushRef="#br0" timeOffset="192991">26687 10666 7533,'-27'14'5936,"8"-2"-5846,14-12 90,5 0 0,0 0 90,0 6-90,11-5-180,-2 5 0,10-6 180,-1 0-360,37 0-225,-26-5 0,0-2 315,2 4 0,-1-2-847,17-20 1117,-32 11-270,3-34 0,-16 16 90,-9-13-107,-7 15 107,-11 16 180,-13-22-90,8 18 44,3 5 1,-1 2 45,-1 5-180,-3 6 450,-2 38 0,3 11-339,7-5 69,5-1 0,-1 8 0,5-6-1393,11-15 1,3-2 1347,0 10 0,2-1 45,4 15-192,9-6 372,0-1-270,8-13 0,4-2 89,-1 3-404,22-8 1,2-8-46,-11-17 180,-1-1 0,-2-5 90,-15-13-1079,5 5-271,-9-12 1,-1-1 540,3 5-226,-3-7 1,-1-1 1034,-7 2 0,6 1 0,0 2 0</inkml:trace>
  <inkml:trace contextRef="#ctx0" brushRef="#br0" timeOffset="194004">26245 10601 7533,'-20'6'1259,"1"-5"-629,6 11-271,0-5 2160,0 18-1889,6-4-630,-4 17 180,9-11-1,-3 5-89,4-3 0,2 3-765,-2-4 1,2 1-232,1 11 1,1-1 905,5 7 0,4-10 0,1-16 0</inkml:trace>
  <inkml:trace contextRef="#ctx0" brushRef="#br0" timeOffset="194813">27025 10276 7533,'-12'0'2338,"-1"6"-539,0-5-719,5 5-181,3-6-449,5 0-450,11 0-90,39 6-1169,-10-5 944,-12 4 0,0 2-2024,14 0 1260,-25 0 231,14 5 0,-18-11 0,0 5 0</inkml:trace>
  <inkml:trace contextRef="#ctx0" brushRef="#br0" timeOffset="195501">27325 10159 7533,'-13'-14'4857,"5"-4"-3598,2 17-719,6-5-180,6 6-360,-4 0 180,10 0-270,18 6 90,-5 1-90,18 0-450,-23 5 180,-1-11 270,-6 11-899,6 7 809,-10-4 450,2 10 269,-34 11-404,-5-12 0,-2 0-45,4 0 0,-2 1 45,-10 1 0,3-3 135,7-3 90,10-7 89,23-7-359,4-6 450,21-6-360,-2 5-540,5-5-1079,22 0-180,-29-1 464,16 0 615,-35 1-1169,5 6 899,-11 0-809,5 0 1619,-6 0 0,6 6 0,1 1 0</inkml:trace>
  <inkml:trace contextRef="#ctx0" brushRef="#br0" timeOffset="196354">25674 10042 7533,'-14'-7'1439,"7"1"-630,-5 6-269,11 0 629,-11 0-539,11 0-180,-5 0 179,6 0 631,23 0-900,18 0 494,-9 0 1,8 0-825,-1 0 1,8 0 0,3 0-1,0 0 1,-6 0 149,1 0 0,-5 0 0,7 0-46,-1 0 1,7-1 0,3 0 0,1 0 0,-4 0 0,-5-1 15,7 0 0,-5-1 0,0 1-90,7 0 0,0-1 0,0 1-105,-11-1 0,1-1 0,0 1 0,-5 1-568,-1 1 0,-4 1 0,1-1 553,4-2 0,1-2 0,-4 2 60,5 2 0,-2 1-495,-3-3 1,-3 0-495,11 3 809,8 0-270,-44 0-2788,-11 0 4143,-11 0-1085,3-6 180,-17 5 0,5-11 0,-7 5 0</inkml:trace>
  <inkml:trace contextRef="#ctx0" brushRef="#br0" timeOffset="197319">26622 9236 7533,'-25'-39'1079,"-1"-11"-1079,11 25 2159,4-3-360,10 51 0,4 26 0,0 0-1260,-2 3 1,0 1-1729,0 0 0,2 4 1,-2-4 1278,-1 4 0,0-4-90,0-11 0,0-2 0,3-10 0,0-1 0,1 8 0,0 0 0</inkml:trace>
  <inkml:trace contextRef="#ctx0" brushRef="#br0" timeOffset="201654">27988 4517 7533,'0'-28'1619,"0"4"-1259,0 16 539,0 3 2609,-23 39-3283,6-2 0,-1 3-135,0-2 0,0 1-1558,-4 6 0,2-1 1378,6 0 90,-5 0-450,3-1 1,2 3-2340,5-7 1,0-1 2788,-4 4 0,2-2 0,5 7 0,6-29 0</inkml:trace>
  <inkml:trace contextRef="#ctx0" brushRef="#br0" timeOffset="202378">28053 4985 7533,'-21'0'2338,"-2"0"-2158,21 0 360,-4 0-180,12 0-180,1 6 269,18 1-269,-4 0 360,23 5-630,-15-11 90,2 5 180,-11-6-450,10-6 180,-13-1-809,25-18 719,-32 10 0,7-10 0,-11 6 90,-5 5 90,5-5-90,-12 0 90,-1 5-180,-6-11 989,-14 11 1,-5 2-360,-10-4-270,11 6 0,-2 8 314,-6 29 1,8 12-405,21-9 0,2 2 0,-17 11 0,4 5 30,23-4 0,9 4 0,-1-9-1098,2 6 933,2 9 0,2-8 135,-3-38-270,6 10-719,19-23 629,-14 4-90,18-12 270,-28 6-3598,11-22 3149,-10 23 179,-2-23 258,-2 22 102,-4-6 0,6 0 0,0 0 0</inkml:trace>
  <inkml:trace contextRef="#ctx0" brushRef="#br0" timeOffset="203134">28378 4647 7533,'-7'0'2788,"1"0"-2428,6 0 180,0 0-361,-6 0 1,5 0 270,1-6-360,1 5 270,16-5-630,-8 6-360,39 6 271,-22-5 449,29 11 359,-27-11-359,-8 5 0,-8-6-90,-12 5-270,-47 20 360,24-7-90,-4-4 0,-1 2-180,-2 8 90,19-14 0,-6 14 360,17-17 0,12 0 90,8-1-270,13-6-90,0 0-1259,16 6 989,-24-5 90,11 5-1799,-17 0 360,-5 1 1619,0 0 0,-9 5 0,-5-5 0</inkml:trace>
  <inkml:trace contextRef="#ctx0" brushRef="#br0" timeOffset="225893">25855 12317 7533,'-39'-6'0,"0"5"-90,0-5-968,6 6 878,1 0 450,12 6 104,1 1-374,6 6 505,0-6-235,6 5-180,1-10-90,6 9 448,0-4-448,0 6 0,0 0-90,0 0 405,-13 26 0,-3 5-135,3-3-976,1-5 1,-4 7 0,2-7 884,-6 7-44,8-13 0,-2 2-109,-6 7 0,-4 3 183,4-4 1,-3 3 0,1-2-60,3-3 0,0 0 0,0-1-298,-1 4 1,1 0 0,1-5 237,2-9 0,2 2 112,2 13 1,0 11-1,2 1 1,0-6-23,0 0 0,0 1-46,0 0 1,-1 7 0,2 1 0,4-6-270,10 9 1,8-4 164,1-15 0,3 0 0,3-1 60,-2-2 0,2-1 0,5-4 0,9 0 0,4-3 0,3-7-165,0-9 0,3-6 0,1-4 75,8-5 0,3-5 0,0-4 67,-14-1 1,1-1-1,-2-3 1,-1 0 399,5-3 1,-3-2 0,-3-1-333,7-11 0,-5-5-75,-10-1 0,-2-5 0,-4 4 30,-6 9 0,-1-2 67,0-5 1,1-6-1,-2-2 1,-6 4-2,-6-12 1,-8 2 52,-3 9 1,-3-1 0,-6 1 170,-4 6 1,-4 1 0,-4 2 0,-6 5-269,-13 4 1,-10 6-1,-1 4 1,4 0-798,2-5 1,3 1-1,-2 6 752,4 8 1,-4 3 0,3 4 0,11 2 22,-3 10-262,3 10 0,0 2 262,-1-3-88,3 7 1,2 1 87,12-8-206,1 9 26,6-5 180,5-5 2386,-3-2-3555,15 5 2547,-2-8-1648,11 2 522,6-12-432,1-6 180,17 0 0,-8 6 0,9 2 0</inkml:trace>
  <inkml:trace contextRef="#ctx0" brushRef="#br0" timeOffset="230053">27182 12357 7533,'-7'-14'809,"1"7"-629,6 1-180,0 6 0,-6-6 90,5 5 180,-5-11 360,6 11-271,0-11 451,0 11-630,0-10 180,0 9 179,0-4-359,0 6 1169,0 0-1439,0 6-89,0-4 179,0 3-90,0-5 270,0 0-180,0 6 0,0-5 89,0 5 91,0-6-90,6 0 630,-5 17-270,11 17-316,-8-4 1,-1 5 180,3 13 0,1 6-753,-3-13 0,1 4 1,0 2-1,0-2 468,0 10 0,-1-1 0,1 6 60,-2-12 0,1 5 0,-1 4 0,0-2 0,1-2 0,-2-5-962,1 8 1,-1-6-1,0 3 917,1-2 0,0 2 0,0 3 0,0 2 119,-2-8 1,-1 5 0,0 2 0,-1-2 0,1-3 0,1-7-135,1 2 0,0-6 0,-1 7 34,0 0 0,0 9 1,0 5-1,0 1 0,-1-1 1,1-5-1,0-10 56,1 2 0,1-8 0,-1 4-120,2 6 0,-1 5 0,1 0 0,-1-5-539,-1-6 0,0-3 0,1-1 569,1 2 0,0 0 0,0-3-165,-4 4 0,1-3 21,4-1 1,2 4 90,-3 1 1,1 8-1,0 1 1,0-7 304,-1 6 1,1 2-268,0-10 0,1 8 0,1 4 0,0 1 0,-1-5 0,-2-9 324,1 9 1,0-1-318,1-1 1,1 8 0,0-1-1,-2-9-67,-1-8 0,-1-3 0,3 15 0,0 0 45,-6-20 0,1 0-64,4 16 1,1 2 63,-2-6 0,0 0-45,-1 2 0,1 4-15,3-3 0,2 3 0,-2-4 15,-2-6 0,0-2 196,4 15 0,1-2-421,-1-16 0,-1-7 180,1-9 1278,4 22-1368,-7-29-90,0 0 3333,-5 0-3422,5-6 899,0 5-1889,-5-11 719,5 5 90,-6-6 270,0 0 270,-23-75 0,5 27 0,6 11 0,-1 0 0,1 0 0</inkml:trace>
  <inkml:trace contextRef="#ctx0" brushRef="#br0" timeOffset="230694">27207 12461 7533,'-20'-27'-630,"8"7"630,6 1 90,6 6 450,0 0 539,0-17-719,0 13 0,0-14-180,0 18 1349,0 0-1259,0 0 539,-22 35 1,-8 18-720,4-2 0,-2 5-894,4-6 1,-2 5 0,-2 0 0,3-1 713,-1 3 0,2-2 1,1 1 89,1 0 0,0-1 0,2-2-415,-3 3 0,1 0 265,7-7 0,0 3 0,1-2-75,-4 7 1,1-2 179,2-2 0,4-3-2654,5 11 1890,20-45-181,5 1 451,8-17 179,-7-5 360,7-5 0,0-3 0,0-19-359,1 11 0,-1-1 359,-13 8 0,-2 1 0,3-2 0,1-1 0,1-1 0,0 1 0</inkml:trace>
  <inkml:trace contextRef="#ctx0" brushRef="#br0" timeOffset="230932">27142 12434 7533,'43'30'1195,"0"0"0,-1 0 0,1 0 0,3 2 0,2 0 0,-4-2 0,-11-5-1015,0 5-1035,6-2 1,0-1-1770,-7-4 2444,11 2-2204,-13-8 1844,-19-9 540,12 17 0,-16-5 0,6 6 0</inkml:trace>
  <inkml:trace contextRef="#ctx0" brushRef="#br0" timeOffset="232207">26974 16712 7533,'-13'0'-180,"-6"0"0,5-6 180,-5 5 0,11-5-90,-3 6 1619,9-6-1259,-3 5-90,10-5 0,-3 6 90,9 0 179,2-6-179,2 5 90,3-5 360,13-5-1,21 8-359,-1-9-1467,-20 11 1,0 2 1286,2-1-90,-1 0 0,2 0-125,12 0 17,-8-1 0,11-2 0,7 0 0,-1 1 0,-4 0 40,-3 1 1,-2 0-1,0 1 1,2-1-474,2-1 0,3-1 0,0 0 1,-1 0-1,-6 2 481,7 2 0,-6 2 0,-6-1-30,15-1 45,-13 8 0,1 0 0,-13-8 0,0 1 269,13 4 1,-2-1-315,3-5 90,-6 0-522,0 0 343,6 0 133,-11 0 1,2 0-90,1-3 1,6 0-97,2 2 0,10-1 1,5 1-1,-3 0 0,-8-1 111,-5 0 0,-5-1 0,5 1 30,6 0 0,8-1 0,2 0 0,-5 1 0,-11 0-368,-6 2 0,-5-1 323,9-2 0,-1 0-45,-9 3 0,0 0 90,-3 0 0,1 0 0,2 0 0,1 0 180,7 1 0,8-2-210,-8 0 0,8 0 0,7-1 1,2 1-1,-1-2 0,-3 1 0,-8 1 60,8-2 0,-6 0 0,7 0-96,-10 1 0,8 0 0,3 0 0,2 0 0,-4 0 0,-6 0 0,-9 1 66,4-3 0,-7 2 0,-6 2 0,-1 0 45,8 0 0,-4 0 1313,2 0-1313,-1 4 0,0 3 791,7 8-836,-8-5 0,-2 0-90,-3 3 180,-14-7 2400,-8-6-2670,-5 0 741,0 0-1910,-5 0 360,-2 0 359,-7 0 180,7-6 450,-4 5 0,3-11 0,-5 5 0</inkml:trace>
  <inkml:trace contextRef="#ctx0" brushRef="#br0" timeOffset="232886">31136 16387 7533,'-8'-22'1529,"14"5"-1349,3 23 180,9 1-91,-4 12 1,16 24-180,-13-17-411,13 16 411,-16-29 519,4 11-519,-9-13 1079,2 29-539,-28-11-720,1 17-265,-16-1 355,1-5 0,-4 5-60,8-7 0,0 3 0,-1 0-330,-3 2 0,1 0 0,1-3-554,-2 6 0,4-7 1085,6-1 1,32-50 0,-3 12 0</inkml:trace>
  <inkml:trace contextRef="#ctx0" brushRef="#br0" timeOffset="236891">27637 16088 7533,'-7'-7'-450,"1"1"810,6 6-180,0 0-90,-6 0 0,4 0 269,-4 0-89,6-6-90,0 5 0,0-5-90,0 6 270,0 0 0,0-6-91,6 5 1,2-11 90,5 5-360,0 0 90,-6-5 0,5 11 90,1-11 0,7 5-180,12-6 0,8-5 0,5 0 0,-14 8 0,1 1 0,13-10 0,-1 2-90,11 9 90,-32 3 90,7-1 0,-5 5-90,-15-5 90,7 6 359,-11 0-269,1 0-90,6-6-180,0 5 270,6-17-450,30-8 180,-4 1 0,1-2 90,-14 11 0,-1 0 0,15-6 0,-9 4 0,-28 11 0,8-1 0,-10 3 0,0 5 180,5-6-90,-5 5-90,0-5 90,5 0-90,-11 5 90,11-11-90,-5 5 90,7 0-90,-7-5 0,10-1 0,-3-1 0,7-5 0,-3 12 0,-4-5 0,-7 11 180,33-28-180,-31 17 0,31-13 0,-27 8 0,2 8 0,15-15 0,-14 4 0,8 5 0,-16-2 0,3 15 0,2-15 0,-4 9 180,8-5-180,-15 1 90,4 5-90,-6 0 0,0-5 90,6 10 0,-5-15-180,5 14 90,0-14 0,-5 4 0,10-1-90,-4-5 180,1 6-180,3 0 90,-4-6 0,1 10 0,3-20 0,-3 19 0,16-37 0,-14 34 0,13-28 90,-15 33-90,-1-5 0,5-16 0,0 6 0,8-22 0,1 17 0,-8 4 0,-1-1 0,-5 15 180,0-13-180,4 16 0,-9-12 0,9-1 0,-9-1 90,9-15-90,-3 13 90,5-32-90,-6 31 0,4-18 0,-9 27 0,4-3 0,-6 5 0,0 0-90,5-12 90,-3 9 0,9-14 0,-9 16-90,9-17 90,-9 10 0,3 0 0,-5 4 0,0 10 0,6-6 0,-4 0 0,4 0 0,-6-1 0,0 1 0,6 1 0,1-19 90,6-3-90,-6-7 90,4-8-90,-3 20 0,-1-8 0,5 5 0,-3 5 0,0-3 45,5-9 0,0-1-1,0 7 1,-1 1-90,0-3 1,-1 4 44,1-1 269,11-13-134,-7 7 0,0-1-135,-3 12 0,0 1 90,6-12 0,-3 4-90,-9 6 0,16-4 90,-4-11-135,-4 19 0,1 0-45,5-17 135,-2 9 0,0 4-45,-9 9 90,26-22-90,-29 32 0,9-8 0,-15 15 0,21-15 0,-13 8 0,15-4 0,0-10 0,-4 13 0,1-10 0,0-2 0,1 5 0,7-8 0,-5 8 0,-10 8 0,10-4-90,-18 2 90,5 9 0,1-9 0,7-2-90,0 4 90,5-14 0,-11 20 0,5-14-90,23-2 90,-22 3 0,10 3 0,-1 1-90,-11-1 90,12 6 0,-17-5 0,6 5 0,1-6 0,6 6-180,23-10 180,-22 8-609,14-4 609,-28 7 0,-6 6-90,5 0 90,-5 0 90,7 0-180,-2 0 180,1 0-90,29-6 0,-22 5 0,10-5 0,-1 0 0,-11 5-180,24-5 180,-26 6 0,9 0 520,-7 0-520,-9 0 0,8 0-90,-15 0 90,15 0 0,-14 0 0,9 0-90,-7 0-180,-3 0 180,3 0-180,-5 0-480,0 0 1,0 0-1</inkml:trace>
  <inkml:trace contextRef="#ctx0" brushRef="#br0" timeOffset="239973">29159 17583 8612,'7'0'630,"-2"0"-450,1 0 179,7 0-179,2 0 0,3 0 0,-4 0-180,22-6 180,-18 5-315,12-5 0,0 0-225,-6 5 180,20-5 180,-24 6-269,4 0 179,-15 0 0,-26 23 180,4-11-90,-13 8 0,-1 2 180,3-6-1,-7 14-134,6-11 0,1 0 135,-1 11-180,2-11 0,2-1 0,9 1 90,12-12-90,12-1 180,3-6-180,30-5 0,9-2-1844,-17 3 0,0 0 1619,16-6 1,-2 1 120,3 2 0,-41-4 0,0 3 0</inkml:trace>
  <inkml:trace contextRef="#ctx0" brushRef="#br0" timeOffset="241095">27091 17362 7533,'-7'0'-270,"-5"0"270,11 0 0,-11 0 270,10-6 0,-4 5-181,1-5 1,3 6 630,-3 0-360,5 0 719,17-5-899,-7 3 0,21-4-90,-12 0 90,31-1 90,-13 0-495,-5 4 0,-1 0-45,-2-3-989,12 5 629,-25-5 270,3 12-899,-7 1 1259,-11 0 0,11 5 0,-5-5 0</inkml:trace>
  <inkml:trace contextRef="#ctx0" brushRef="#br0" timeOffset="241949">27871 17258 7533,'-7'-7'-450,"2"1"630,5 6 1889,-6 0-1889,-2 0 179,1 0 91,-5 6 0,-1 13-270,-1 2 44,-1 3 1,-1 1 225,-5 17-2076,-11-1 1716,11-5-90,3-22-359,-7 11 269,9-17-630,-18-10 0,-2-7 630,11-8 0,-6-2 1,3-6-226,20-8 0,9-1 315,16-20 270,10 39 0,4 7-270,10 5 239,-5 30 1,3 15 0,-8-4-150,0 2-583,-1 4 1,0-4 492,-5-20 90,-11-1 1161,5-6-1431,-11 0 0,9-6 0,-14-1-180,14-52 360,-27 5 0,11 9 0,0-1 1148,-12-4-1148,5 18 0,5 6 123,-10 0-123,9 0-180,-10 0 90,11 0 90,-5 6-900,0 1 450,5 6 450,-11 6 0,5-5 0,-6 5 0</inkml:trace>
  <inkml:trace contextRef="#ctx0" brushRef="#br0" timeOffset="243689">31318 17271 7533,'-8'0'-270,"-3"0"270,10 0 0,-5 0 450,0 0-181,5 0 1,-11 0 450,10 0 89,-9 6-629,3-5 0,-4 11 90,4-11-270,-3 16 180,3-8 0,-11 10 224,1 7 1,-7 2-675,-12-7 0,-9-2 1,5-1 89,5 3 0,0-4 180,-5-4 0,-4-4 0,12-12-180,13-42-449,7-1 539,7 11 180,12 5-180,1 11 0,6 11 90,15-5 0,4 2 269,4 14 136,12-2 0,0 6-315,-3 26-967,-16-16 0,-1 1 1147,3 19-46,0 7 1,-1 2-135,-1-4 0,2 4 0,-2-3 0,-15-23-540,15-16 1,1-12-451,-7-43 780,-5 17 0,3-5 0,-6 1 75,-11-1 0,-7 0 45,-1-19 0,-5 11 0,-1 35-89,-13-17 89,16 28-540,-7-5 450,1 6-540,1 0 181,-2 0 179,2 6 1574,-7 1-1934,5 12 630,-5-11 0,6 16 0,0-10 0</inkml:trace>
  <inkml:trace contextRef="#ctx0" brushRef="#br0" timeOffset="247028">26844 16296 7533,'0'-7'180,"-6"1"269,4 6-359,-4-6 270,1 5 0,3-5-360,-3 6 360,-1 0-360,4 0 90,-15 0 0,8 0 0,-15 0-90,4 0 89,-1 6 1,-3 1 0,-19 29-90,11 6 0,11-19 0,4 2-90,6 18 90,11-17 0,0 0 0,5 0-90,3-6 90,10-1 0,-3-6 0,9 0-89,-3 0 89,16-6-90,4-7 90,-9-16 0,-1-4 0,7 0 89,-11-21 1,-7-1 90,-11 19-180,3-30 0,-18 34 270,-18 2 0,-6 2-1259,-12-2 899,10 4 0,1 3-90,6 10 180,19 11 0,1-2 0,-2 10 0</inkml:trace>
  <inkml:trace contextRef="#ctx0" brushRef="#br0" timeOffset="248202">26597 12278 7533,'-13'-7'809,"5"-4"-179,-3 3-360,9 1 449,-4-5 91,1 11-450,3-5 269,-3 6-359,5 0 180,0 6-270,0 7 180,0 36-181,0-10-659,1 6 1,2 11-1,-2-8 435,0-18 0,0 1-440,2 17 1,1 7-1,0-9 1,3-2-1,0-13 1,-1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2021. 9. 16.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로지스틱 회귀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로지스틱 회귀 완성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딥러닝 알고리즘은 크게 두 가지로 분류</a:t>
            </a:r>
            <a:endParaRPr lang="en-US" altLang="ko-KR" dirty="0"/>
          </a:p>
          <a:p>
            <a:pPr lvl="1"/>
            <a:r>
              <a:rPr lang="ko-KR" altLang="en-US" dirty="0"/>
              <a:t>회귀</a:t>
            </a:r>
            <a:r>
              <a:rPr lang="en-US" altLang="ko-KR" dirty="0"/>
              <a:t>(Regression): </a:t>
            </a:r>
            <a:r>
              <a:rPr lang="ko-KR" altLang="en-US" dirty="0"/>
              <a:t>값을 </a:t>
            </a:r>
            <a:r>
              <a:rPr lang="ko-KR" altLang="en-US" b="1" dirty="0">
                <a:solidFill>
                  <a:srgbClr val="FF0000"/>
                </a:solidFill>
              </a:rPr>
              <a:t>예측하는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r>
              <a:rPr lang="en-US" altLang="ko-KR" dirty="0"/>
              <a:t>(Classification): </a:t>
            </a:r>
            <a:r>
              <a:rPr lang="ko-KR" altLang="en-US" dirty="0"/>
              <a:t>값을 </a:t>
            </a:r>
            <a:r>
              <a:rPr lang="ko-KR" altLang="en-US" b="1" dirty="0">
                <a:solidFill>
                  <a:srgbClr val="FF0000"/>
                </a:solidFill>
              </a:rPr>
              <a:t>분류하는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분류 알고리즘</a:t>
            </a:r>
            <a:endParaRPr lang="en-US" altLang="ko-KR" dirty="0"/>
          </a:p>
          <a:p>
            <a:pPr lvl="1"/>
            <a:r>
              <a:rPr lang="en-US" altLang="ko-KR" dirty="0"/>
              <a:t>1957</a:t>
            </a:r>
            <a:r>
              <a:rPr lang="ko-KR" altLang="en-US" dirty="0"/>
              <a:t>년 로젠 </a:t>
            </a:r>
            <a:r>
              <a:rPr lang="ko-KR" altLang="en-US" dirty="0" err="1"/>
              <a:t>블라트</a:t>
            </a:r>
            <a:r>
              <a:rPr lang="en-US" altLang="ko-KR" dirty="0"/>
              <a:t>(Frank Rosenblatt)</a:t>
            </a:r>
            <a:r>
              <a:rPr lang="ko-KR" altLang="en-US" dirty="0"/>
              <a:t>가 발표한 </a:t>
            </a:r>
            <a:r>
              <a:rPr lang="ko-KR" altLang="en-US" b="1" dirty="0" err="1">
                <a:solidFill>
                  <a:srgbClr val="0070C0"/>
                </a:solidFill>
              </a:rPr>
              <a:t>퍼셉트론</a:t>
            </a:r>
            <a:r>
              <a:rPr lang="ko-KR" altLang="en-US" dirty="0" err="1"/>
              <a:t>이</a:t>
            </a:r>
            <a:r>
              <a:rPr lang="ko-KR" altLang="en-US" dirty="0"/>
              <a:t> 최초</a:t>
            </a:r>
            <a:endParaRPr lang="en-US" altLang="ko-KR" dirty="0"/>
          </a:p>
          <a:p>
            <a:pPr lvl="1"/>
            <a:r>
              <a:rPr lang="en-US" altLang="ko-KR" dirty="0"/>
              <a:t>1960</a:t>
            </a:r>
            <a:r>
              <a:rPr lang="ko-KR" altLang="en-US" dirty="0"/>
              <a:t>년 버나드 </a:t>
            </a:r>
            <a:r>
              <a:rPr lang="ko-KR" altLang="en-US" dirty="0" err="1"/>
              <a:t>위드로프</a:t>
            </a:r>
            <a:r>
              <a:rPr lang="en-US" altLang="ko-KR" dirty="0"/>
              <a:t> &amp; </a:t>
            </a:r>
            <a:r>
              <a:rPr lang="ko-KR" altLang="en-US" dirty="0" err="1"/>
              <a:t>테드</a:t>
            </a:r>
            <a:r>
              <a:rPr lang="ko-KR" altLang="en-US" dirty="0"/>
              <a:t> 호프의 </a:t>
            </a:r>
            <a:r>
              <a:rPr lang="ko-KR" altLang="en-US" dirty="0" err="1"/>
              <a:t>적응현</a:t>
            </a:r>
            <a:r>
              <a:rPr lang="ko-KR" altLang="en-US" dirty="0"/>
              <a:t> 선형 뉴런 </a:t>
            </a:r>
            <a:r>
              <a:rPr lang="ko-KR" altLang="en-US" b="1" dirty="0" err="1">
                <a:solidFill>
                  <a:srgbClr val="0070C0"/>
                </a:solidFill>
              </a:rPr>
              <a:t>아달린</a:t>
            </a:r>
            <a:endParaRPr lang="ko-KR" alt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로지스틱 회귀</a:t>
            </a:r>
            <a:r>
              <a:rPr lang="en-US" altLang="ko-KR" dirty="0"/>
              <a:t>(Logistic regression)</a:t>
            </a:r>
          </a:p>
          <a:p>
            <a:pPr lvl="1"/>
            <a:r>
              <a:rPr lang="ko-KR" altLang="en-US" dirty="0"/>
              <a:t>이름과는 다르게 </a:t>
            </a:r>
            <a:r>
              <a:rPr lang="ko-KR" altLang="en-US" b="1" dirty="0">
                <a:solidFill>
                  <a:srgbClr val="FF0000"/>
                </a:solidFill>
              </a:rPr>
              <a:t>분류 모델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이진 분류</a:t>
            </a:r>
            <a:r>
              <a:rPr lang="en-US" altLang="ko-KR" dirty="0"/>
              <a:t>(Binary classification): True(1, </a:t>
            </a:r>
            <a:r>
              <a:rPr lang="ko-KR" altLang="en-US" dirty="0"/>
              <a:t>양성클래스</a:t>
            </a:r>
            <a:r>
              <a:rPr lang="en-US" altLang="ko-KR" dirty="0"/>
              <a:t>), False(0, </a:t>
            </a:r>
            <a:r>
              <a:rPr lang="ko-KR" altLang="en-US" dirty="0"/>
              <a:t>음성클래스</a:t>
            </a:r>
            <a:r>
              <a:rPr lang="en-US" altLang="ko-KR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9D9B69D-2CD0-6645-97F9-BCC2FE69BA25}"/>
                  </a:ext>
                </a:extLst>
              </p14:cNvPr>
              <p14:cNvContentPartPr/>
              <p14:nvPr/>
            </p14:nvContentPartPr>
            <p14:xfrm>
              <a:off x="7579080" y="1186200"/>
              <a:ext cx="1822680" cy="43441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9D9B69D-2CD0-6645-97F9-BCC2FE69BA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62880" y="1170000"/>
                <a:ext cx="1855080" cy="437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1020-5600-4009-9E6C-ADEBCBA3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4A212E3-1958-4030-A50D-E2B6E3A5FA9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퍼셉트론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b="0" dirty="0"/>
              </a:p>
              <a:p>
                <a:pPr marL="0" indent="0">
                  <a:buNone/>
                </a:pPr>
                <a:r>
                  <a:rPr lang="ko-KR" altLang="en-US" dirty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4A212E3-1958-4030-A50D-E2B6E3A5F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>
            <a:extLst>
              <a:ext uri="{FF2B5EF4-FFF2-40B4-BE49-F238E27FC236}">
                <a16:creationId xmlns:a16="http://schemas.microsoft.com/office/drawing/2014/main" id="{9BB48DBC-8981-459B-8C24-4DD45C91D50E}"/>
              </a:ext>
            </a:extLst>
          </p:cNvPr>
          <p:cNvSpPr/>
          <p:nvPr/>
        </p:nvSpPr>
        <p:spPr>
          <a:xfrm>
            <a:off x="2667699" y="4177719"/>
            <a:ext cx="1845578" cy="18455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4C6E318-4724-4A0F-B815-8B775F46090A}"/>
              </a:ext>
            </a:extLst>
          </p:cNvPr>
          <p:cNvSpPr/>
          <p:nvPr/>
        </p:nvSpPr>
        <p:spPr>
          <a:xfrm>
            <a:off x="6423171" y="4177719"/>
            <a:ext cx="1845578" cy="18455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EC7A6-AA16-42D5-B689-99ACAE28039E}"/>
              </a:ext>
            </a:extLst>
          </p:cNvPr>
          <p:cNvSpPr txBox="1"/>
          <p:nvPr/>
        </p:nvSpPr>
        <p:spPr>
          <a:xfrm>
            <a:off x="2667699" y="4869675"/>
            <a:ext cx="385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+</a:t>
            </a:r>
            <a:endParaRPr lang="ko-KR" altLang="en-US" sz="2400" b="1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28E07-DA49-4438-8711-B3E7D126511F}"/>
              </a:ext>
            </a:extLst>
          </p:cNvPr>
          <p:cNvSpPr txBox="1"/>
          <p:nvPr/>
        </p:nvSpPr>
        <p:spPr>
          <a:xfrm>
            <a:off x="1417740" y="4452930"/>
            <a:ext cx="92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w</a:t>
            </a:r>
            <a:r>
              <a:rPr lang="en-US" altLang="ko-KR" sz="2400" b="1" baseline="-25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="1" baseline="-25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endParaRPr lang="ko-KR" altLang="en-US" sz="2400" b="1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F18450-AC2A-492B-B144-EA620F5CC11E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340580" y="4683763"/>
            <a:ext cx="327119" cy="4167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6D1FD4-D2AD-4013-98A4-2265271FBE39}"/>
              </a:ext>
            </a:extLst>
          </p:cNvPr>
          <p:cNvSpPr txBox="1"/>
          <p:nvPr/>
        </p:nvSpPr>
        <p:spPr>
          <a:xfrm>
            <a:off x="1417740" y="4873282"/>
            <a:ext cx="92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w</a:t>
            </a:r>
            <a:r>
              <a:rPr lang="en-US" altLang="ko-KR" sz="2400" b="1" baseline="-25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2</a:t>
            </a:r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="1" baseline="-25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2</a:t>
            </a:r>
            <a:endParaRPr lang="ko-KR" altLang="en-US" sz="2400" b="1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33B6C3-3C14-4975-86D9-90E8104F2F4D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2340580" y="5100508"/>
            <a:ext cx="327119" cy="3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C50837-A6DF-41C0-82D1-B96B461C9836}"/>
              </a:ext>
            </a:extLst>
          </p:cNvPr>
          <p:cNvSpPr txBox="1"/>
          <p:nvPr/>
        </p:nvSpPr>
        <p:spPr>
          <a:xfrm>
            <a:off x="1413546" y="5293633"/>
            <a:ext cx="92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b</a:t>
            </a:r>
            <a:endParaRPr lang="ko-KR" altLang="en-US" sz="2400" b="1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0C8C8E-F69D-4BC9-8EE7-8C36D00D20BE}"/>
              </a:ext>
            </a:extLst>
          </p:cNvPr>
          <p:cNvCxnSpPr>
            <a:cxnSpLocks/>
            <a:stCxn id="15" idx="3"/>
            <a:endCxn id="4" idx="2"/>
          </p:cNvCxnSpPr>
          <p:nvPr/>
        </p:nvCxnSpPr>
        <p:spPr>
          <a:xfrm flipV="1">
            <a:off x="2336386" y="5100508"/>
            <a:ext cx="331313" cy="423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6D8F3F-5350-4394-B3A9-5511324CC854}"/>
              </a:ext>
            </a:extLst>
          </p:cNvPr>
          <p:cNvSpPr txBox="1"/>
          <p:nvPr/>
        </p:nvSpPr>
        <p:spPr>
          <a:xfrm>
            <a:off x="5006804" y="4869674"/>
            <a:ext cx="92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z</a:t>
            </a:r>
            <a:endParaRPr lang="ko-KR" altLang="en-US" sz="2400" b="1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2C795D0-4DEC-4D8B-89DD-14AFAD4DB0A9}"/>
              </a:ext>
            </a:extLst>
          </p:cNvPr>
          <p:cNvCxnSpPr>
            <a:cxnSpLocks/>
            <a:stCxn id="4" idx="6"/>
            <a:endCxn id="19" idx="1"/>
          </p:cNvCxnSpPr>
          <p:nvPr/>
        </p:nvCxnSpPr>
        <p:spPr>
          <a:xfrm flipV="1">
            <a:off x="4513277" y="5100507"/>
            <a:ext cx="49352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04D99A1-9958-4DE9-B39D-56993455AE44}"/>
              </a:ext>
            </a:extLst>
          </p:cNvPr>
          <p:cNvCxnSpPr>
            <a:cxnSpLocks/>
            <a:stCxn id="19" idx="3"/>
            <a:endCxn id="5" idx="2"/>
          </p:cNvCxnSpPr>
          <p:nvPr/>
        </p:nvCxnSpPr>
        <p:spPr>
          <a:xfrm>
            <a:off x="5929644" y="5100507"/>
            <a:ext cx="49352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369E214-FAC5-4903-901D-293E0FD0B727}"/>
              </a:ext>
            </a:extLst>
          </p:cNvPr>
          <p:cNvCxnSpPr>
            <a:cxnSpLocks/>
            <a:stCxn id="5" idx="6"/>
            <a:endCxn id="28" idx="1"/>
          </p:cNvCxnSpPr>
          <p:nvPr/>
        </p:nvCxnSpPr>
        <p:spPr>
          <a:xfrm flipV="1">
            <a:off x="8268749" y="5100507"/>
            <a:ext cx="49352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57F810-B737-4F7E-B1A2-36B7F6EA3D74}"/>
                  </a:ext>
                </a:extLst>
              </p:cNvPr>
              <p:cNvSpPr txBox="1"/>
              <p:nvPr/>
            </p:nvSpPr>
            <p:spPr>
              <a:xfrm>
                <a:off x="8762276" y="4869674"/>
                <a:ext cx="922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57F810-B737-4F7E-B1A2-36B7F6EA3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276" y="4869674"/>
                <a:ext cx="922840" cy="461665"/>
              </a:xfrm>
              <a:prstGeom prst="rect">
                <a:avLst/>
              </a:prstGeom>
              <a:blipFill>
                <a:blip r:embed="rId3"/>
                <a:stretch>
                  <a:fillRect t="-3947" r="-25658"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그룹 43">
            <a:extLst>
              <a:ext uri="{FF2B5EF4-FFF2-40B4-BE49-F238E27FC236}">
                <a16:creationId xmlns:a16="http://schemas.microsoft.com/office/drawing/2014/main" id="{3113DC56-692C-421C-868F-D93B816B47F0}"/>
              </a:ext>
            </a:extLst>
          </p:cNvPr>
          <p:cNvGrpSpPr/>
          <p:nvPr/>
        </p:nvGrpSpPr>
        <p:grpSpPr>
          <a:xfrm>
            <a:off x="6979641" y="4627880"/>
            <a:ext cx="732638" cy="962030"/>
            <a:chOff x="5729681" y="3898037"/>
            <a:chExt cx="732638" cy="962030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528EE86-2B08-496B-AE69-2EA01C118E61}"/>
                </a:ext>
              </a:extLst>
            </p:cNvPr>
            <p:cNvCxnSpPr/>
            <p:nvPr/>
          </p:nvCxnSpPr>
          <p:spPr>
            <a:xfrm>
              <a:off x="5729681" y="4851678"/>
              <a:ext cx="3663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B8583A8-AB70-4B5C-B2DF-B809AB05C38C}"/>
                </a:ext>
              </a:extLst>
            </p:cNvPr>
            <p:cNvCxnSpPr/>
            <p:nvPr/>
          </p:nvCxnSpPr>
          <p:spPr>
            <a:xfrm>
              <a:off x="6096000" y="3898037"/>
              <a:ext cx="3663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6014CBA-C2B7-4B93-B44D-85167F1B5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898037"/>
              <a:ext cx="0" cy="962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2B10A4FE-D0CD-43CC-B27C-5C1031A26D0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56097" y="3441089"/>
            <a:ext cx="1687912" cy="163092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50AC9E-EB5B-4D1B-80F7-6850B538F4DD}"/>
              </a:ext>
            </a:extLst>
          </p:cNvPr>
          <p:cNvSpPr txBox="1"/>
          <p:nvPr/>
        </p:nvSpPr>
        <p:spPr>
          <a:xfrm>
            <a:off x="6118334" y="2956681"/>
            <a:ext cx="3377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rPr>
              <a:t>backpropagation</a:t>
            </a:r>
            <a:endParaRPr lang="ko-KR" altLang="en-US" sz="2400" b="1" dirty="0">
              <a:solidFill>
                <a:srgbClr val="FF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A06CF52-4AB8-864C-A0B5-582E43F9DE77}"/>
                  </a:ext>
                </a:extLst>
              </p14:cNvPr>
              <p14:cNvContentPartPr/>
              <p14:nvPr/>
            </p14:nvContentPartPr>
            <p14:xfrm>
              <a:off x="5076720" y="1421640"/>
              <a:ext cx="5933160" cy="51825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A06CF52-4AB8-864C-A0B5-582E43F9DE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60520" y="1405440"/>
                <a:ext cx="5965560" cy="52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71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D5FA4-5B5D-4735-A341-15DFFF88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187482-B8E0-4E8B-B07A-81C2FAC869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아달린</a:t>
            </a:r>
            <a:endParaRPr lang="en-US" altLang="ko-KR" dirty="0"/>
          </a:p>
          <a:p>
            <a:r>
              <a:rPr lang="ko-KR" altLang="en-US" dirty="0" err="1"/>
              <a:t>퍼셉트론과</a:t>
            </a:r>
            <a:r>
              <a:rPr lang="ko-KR" altLang="en-US" dirty="0"/>
              <a:t> 동일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최종 값에서 역전파가 아닌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중간 값에서 </a:t>
            </a:r>
            <a:r>
              <a:rPr lang="ko-KR" altLang="en-US" b="1" dirty="0" err="1">
                <a:solidFill>
                  <a:srgbClr val="FF0000"/>
                </a:solidFill>
              </a:rPr>
              <a:t>역전파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88EB3BA-8FBA-46E4-9F4B-AE026E46F55B}"/>
              </a:ext>
            </a:extLst>
          </p:cNvPr>
          <p:cNvSpPr/>
          <p:nvPr/>
        </p:nvSpPr>
        <p:spPr>
          <a:xfrm>
            <a:off x="2667699" y="4177719"/>
            <a:ext cx="1845578" cy="18455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3D6586-38C6-4FB1-B219-1A9BD30AA443}"/>
              </a:ext>
            </a:extLst>
          </p:cNvPr>
          <p:cNvSpPr/>
          <p:nvPr/>
        </p:nvSpPr>
        <p:spPr>
          <a:xfrm>
            <a:off x="6423171" y="4177719"/>
            <a:ext cx="1845578" cy="18455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52589-441E-44A4-BAE6-9E337DAD0A15}"/>
              </a:ext>
            </a:extLst>
          </p:cNvPr>
          <p:cNvSpPr txBox="1"/>
          <p:nvPr/>
        </p:nvSpPr>
        <p:spPr>
          <a:xfrm>
            <a:off x="2667699" y="4869675"/>
            <a:ext cx="385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+</a:t>
            </a:r>
            <a:endParaRPr lang="ko-KR" altLang="en-US" sz="2400" b="1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FC1E4-6039-49F2-B62D-2323964CD10B}"/>
              </a:ext>
            </a:extLst>
          </p:cNvPr>
          <p:cNvSpPr txBox="1"/>
          <p:nvPr/>
        </p:nvSpPr>
        <p:spPr>
          <a:xfrm>
            <a:off x="1417740" y="4452930"/>
            <a:ext cx="92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w</a:t>
            </a:r>
            <a:r>
              <a:rPr lang="en-US" altLang="ko-KR" sz="2400" b="1" baseline="-25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="1" baseline="-25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endParaRPr lang="ko-KR" altLang="en-US" sz="2400" b="1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E4A4DB-66C9-4C2F-BE7B-2DEB0FE00BC9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340580" y="4683763"/>
            <a:ext cx="327119" cy="4167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E4207C6-35BD-4B5D-93A4-DCF3EA620F13}"/>
              </a:ext>
            </a:extLst>
          </p:cNvPr>
          <p:cNvSpPr txBox="1"/>
          <p:nvPr/>
        </p:nvSpPr>
        <p:spPr>
          <a:xfrm>
            <a:off x="1417740" y="4873282"/>
            <a:ext cx="92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w</a:t>
            </a:r>
            <a:r>
              <a:rPr lang="en-US" altLang="ko-KR" sz="2400" b="1" baseline="-25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2</a:t>
            </a:r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="1" baseline="-25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2</a:t>
            </a:r>
            <a:endParaRPr lang="ko-KR" altLang="en-US" sz="2400" b="1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10D7EA-AE3F-4D9F-92F3-89271B97A64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2340580" y="5100508"/>
            <a:ext cx="327119" cy="3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1F3543-576B-4BC8-8A57-BBD0CCF0C543}"/>
              </a:ext>
            </a:extLst>
          </p:cNvPr>
          <p:cNvSpPr txBox="1"/>
          <p:nvPr/>
        </p:nvSpPr>
        <p:spPr>
          <a:xfrm>
            <a:off x="1413546" y="5293633"/>
            <a:ext cx="92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b</a:t>
            </a:r>
            <a:endParaRPr lang="ko-KR" altLang="en-US" sz="2400" b="1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29CB5C1-AB2E-4718-A914-AE99A745E149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 flipV="1">
            <a:off x="2336386" y="5100508"/>
            <a:ext cx="331313" cy="423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26A852-00C7-47E5-8772-9CA234851BD2}"/>
              </a:ext>
            </a:extLst>
          </p:cNvPr>
          <p:cNvSpPr txBox="1"/>
          <p:nvPr/>
        </p:nvSpPr>
        <p:spPr>
          <a:xfrm>
            <a:off x="5006804" y="4869674"/>
            <a:ext cx="92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z</a:t>
            </a:r>
            <a:endParaRPr lang="ko-KR" altLang="en-US" sz="2400" b="1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FE781AD-D793-4A4C-A699-79D792633484}"/>
              </a:ext>
            </a:extLst>
          </p:cNvPr>
          <p:cNvCxnSpPr>
            <a:cxnSpLocks/>
            <a:stCxn id="4" idx="6"/>
            <a:endCxn id="13" idx="1"/>
          </p:cNvCxnSpPr>
          <p:nvPr/>
        </p:nvCxnSpPr>
        <p:spPr>
          <a:xfrm flipV="1">
            <a:off x="4513277" y="5100507"/>
            <a:ext cx="49352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E470A1A-BB1D-4BE2-B20F-D1BF88859A10}"/>
              </a:ext>
            </a:extLst>
          </p:cNvPr>
          <p:cNvCxnSpPr>
            <a:cxnSpLocks/>
            <a:stCxn id="13" idx="3"/>
            <a:endCxn id="5" idx="2"/>
          </p:cNvCxnSpPr>
          <p:nvPr/>
        </p:nvCxnSpPr>
        <p:spPr>
          <a:xfrm>
            <a:off x="5929644" y="5100507"/>
            <a:ext cx="49352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B64E04C-7CC0-4F28-9DC3-B36E59075B65}"/>
              </a:ext>
            </a:extLst>
          </p:cNvPr>
          <p:cNvCxnSpPr>
            <a:cxnSpLocks/>
            <a:stCxn id="5" idx="6"/>
            <a:endCxn id="17" idx="1"/>
          </p:cNvCxnSpPr>
          <p:nvPr/>
        </p:nvCxnSpPr>
        <p:spPr>
          <a:xfrm flipV="1">
            <a:off x="8268749" y="5100507"/>
            <a:ext cx="49352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D4F3FF-6F06-4E31-8D75-A07147C25264}"/>
                  </a:ext>
                </a:extLst>
              </p:cNvPr>
              <p:cNvSpPr txBox="1"/>
              <p:nvPr/>
            </p:nvSpPr>
            <p:spPr>
              <a:xfrm>
                <a:off x="8762276" y="4869674"/>
                <a:ext cx="922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D4F3FF-6F06-4E31-8D75-A07147C2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276" y="4869674"/>
                <a:ext cx="922840" cy="461665"/>
              </a:xfrm>
              <a:prstGeom prst="rect">
                <a:avLst/>
              </a:prstGeom>
              <a:blipFill>
                <a:blip r:embed="rId2"/>
                <a:stretch>
                  <a:fillRect t="-3947" r="-25658"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BD8A4B16-7E18-4A33-86D0-763D31B7874C}"/>
              </a:ext>
            </a:extLst>
          </p:cNvPr>
          <p:cNvGrpSpPr/>
          <p:nvPr/>
        </p:nvGrpSpPr>
        <p:grpSpPr>
          <a:xfrm>
            <a:off x="6979641" y="4627880"/>
            <a:ext cx="732638" cy="962030"/>
            <a:chOff x="5729681" y="3898037"/>
            <a:chExt cx="732638" cy="96203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F8FB65D-0AC4-4AE0-BDB1-C0733ECCDF69}"/>
                </a:ext>
              </a:extLst>
            </p:cNvPr>
            <p:cNvCxnSpPr/>
            <p:nvPr/>
          </p:nvCxnSpPr>
          <p:spPr>
            <a:xfrm>
              <a:off x="5729681" y="4851678"/>
              <a:ext cx="3663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E5D39E5-DD6E-4AA6-AB8B-FD29DE46930E}"/>
                </a:ext>
              </a:extLst>
            </p:cNvPr>
            <p:cNvCxnSpPr/>
            <p:nvPr/>
          </p:nvCxnSpPr>
          <p:spPr>
            <a:xfrm>
              <a:off x="6096000" y="3898037"/>
              <a:ext cx="3663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D468FB0-3270-4668-BC98-850A28265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898037"/>
              <a:ext cx="0" cy="962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0499F53-6EAF-48C8-8DB9-114DDB7D19B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05428" y="3328549"/>
            <a:ext cx="1687912" cy="163092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5162D6-96A9-40B3-AFA7-1E7DEF9063BE}"/>
              </a:ext>
            </a:extLst>
          </p:cNvPr>
          <p:cNvSpPr txBox="1"/>
          <p:nvPr/>
        </p:nvSpPr>
        <p:spPr>
          <a:xfrm>
            <a:off x="3067665" y="2844141"/>
            <a:ext cx="3377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rPr>
              <a:t>backpropagation</a:t>
            </a:r>
            <a:endParaRPr lang="ko-KR" altLang="en-US" sz="2400" b="1" dirty="0">
              <a:solidFill>
                <a:srgbClr val="FF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8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D9F19-1B16-4C0B-8A2A-9E88FBD4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902F30-FBDC-4DFD-87EB-FDD03EDD29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로지스틱 회귀</a:t>
            </a:r>
            <a:endParaRPr lang="en-US" altLang="ko-KR" dirty="0"/>
          </a:p>
          <a:p>
            <a:r>
              <a:rPr lang="ko-KR" altLang="en-US" dirty="0" err="1"/>
              <a:t>아달린의</a:t>
            </a:r>
            <a:r>
              <a:rPr lang="ko-KR" altLang="en-US" dirty="0"/>
              <a:t> 중간에 </a:t>
            </a:r>
            <a:r>
              <a:rPr lang="ko-KR" altLang="en-US" b="1" dirty="0">
                <a:solidFill>
                  <a:srgbClr val="FF0000"/>
                </a:solidFill>
              </a:rPr>
              <a:t>활성화 함수</a:t>
            </a:r>
            <a:r>
              <a:rPr lang="en-US" altLang="ko-KR" b="1" dirty="0">
                <a:solidFill>
                  <a:srgbClr val="FF0000"/>
                </a:solidFill>
              </a:rPr>
              <a:t>(activation function)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  <a:p>
            <a:r>
              <a:rPr lang="ko-KR" altLang="en-US" dirty="0"/>
              <a:t>활성화 함수의 출력 값을 사용하여 </a:t>
            </a:r>
            <a:r>
              <a:rPr lang="en-US" altLang="ko-KR" dirty="0"/>
              <a:t>backpropagation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7F9D940-0E6A-470F-917F-96599BA5FF90}"/>
              </a:ext>
            </a:extLst>
          </p:cNvPr>
          <p:cNvSpPr/>
          <p:nvPr/>
        </p:nvSpPr>
        <p:spPr>
          <a:xfrm>
            <a:off x="1526796" y="4177719"/>
            <a:ext cx="1845578" cy="18455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98D5A37-7C38-4827-94BF-8E01BF7081C1}"/>
              </a:ext>
            </a:extLst>
          </p:cNvPr>
          <p:cNvSpPr/>
          <p:nvPr/>
        </p:nvSpPr>
        <p:spPr>
          <a:xfrm>
            <a:off x="8647742" y="4177719"/>
            <a:ext cx="1845578" cy="18455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4A5B9-0513-47C1-A227-CC813661195F}"/>
              </a:ext>
            </a:extLst>
          </p:cNvPr>
          <p:cNvSpPr txBox="1"/>
          <p:nvPr/>
        </p:nvSpPr>
        <p:spPr>
          <a:xfrm>
            <a:off x="1526796" y="4869675"/>
            <a:ext cx="385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+</a:t>
            </a:r>
            <a:endParaRPr lang="ko-KR" altLang="en-US" sz="2400" b="1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2342F-31D8-472E-AD7F-DCEF2E2EBCF5}"/>
              </a:ext>
            </a:extLst>
          </p:cNvPr>
          <p:cNvSpPr txBox="1"/>
          <p:nvPr/>
        </p:nvSpPr>
        <p:spPr>
          <a:xfrm>
            <a:off x="276837" y="4452930"/>
            <a:ext cx="92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w</a:t>
            </a:r>
            <a:r>
              <a:rPr lang="en-US" altLang="ko-KR" sz="2400" b="1" baseline="-25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="1" baseline="-25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endParaRPr lang="ko-KR" altLang="en-US" sz="2400" b="1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036FE0C-1040-47AA-9067-AB36724CB667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199677" y="4683763"/>
            <a:ext cx="327119" cy="4167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5006E2-F2BF-46B1-891B-093BC3BC4070}"/>
              </a:ext>
            </a:extLst>
          </p:cNvPr>
          <p:cNvSpPr txBox="1"/>
          <p:nvPr/>
        </p:nvSpPr>
        <p:spPr>
          <a:xfrm>
            <a:off x="276837" y="4873282"/>
            <a:ext cx="92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w</a:t>
            </a:r>
            <a:r>
              <a:rPr lang="en-US" altLang="ko-KR" sz="2400" b="1" baseline="-25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2</a:t>
            </a:r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="1" baseline="-25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2</a:t>
            </a:r>
            <a:endParaRPr lang="ko-KR" altLang="en-US" sz="2400" b="1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4843D88-8F0A-4A04-8A0B-C662AA57FC03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1199677" y="5100508"/>
            <a:ext cx="327119" cy="3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C10048-1B4F-4CCE-B574-53D13D64FFAB}"/>
              </a:ext>
            </a:extLst>
          </p:cNvPr>
          <p:cNvSpPr txBox="1"/>
          <p:nvPr/>
        </p:nvSpPr>
        <p:spPr>
          <a:xfrm>
            <a:off x="272643" y="5293633"/>
            <a:ext cx="92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b</a:t>
            </a:r>
            <a:endParaRPr lang="ko-KR" altLang="en-US" sz="2400" b="1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F49734B-7227-47D2-993D-6DDE15E840D0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 flipV="1">
            <a:off x="1195483" y="5100508"/>
            <a:ext cx="331313" cy="423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6A6F76-910F-4D72-823E-8BFAB4971DF5}"/>
              </a:ext>
            </a:extLst>
          </p:cNvPr>
          <p:cNvSpPr txBox="1"/>
          <p:nvPr/>
        </p:nvSpPr>
        <p:spPr>
          <a:xfrm>
            <a:off x="4000227" y="4869674"/>
            <a:ext cx="65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z</a:t>
            </a:r>
            <a:endParaRPr lang="ko-KR" altLang="en-US" sz="2400" b="1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FC3F1-58FA-41D9-8B35-F2263BA7D3F0}"/>
              </a:ext>
            </a:extLst>
          </p:cNvPr>
          <p:cNvCxnSpPr>
            <a:cxnSpLocks/>
            <a:stCxn id="4" idx="6"/>
            <a:endCxn id="13" idx="1"/>
          </p:cNvCxnSpPr>
          <p:nvPr/>
        </p:nvCxnSpPr>
        <p:spPr>
          <a:xfrm flipV="1">
            <a:off x="3372374" y="5100507"/>
            <a:ext cx="62785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FD72832-AAE6-4B9F-ACF4-8B1E588CAAE2}"/>
              </a:ext>
            </a:extLst>
          </p:cNvPr>
          <p:cNvCxnSpPr>
            <a:cxnSpLocks/>
            <a:stCxn id="30" idx="3"/>
            <a:endCxn id="5" idx="2"/>
          </p:cNvCxnSpPr>
          <p:nvPr/>
        </p:nvCxnSpPr>
        <p:spPr>
          <a:xfrm>
            <a:off x="8205919" y="5100507"/>
            <a:ext cx="44182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13FB6B5-EA3F-4DAD-8557-A4969733729A}"/>
              </a:ext>
            </a:extLst>
          </p:cNvPr>
          <p:cNvCxnSpPr>
            <a:cxnSpLocks/>
            <a:stCxn id="5" idx="6"/>
            <a:endCxn id="17" idx="1"/>
          </p:cNvCxnSpPr>
          <p:nvPr/>
        </p:nvCxnSpPr>
        <p:spPr>
          <a:xfrm flipV="1">
            <a:off x="10493320" y="5100507"/>
            <a:ext cx="49352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C287DE-D972-42E5-8052-9EAFBF015B80}"/>
                  </a:ext>
                </a:extLst>
              </p:cNvPr>
              <p:cNvSpPr txBox="1"/>
              <p:nvPr/>
            </p:nvSpPr>
            <p:spPr>
              <a:xfrm>
                <a:off x="10986847" y="4869674"/>
                <a:ext cx="922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C287DE-D972-42E5-8052-9EAFBF015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847" y="4869674"/>
                <a:ext cx="922840" cy="461665"/>
              </a:xfrm>
              <a:prstGeom prst="rect">
                <a:avLst/>
              </a:prstGeom>
              <a:blipFill>
                <a:blip r:embed="rId2"/>
                <a:stretch>
                  <a:fillRect t="-3947" r="-25658"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F0E4DCB8-EB17-46F5-8D1B-DB41B9605E7A}"/>
              </a:ext>
            </a:extLst>
          </p:cNvPr>
          <p:cNvGrpSpPr/>
          <p:nvPr/>
        </p:nvGrpSpPr>
        <p:grpSpPr>
          <a:xfrm>
            <a:off x="9204212" y="4627880"/>
            <a:ext cx="732638" cy="962030"/>
            <a:chOff x="5729681" y="3898037"/>
            <a:chExt cx="732638" cy="96203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5B97CD0-A7F1-4DCD-B435-CE1987FCEF60}"/>
                </a:ext>
              </a:extLst>
            </p:cNvPr>
            <p:cNvCxnSpPr/>
            <p:nvPr/>
          </p:nvCxnSpPr>
          <p:spPr>
            <a:xfrm>
              <a:off x="5729681" y="4851678"/>
              <a:ext cx="3663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D9029C3-0EA4-4744-AF60-BC8E067C4104}"/>
                </a:ext>
              </a:extLst>
            </p:cNvPr>
            <p:cNvCxnSpPr/>
            <p:nvPr/>
          </p:nvCxnSpPr>
          <p:spPr>
            <a:xfrm>
              <a:off x="6096000" y="3898037"/>
              <a:ext cx="3663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50751CD-BA0B-430F-9862-37299BB604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898037"/>
              <a:ext cx="0" cy="962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D8516AF-94F1-475A-81CB-A1E0BC6CD82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75579" y="3328549"/>
            <a:ext cx="1687912" cy="163092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CF4216-55CF-405F-8C25-02FF693F53E7}"/>
              </a:ext>
            </a:extLst>
          </p:cNvPr>
          <p:cNvSpPr txBox="1"/>
          <p:nvPr/>
        </p:nvSpPr>
        <p:spPr>
          <a:xfrm>
            <a:off x="5537816" y="2844141"/>
            <a:ext cx="3377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rPr>
              <a:t>backpropagation</a:t>
            </a:r>
            <a:endParaRPr lang="ko-KR" altLang="en-US" sz="2400" b="1" dirty="0">
              <a:solidFill>
                <a:srgbClr val="FF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9BBDF66-501C-4370-8A70-6DAEB22759C4}"/>
              </a:ext>
            </a:extLst>
          </p:cNvPr>
          <p:cNvSpPr/>
          <p:nvPr/>
        </p:nvSpPr>
        <p:spPr>
          <a:xfrm>
            <a:off x="5278164" y="4177718"/>
            <a:ext cx="1845578" cy="18455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B54C4E0-681C-4526-AEF6-3C8D281013C4}"/>
              </a:ext>
            </a:extLst>
          </p:cNvPr>
          <p:cNvCxnSpPr>
            <a:cxnSpLocks/>
            <a:stCxn id="13" idx="3"/>
            <a:endCxn id="24" idx="2"/>
          </p:cNvCxnSpPr>
          <p:nvPr/>
        </p:nvCxnSpPr>
        <p:spPr>
          <a:xfrm>
            <a:off x="4654415" y="5100507"/>
            <a:ext cx="6237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DA78265-92DF-4E81-8DD9-BD48D4B1619D}"/>
              </a:ext>
            </a:extLst>
          </p:cNvPr>
          <p:cNvCxnSpPr>
            <a:cxnSpLocks/>
          </p:cNvCxnSpPr>
          <p:nvPr/>
        </p:nvCxnSpPr>
        <p:spPr>
          <a:xfrm flipV="1">
            <a:off x="6200953" y="4627879"/>
            <a:ext cx="0" cy="9620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83F50AB-37C0-4E56-A64C-9AB03072574C}"/>
              </a:ext>
            </a:extLst>
          </p:cNvPr>
          <p:cNvSpPr txBox="1"/>
          <p:nvPr/>
        </p:nvSpPr>
        <p:spPr>
          <a:xfrm>
            <a:off x="7617269" y="4869674"/>
            <a:ext cx="58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</a:t>
            </a:r>
            <a:endParaRPr lang="ko-KR" altLang="en-US" sz="2400" b="1" dirty="0">
              <a:solidFill>
                <a:srgbClr val="FF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2FBC7AE-D8C6-4FFA-AFD3-E78594BB3F5D}"/>
              </a:ext>
            </a:extLst>
          </p:cNvPr>
          <p:cNvCxnSpPr>
            <a:cxnSpLocks/>
            <a:stCxn id="24" idx="6"/>
            <a:endCxn id="30" idx="1"/>
          </p:cNvCxnSpPr>
          <p:nvPr/>
        </p:nvCxnSpPr>
        <p:spPr>
          <a:xfrm>
            <a:off x="7123742" y="5100507"/>
            <a:ext cx="4935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475BC51-F743-4124-8E1E-4C8CD2DB4B70}"/>
              </a:ext>
            </a:extLst>
          </p:cNvPr>
          <p:cNvCxnSpPr>
            <a:cxnSpLocks/>
          </p:cNvCxnSpPr>
          <p:nvPr/>
        </p:nvCxnSpPr>
        <p:spPr>
          <a:xfrm rot="5400000" flipV="1">
            <a:off x="6200953" y="4619492"/>
            <a:ext cx="0" cy="9620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7A184602-20EA-4892-BAD0-C3A6DCDE6604}"/>
              </a:ext>
            </a:extLst>
          </p:cNvPr>
          <p:cNvSpPr/>
          <p:nvPr/>
        </p:nvSpPr>
        <p:spPr>
          <a:xfrm>
            <a:off x="5754848" y="4671208"/>
            <a:ext cx="906011" cy="911872"/>
          </a:xfrm>
          <a:custGeom>
            <a:avLst/>
            <a:gdLst>
              <a:gd name="connsiteX0" fmla="*/ 0 w 906011"/>
              <a:gd name="connsiteY0" fmla="*/ 899082 h 911872"/>
              <a:gd name="connsiteX1" fmla="*/ 302003 w 906011"/>
              <a:gd name="connsiteY1" fmla="*/ 806803 h 911872"/>
              <a:gd name="connsiteX2" fmla="*/ 604007 w 906011"/>
              <a:gd name="connsiteY2" fmla="*/ 127295 h 911872"/>
              <a:gd name="connsiteX3" fmla="*/ 906011 w 906011"/>
              <a:gd name="connsiteY3" fmla="*/ 1460 h 91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011" h="911872">
                <a:moveTo>
                  <a:pt x="0" y="899082"/>
                </a:moveTo>
                <a:cubicBezTo>
                  <a:pt x="100667" y="917258"/>
                  <a:pt x="201335" y="935434"/>
                  <a:pt x="302003" y="806803"/>
                </a:cubicBezTo>
                <a:cubicBezTo>
                  <a:pt x="402671" y="678172"/>
                  <a:pt x="503339" y="261519"/>
                  <a:pt x="604007" y="127295"/>
                </a:cubicBezTo>
                <a:cubicBezTo>
                  <a:pt x="704675" y="-6929"/>
                  <a:pt x="805343" y="-2735"/>
                  <a:pt x="906011" y="146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7FBBA57-0185-0741-8176-462BD89DBC35}"/>
                  </a:ext>
                </a:extLst>
              </p14:cNvPr>
              <p14:cNvContentPartPr/>
              <p14:nvPr/>
            </p14:nvContentPartPr>
            <p14:xfrm>
              <a:off x="5210280" y="6072480"/>
              <a:ext cx="2019240" cy="44028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7FBBA57-0185-0741-8176-462BD89DBC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4080" y="6056280"/>
                <a:ext cx="2051640" cy="47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963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DA0D1-390A-4F50-9DCF-B478E422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 dirty="0" err="1"/>
              <a:t>시그모이드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446E2C-7743-4BF9-90D7-5772461F5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활성화 함수의 일종</a:t>
            </a:r>
            <a:endParaRPr lang="en-US" altLang="ko-KR" dirty="0"/>
          </a:p>
          <a:p>
            <a:r>
              <a:rPr lang="ko-KR" altLang="en-US" dirty="0"/>
              <a:t>연관 관계를 따지는 확률 </a:t>
            </a:r>
            <a:r>
              <a:rPr lang="ko-KR" altLang="en-US" dirty="0" err="1"/>
              <a:t>오즈비</a:t>
            </a:r>
            <a:r>
              <a:rPr lang="en-US" altLang="ko-KR" dirty="0"/>
              <a:t>(Odd ratio)</a:t>
            </a:r>
            <a:r>
              <a:rPr lang="ko-KR" altLang="en-US" dirty="0"/>
              <a:t>에서 유도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2FD54D9-E86B-214B-9BB0-20C27FE376AC}"/>
                  </a:ext>
                </a:extLst>
              </p14:cNvPr>
              <p14:cNvContentPartPr/>
              <p14:nvPr/>
            </p14:nvContentPartPr>
            <p14:xfrm>
              <a:off x="617400" y="1602720"/>
              <a:ext cx="10705680" cy="52552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2FD54D9-E86B-214B-9BB0-20C27FE376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200" y="1586520"/>
                <a:ext cx="10738080" cy="528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975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F955D-756C-486B-B67D-6C878B02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로지스틱 회귀 완성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06EEABF-AC8B-4D53-A73C-F544F7847ACA}"/>
              </a:ext>
            </a:extLst>
          </p:cNvPr>
          <p:cNvSpPr/>
          <p:nvPr/>
        </p:nvSpPr>
        <p:spPr>
          <a:xfrm>
            <a:off x="1526796" y="4924339"/>
            <a:ext cx="1845578" cy="18455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10E1057-B34E-4743-A390-CE411AC0D1B0}"/>
              </a:ext>
            </a:extLst>
          </p:cNvPr>
          <p:cNvSpPr/>
          <p:nvPr/>
        </p:nvSpPr>
        <p:spPr>
          <a:xfrm>
            <a:off x="8647742" y="4924339"/>
            <a:ext cx="1845578" cy="18455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49F75-680F-42E2-BD0C-B42DA7000343}"/>
              </a:ext>
            </a:extLst>
          </p:cNvPr>
          <p:cNvSpPr txBox="1"/>
          <p:nvPr/>
        </p:nvSpPr>
        <p:spPr>
          <a:xfrm>
            <a:off x="1526796" y="5616295"/>
            <a:ext cx="385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+</a:t>
            </a:r>
            <a:endParaRPr lang="ko-KR" altLang="en-US" sz="2400" b="1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B7E98-9635-4E34-A141-6FB3A9169C17}"/>
              </a:ext>
            </a:extLst>
          </p:cNvPr>
          <p:cNvSpPr txBox="1"/>
          <p:nvPr/>
        </p:nvSpPr>
        <p:spPr>
          <a:xfrm>
            <a:off x="276837" y="5199550"/>
            <a:ext cx="92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w</a:t>
            </a:r>
            <a:r>
              <a:rPr lang="en-US" altLang="ko-KR" sz="2400" b="1" baseline="-25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="1" baseline="-25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endParaRPr lang="ko-KR" altLang="en-US" sz="2400" b="1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A5C5A65-7002-4B89-888D-670A69F07102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199677" y="5430383"/>
            <a:ext cx="327119" cy="4167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1C654F-43A2-4E6E-A095-1A44176172FA}"/>
              </a:ext>
            </a:extLst>
          </p:cNvPr>
          <p:cNvSpPr txBox="1"/>
          <p:nvPr/>
        </p:nvSpPr>
        <p:spPr>
          <a:xfrm>
            <a:off x="276837" y="5619902"/>
            <a:ext cx="92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w</a:t>
            </a:r>
            <a:r>
              <a:rPr lang="en-US" altLang="ko-KR" sz="2400" b="1" baseline="-25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2</a:t>
            </a:r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="1" baseline="-25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2</a:t>
            </a:r>
            <a:endParaRPr lang="ko-KR" altLang="en-US" sz="2400" b="1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2B3B2B9-46CE-412A-BAAB-2B9BC648B17F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1199677" y="5847128"/>
            <a:ext cx="327119" cy="3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8003F7-DEEC-438E-AC12-F4AB770F78DE}"/>
              </a:ext>
            </a:extLst>
          </p:cNvPr>
          <p:cNvSpPr txBox="1"/>
          <p:nvPr/>
        </p:nvSpPr>
        <p:spPr>
          <a:xfrm>
            <a:off x="272643" y="6040253"/>
            <a:ext cx="92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b</a:t>
            </a:r>
            <a:endParaRPr lang="ko-KR" altLang="en-US" sz="2400" b="1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37D873A-A083-452A-A28A-68EB96D8BA5F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 flipV="1">
            <a:off x="1195483" y="5847128"/>
            <a:ext cx="331313" cy="423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E7BF19-6C05-490F-AC21-2CB401FCE6BD}"/>
              </a:ext>
            </a:extLst>
          </p:cNvPr>
          <p:cNvSpPr txBox="1"/>
          <p:nvPr/>
        </p:nvSpPr>
        <p:spPr>
          <a:xfrm>
            <a:off x="4000227" y="5616294"/>
            <a:ext cx="65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z</a:t>
            </a:r>
            <a:endParaRPr lang="ko-KR" altLang="en-US" sz="2400" b="1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5DF5FCB-573C-4AC6-98DF-109536EE2479}"/>
              </a:ext>
            </a:extLst>
          </p:cNvPr>
          <p:cNvCxnSpPr>
            <a:cxnSpLocks/>
            <a:stCxn id="4" idx="6"/>
            <a:endCxn id="13" idx="1"/>
          </p:cNvCxnSpPr>
          <p:nvPr/>
        </p:nvCxnSpPr>
        <p:spPr>
          <a:xfrm flipV="1">
            <a:off x="3372374" y="5847127"/>
            <a:ext cx="62785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0D0635-6BAC-4D3F-9FD9-890BAE08045A}"/>
              </a:ext>
            </a:extLst>
          </p:cNvPr>
          <p:cNvCxnSpPr>
            <a:cxnSpLocks/>
            <a:stCxn id="27" idx="3"/>
            <a:endCxn id="5" idx="2"/>
          </p:cNvCxnSpPr>
          <p:nvPr/>
        </p:nvCxnSpPr>
        <p:spPr>
          <a:xfrm>
            <a:off x="8205919" y="5847127"/>
            <a:ext cx="44182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357E47A-6AEA-4194-A1BF-AD19FA196E38}"/>
              </a:ext>
            </a:extLst>
          </p:cNvPr>
          <p:cNvCxnSpPr>
            <a:cxnSpLocks/>
            <a:stCxn id="5" idx="6"/>
            <a:endCxn id="17" idx="1"/>
          </p:cNvCxnSpPr>
          <p:nvPr/>
        </p:nvCxnSpPr>
        <p:spPr>
          <a:xfrm flipV="1">
            <a:off x="10493320" y="5847127"/>
            <a:ext cx="49352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75C363-454C-4636-B8E4-483B4BC633DC}"/>
                  </a:ext>
                </a:extLst>
              </p:cNvPr>
              <p:cNvSpPr txBox="1"/>
              <p:nvPr/>
            </p:nvSpPr>
            <p:spPr>
              <a:xfrm>
                <a:off x="10986847" y="5616294"/>
                <a:ext cx="922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Liberation Serif" panose="02020603050405020304" pitchFamily="18" charset="0"/>
                              <a:cs typeface="Liberation Serif" panose="020206030504050203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75C363-454C-4636-B8E4-483B4BC63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847" y="5616294"/>
                <a:ext cx="922840" cy="461665"/>
              </a:xfrm>
              <a:prstGeom prst="rect">
                <a:avLst/>
              </a:prstGeom>
              <a:blipFill>
                <a:blip r:embed="rId2"/>
                <a:stretch>
                  <a:fillRect t="-3947" r="-25658"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ACD4C9B3-99C2-4B0B-91F2-12E7AF7E8A7B}"/>
              </a:ext>
            </a:extLst>
          </p:cNvPr>
          <p:cNvGrpSpPr/>
          <p:nvPr/>
        </p:nvGrpSpPr>
        <p:grpSpPr>
          <a:xfrm>
            <a:off x="9204212" y="5374500"/>
            <a:ext cx="732638" cy="962030"/>
            <a:chOff x="5729681" y="3898037"/>
            <a:chExt cx="732638" cy="96203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A2F0B82-998B-4C62-B2A5-F6571F2BC892}"/>
                </a:ext>
              </a:extLst>
            </p:cNvPr>
            <p:cNvCxnSpPr/>
            <p:nvPr/>
          </p:nvCxnSpPr>
          <p:spPr>
            <a:xfrm>
              <a:off x="5729681" y="4851678"/>
              <a:ext cx="3663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5FC29DA-677A-42EF-8242-25B8923EFDAE}"/>
                </a:ext>
              </a:extLst>
            </p:cNvPr>
            <p:cNvCxnSpPr/>
            <p:nvPr/>
          </p:nvCxnSpPr>
          <p:spPr>
            <a:xfrm>
              <a:off x="6096000" y="3898037"/>
              <a:ext cx="3663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2B1D8EB-C273-4D05-8A7C-51343D9C0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898037"/>
              <a:ext cx="0" cy="962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7351C3D-7DA9-4E8E-BF29-3C4A751012A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75579" y="4075169"/>
            <a:ext cx="1687912" cy="163092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5C767A-6990-46C4-B639-3D344A1260F8}"/>
              </a:ext>
            </a:extLst>
          </p:cNvPr>
          <p:cNvSpPr txBox="1"/>
          <p:nvPr/>
        </p:nvSpPr>
        <p:spPr>
          <a:xfrm>
            <a:off x="5537816" y="3590761"/>
            <a:ext cx="3377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rPr>
              <a:t>backpropagation</a:t>
            </a:r>
            <a:endParaRPr lang="ko-KR" altLang="en-US" sz="2400" b="1" dirty="0">
              <a:solidFill>
                <a:srgbClr val="FF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B7D7C7A-D7E7-4616-B9A4-2DE88582D08E}"/>
              </a:ext>
            </a:extLst>
          </p:cNvPr>
          <p:cNvSpPr/>
          <p:nvPr/>
        </p:nvSpPr>
        <p:spPr>
          <a:xfrm>
            <a:off x="5278164" y="4924338"/>
            <a:ext cx="1845578" cy="18455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860A370-220C-487B-8806-0CC2718B0C20}"/>
              </a:ext>
            </a:extLst>
          </p:cNvPr>
          <p:cNvCxnSpPr>
            <a:cxnSpLocks/>
            <a:stCxn id="13" idx="3"/>
            <a:endCxn id="24" idx="2"/>
          </p:cNvCxnSpPr>
          <p:nvPr/>
        </p:nvCxnSpPr>
        <p:spPr>
          <a:xfrm>
            <a:off x="4654415" y="5847127"/>
            <a:ext cx="6237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90F21D-0025-4950-9219-E8CC0BA38C76}"/>
              </a:ext>
            </a:extLst>
          </p:cNvPr>
          <p:cNvSpPr txBox="1"/>
          <p:nvPr/>
        </p:nvSpPr>
        <p:spPr>
          <a:xfrm>
            <a:off x="7617269" y="5616294"/>
            <a:ext cx="58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</a:t>
            </a:r>
            <a:endParaRPr lang="ko-KR" altLang="en-US" sz="2400" b="1" dirty="0">
              <a:solidFill>
                <a:srgbClr val="FF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AE9C16D-B762-4FCE-8CC9-4537D7F95576}"/>
              </a:ext>
            </a:extLst>
          </p:cNvPr>
          <p:cNvCxnSpPr>
            <a:cxnSpLocks/>
            <a:stCxn id="24" idx="6"/>
            <a:endCxn id="27" idx="1"/>
          </p:cNvCxnSpPr>
          <p:nvPr/>
        </p:nvCxnSpPr>
        <p:spPr>
          <a:xfrm>
            <a:off x="7123742" y="5847127"/>
            <a:ext cx="4935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B80C5BD-E00B-4DA3-BE99-1D82A6731D7A}"/>
              </a:ext>
            </a:extLst>
          </p:cNvPr>
          <p:cNvSpPr txBox="1"/>
          <p:nvPr/>
        </p:nvSpPr>
        <p:spPr>
          <a:xfrm>
            <a:off x="5084680" y="5578588"/>
            <a:ext cx="2232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sigmoid</a:t>
            </a:r>
            <a:endParaRPr lang="ko-KR" altLang="en-US" sz="2400" b="1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텍스트 개체 틀 2">
                <a:extLst>
                  <a:ext uri="{FF2B5EF4-FFF2-40B4-BE49-F238E27FC236}">
                    <a16:creationId xmlns:a16="http://schemas.microsoft.com/office/drawing/2014/main" id="{A12AB621-A108-4D66-8841-004F3BE6962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</p:spPr>
            <p:txBody>
              <a:bodyPr/>
              <a:lstStyle/>
              <a:p>
                <a:r>
                  <a:rPr lang="ko-KR" altLang="en-US" dirty="0"/>
                  <a:t>다음과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같이 설계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z: -∞~+∞</a:t>
                </a:r>
              </a:p>
              <a:p>
                <a:pPr lvl="1"/>
                <a:r>
                  <a:rPr lang="ko-KR" altLang="en-US" dirty="0"/>
                  <a:t>활성화 함수</a:t>
                </a:r>
                <a:r>
                  <a:rPr lang="en-US" altLang="ko-KR" dirty="0"/>
                  <a:t>: sigmoid</a:t>
                </a:r>
              </a:p>
              <a:p>
                <a:pPr lvl="1"/>
                <a:r>
                  <a:rPr lang="en-US" altLang="ko-KR" dirty="0"/>
                  <a:t>a: 0 ~ 1 </a:t>
                </a:r>
              </a:p>
              <a:p>
                <a:pPr lvl="1"/>
                <a:r>
                  <a:rPr lang="ko-KR" altLang="en-US" dirty="0"/>
                  <a:t>임계함수</a:t>
                </a:r>
                <a:r>
                  <a:rPr lang="en-US" altLang="ko-KR" dirty="0"/>
                  <a:t>: a &gt; 0.5 , a &lt;= 0.5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Liberation Serif" panose="02020603050405020304" pitchFamily="18" charset="0"/>
                            <a:cs typeface="Liberation Serif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2400" dirty="0">
                    <a:latin typeface="+mn-ea"/>
                    <a:cs typeface="Liberation Serif" panose="02020603050405020304" pitchFamily="18" charset="0"/>
                  </a:rPr>
                  <a:t>: 0 </a:t>
                </a:r>
                <a:r>
                  <a:rPr lang="ko-KR" altLang="en-US" sz="2400" dirty="0">
                    <a:latin typeface="+mn-ea"/>
                    <a:cs typeface="Liberation Serif" panose="02020603050405020304" pitchFamily="18" charset="0"/>
                  </a:rPr>
                  <a:t>또는 </a:t>
                </a:r>
                <a:r>
                  <a:rPr lang="en-US" altLang="ko-KR" sz="2400" dirty="0">
                    <a:latin typeface="+mn-ea"/>
                    <a:cs typeface="Liberation Serif" panose="02020603050405020304" pitchFamily="18" charset="0"/>
                  </a:rPr>
                  <a:t>1</a:t>
                </a:r>
                <a:endParaRPr lang="ko-KR" altLang="en-US" sz="2400" dirty="0">
                  <a:latin typeface="+mn-ea"/>
                  <a:cs typeface="Liberation Serif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텍스트 개체 틀 2">
                <a:extLst>
                  <a:ext uri="{FF2B5EF4-FFF2-40B4-BE49-F238E27FC236}">
                    <a16:creationId xmlns:a16="http://schemas.microsoft.com/office/drawing/2014/main" id="{A12AB621-A108-4D66-8841-004F3BE69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  <a:blipFill>
                <a:blip r:embed="rId3"/>
                <a:stretch>
                  <a:fillRect l="-965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1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91404-9C3D-420E-A340-FF9BD233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ABCBD5-67D1-415B-B27A-9256D4B60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로지스틱 회귀 뉴런을 구현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이름과는 다르게 </a:t>
            </a:r>
            <a:r>
              <a:rPr lang="ko-KR" altLang="en-US" b="1" dirty="0">
                <a:solidFill>
                  <a:srgbClr val="FF0000"/>
                </a:solidFill>
              </a:rPr>
              <a:t>분류</a:t>
            </a:r>
            <a:r>
              <a:rPr lang="ko-KR" altLang="en-US" dirty="0"/>
              <a:t> 모델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선형회귀 모델 구현과 거의 비슷하나 약간의 차이를 보임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forward-pass, backpropagation </a:t>
            </a:r>
            <a:r>
              <a:rPr lang="ko-KR" altLang="en-US" dirty="0"/>
              <a:t>동일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activation function, step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 차이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이후 과정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손실 함수</a:t>
            </a:r>
            <a:r>
              <a:rPr lang="en-US" altLang="ko-KR" dirty="0"/>
              <a:t>(loss function)</a:t>
            </a:r>
            <a:r>
              <a:rPr lang="ko-KR" altLang="en-US" dirty="0"/>
              <a:t>을 사용하여 성능 파악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 err="1">
                <a:solidFill>
                  <a:srgbClr val="FF0000"/>
                </a:solidFill>
              </a:rPr>
              <a:t>다계층</a:t>
            </a:r>
            <a:r>
              <a:rPr lang="ko-KR" altLang="en-US" b="1" dirty="0">
                <a:solidFill>
                  <a:srgbClr val="FF0000"/>
                </a:solidFill>
              </a:rPr>
              <a:t> 뉴런</a:t>
            </a:r>
            <a:r>
              <a:rPr lang="ko-KR" altLang="en-US" dirty="0"/>
              <a:t>을 구축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16445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270</Words>
  <Application>Microsoft Macintosh PowerPoint</Application>
  <PresentationFormat>와이드스크린</PresentationFormat>
  <Paragraphs>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Cambria Math</vt:lpstr>
      <vt:lpstr>Liberation Serif</vt:lpstr>
      <vt:lpstr>CryptoCraft 테마</vt:lpstr>
      <vt:lpstr>제목 테마</vt:lpstr>
      <vt:lpstr>로지스틱 회귀 구현</vt:lpstr>
      <vt:lpstr>PowerPoint 프레젠테이션</vt:lpstr>
      <vt:lpstr> 개요</vt:lpstr>
      <vt:lpstr> 개요</vt:lpstr>
      <vt:lpstr> 개요</vt:lpstr>
      <vt:lpstr> 개요</vt:lpstr>
      <vt:lpstr> 시그모이드 함수</vt:lpstr>
      <vt:lpstr> 로지스틱 회귀 완성</vt:lpstr>
      <vt:lpstr>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김경호</cp:lastModifiedBy>
  <cp:revision>60</cp:revision>
  <dcterms:created xsi:type="dcterms:W3CDTF">2019-03-05T04:29:07Z</dcterms:created>
  <dcterms:modified xsi:type="dcterms:W3CDTF">2021-09-16T08:08:21Z</dcterms:modified>
</cp:coreProperties>
</file>