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269" r:id="rId3"/>
    <p:sldId id="270" r:id="rId4"/>
    <p:sldId id="282" r:id="rId5"/>
    <p:sldId id="281" r:id="rId6"/>
    <p:sldId id="275" r:id="rId7"/>
    <p:sldId id="283" r:id="rId8"/>
    <p:sldId id="286" r:id="rId9"/>
    <p:sldId id="287" r:id="rId10"/>
    <p:sldId id="289" r:id="rId11"/>
    <p:sldId id="278" r:id="rId12"/>
    <p:sldId id="290" r:id="rId13"/>
    <p:sldId id="291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E55E6B-7CAD-46F8-B176-7772D2975ECE}" v="192" dt="2019-04-28T08:57:49.961"/>
    <p1510:client id="{2F0C6B9B-EA4D-34AC-47B3-7F5438B8080D}" v="3" dt="2019-04-28T05:10:16.561"/>
    <p1510:client id="{CF598CD9-0DEF-373A-8545-6FE7FF1226C4}" v="10" dt="2019-04-28T04:58:39.460"/>
    <p1510:client id="{9F691F85-DBFF-4AFA-AE76-DFE72885DD2E}" v="1874" dt="2019-04-28T07:14:13.1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S::amdjd0704@hansung.ac.kr::185f8337-2247-4f37-8bdb-f28dabdaedae" providerId="AD" clId="Web-{124A1D5D-DA6E-4FBC-B07C-B4856568AFD1}"/>
    <pc:docChg chg="modSld sldOrd">
      <pc:chgData name="김현준" userId="S::amdjd0704@hansung.ac.kr::185f8337-2247-4f37-8bdb-f28dabdaedae" providerId="AD" clId="Web-{124A1D5D-DA6E-4FBC-B07C-B4856568AFD1}" dt="2019-04-27T18:50:21.555" v="19" actId="1076"/>
      <pc:docMkLst>
        <pc:docMk/>
      </pc:docMkLst>
      <pc:sldChg chg="addSp modSp">
        <pc:chgData name="김현준" userId="S::amdjd0704@hansung.ac.kr::185f8337-2247-4f37-8bdb-f28dabdaedae" providerId="AD" clId="Web-{124A1D5D-DA6E-4FBC-B07C-B4856568AFD1}" dt="2019-04-27T14:26:16.521" v="2" actId="1076"/>
        <pc:sldMkLst>
          <pc:docMk/>
          <pc:sldMk cId="1867657457" sldId="271"/>
        </pc:sldMkLst>
        <pc:spChg chg="add mod">
          <ac:chgData name="김현준" userId="S::amdjd0704@hansung.ac.kr::185f8337-2247-4f37-8bdb-f28dabdaedae" providerId="AD" clId="Web-{124A1D5D-DA6E-4FBC-B07C-B4856568AFD1}" dt="2019-04-27T14:26:16.521" v="2" actId="1076"/>
          <ac:spMkLst>
            <pc:docMk/>
            <pc:sldMk cId="1867657457" sldId="271"/>
            <ac:spMk id="5" creationId="{BCD28CB1-D461-4FAC-89B9-4A9DDBEE9A04}"/>
          </ac:spMkLst>
        </pc:spChg>
      </pc:sldChg>
      <pc:sldChg chg="ord">
        <pc:chgData name="김현준" userId="S::amdjd0704@hansung.ac.kr::185f8337-2247-4f37-8bdb-f28dabdaedae" providerId="AD" clId="Web-{124A1D5D-DA6E-4FBC-B07C-B4856568AFD1}" dt="2019-04-27T18:11:40.324" v="4"/>
        <pc:sldMkLst>
          <pc:docMk/>
          <pc:sldMk cId="800801356" sldId="272"/>
        </pc:sldMkLst>
      </pc:sldChg>
      <pc:sldChg chg="ord">
        <pc:chgData name="김현준" userId="S::amdjd0704@hansung.ac.kr::185f8337-2247-4f37-8bdb-f28dabdaedae" providerId="AD" clId="Web-{124A1D5D-DA6E-4FBC-B07C-B4856568AFD1}" dt="2019-04-27T18:11:40.324" v="3"/>
        <pc:sldMkLst>
          <pc:docMk/>
          <pc:sldMk cId="3386242152" sldId="273"/>
        </pc:sldMkLst>
      </pc:sldChg>
      <pc:sldChg chg="modSp">
        <pc:chgData name="김현준" userId="S::amdjd0704@hansung.ac.kr::185f8337-2247-4f37-8bdb-f28dabdaedae" providerId="AD" clId="Web-{124A1D5D-DA6E-4FBC-B07C-B4856568AFD1}" dt="2019-04-27T18:49:35.477" v="16" actId="20577"/>
        <pc:sldMkLst>
          <pc:docMk/>
          <pc:sldMk cId="2122973592" sldId="275"/>
        </pc:sldMkLst>
        <pc:spChg chg="mod">
          <ac:chgData name="김현준" userId="S::amdjd0704@hansung.ac.kr::185f8337-2247-4f37-8bdb-f28dabdaedae" providerId="AD" clId="Web-{124A1D5D-DA6E-4FBC-B07C-B4856568AFD1}" dt="2019-04-27T18:49:35.477" v="16" actId="20577"/>
          <ac:spMkLst>
            <pc:docMk/>
            <pc:sldMk cId="2122973592" sldId="275"/>
            <ac:spMk id="5" creationId="{103291E6-F4EE-4688-B9D1-BC9DDD558402}"/>
          </ac:spMkLst>
        </pc:spChg>
      </pc:sldChg>
      <pc:sldChg chg="addSp modSp">
        <pc:chgData name="김현준" userId="S::amdjd0704@hansung.ac.kr::185f8337-2247-4f37-8bdb-f28dabdaedae" providerId="AD" clId="Web-{124A1D5D-DA6E-4FBC-B07C-B4856568AFD1}" dt="2019-04-27T18:50:21.555" v="19" actId="1076"/>
        <pc:sldMkLst>
          <pc:docMk/>
          <pc:sldMk cId="3386734875" sldId="276"/>
        </pc:sldMkLst>
        <pc:spChg chg="add mod">
          <ac:chgData name="김현준" userId="S::amdjd0704@hansung.ac.kr::185f8337-2247-4f37-8bdb-f28dabdaedae" providerId="AD" clId="Web-{124A1D5D-DA6E-4FBC-B07C-B4856568AFD1}" dt="2019-04-27T18:50:21.555" v="19" actId="1076"/>
          <ac:spMkLst>
            <pc:docMk/>
            <pc:sldMk cId="3386734875" sldId="276"/>
            <ac:spMk id="5" creationId="{DFFB0A42-90F9-4A2D-BC85-4CC7E8C2FE6D}"/>
          </ac:spMkLst>
        </pc:spChg>
      </pc:sldChg>
      <pc:sldChg chg="modSp">
        <pc:chgData name="김현준" userId="S::amdjd0704@hansung.ac.kr::185f8337-2247-4f37-8bdb-f28dabdaedae" providerId="AD" clId="Web-{124A1D5D-DA6E-4FBC-B07C-B4856568AFD1}" dt="2019-04-27T18:25:17.915" v="7" actId="20577"/>
        <pc:sldMkLst>
          <pc:docMk/>
          <pc:sldMk cId="2523897635" sldId="277"/>
        </pc:sldMkLst>
        <pc:spChg chg="mod">
          <ac:chgData name="김현준" userId="S::amdjd0704@hansung.ac.kr::185f8337-2247-4f37-8bdb-f28dabdaedae" providerId="AD" clId="Web-{124A1D5D-DA6E-4FBC-B07C-B4856568AFD1}" dt="2019-04-27T18:25:17.915" v="7" actId="20577"/>
          <ac:spMkLst>
            <pc:docMk/>
            <pc:sldMk cId="2523897635" sldId="277"/>
            <ac:spMk id="4" creationId="{9A0EBB04-6A52-468D-82E8-754A2993D30B}"/>
          </ac:spMkLst>
        </pc:spChg>
      </pc:sldChg>
    </pc:docChg>
  </pc:docChgLst>
  <pc:docChgLst>
    <pc:chgData name="김현준" userId="S::amdjd0704@hansung.ac.kr::185f8337-2247-4f37-8bdb-f28dabdaedae" providerId="AD" clId="Web-{CF598CD9-0DEF-373A-8545-6FE7FF1226C4}"/>
    <pc:docChg chg="addSld delSld modSld">
      <pc:chgData name="김현준" userId="S::amdjd0704@hansung.ac.kr::185f8337-2247-4f37-8bdb-f28dabdaedae" providerId="AD" clId="Web-{CF598CD9-0DEF-373A-8545-6FE7FF1226C4}" dt="2019-04-28T05:00:20.553" v="1620" actId="20577"/>
      <pc:docMkLst>
        <pc:docMk/>
      </pc:docMkLst>
      <pc:sldChg chg="modSp">
        <pc:chgData name="김현준" userId="S::amdjd0704@hansung.ac.kr::185f8337-2247-4f37-8bdb-f28dabdaedae" providerId="AD" clId="Web-{CF598CD9-0DEF-373A-8545-6FE7FF1226C4}" dt="2019-04-28T04:09:15.087" v="10" actId="20577"/>
        <pc:sldMkLst>
          <pc:docMk/>
          <pc:sldMk cId="2406322206" sldId="269"/>
        </pc:sldMkLst>
        <pc:spChg chg="mod">
          <ac:chgData name="김현준" userId="S::amdjd0704@hansung.ac.kr::185f8337-2247-4f37-8bdb-f28dabdaedae" providerId="AD" clId="Web-{CF598CD9-0DEF-373A-8545-6FE7FF1226C4}" dt="2019-04-28T04:09:15.087" v="10" actId="20577"/>
          <ac:spMkLst>
            <pc:docMk/>
            <pc:sldMk cId="2406322206" sldId="269"/>
            <ac:spMk id="2" creationId="{00000000-0000-0000-0000-000000000000}"/>
          </ac:spMkLst>
        </pc:spChg>
      </pc:sldChg>
      <pc:sldChg chg="del">
        <pc:chgData name="김현준" userId="S::amdjd0704@hansung.ac.kr::185f8337-2247-4f37-8bdb-f28dabdaedae" providerId="AD" clId="Web-{CF598CD9-0DEF-373A-8545-6FE7FF1226C4}" dt="2019-04-28T04:32:43.082" v="852"/>
        <pc:sldMkLst>
          <pc:docMk/>
          <pc:sldMk cId="1867657457" sldId="271"/>
        </pc:sldMkLst>
      </pc:sldChg>
      <pc:sldChg chg="modSp">
        <pc:chgData name="김현준" userId="S::amdjd0704@hansung.ac.kr::185f8337-2247-4f37-8bdb-f28dabdaedae" providerId="AD" clId="Web-{CF598CD9-0DEF-373A-8545-6FE7FF1226C4}" dt="2019-04-28T04:53:57.972" v="1475" actId="20577"/>
        <pc:sldMkLst>
          <pc:docMk/>
          <pc:sldMk cId="2122973592" sldId="275"/>
        </pc:sldMkLst>
        <pc:spChg chg="mod">
          <ac:chgData name="김현준" userId="S::amdjd0704@hansung.ac.kr::185f8337-2247-4f37-8bdb-f28dabdaedae" providerId="AD" clId="Web-{CF598CD9-0DEF-373A-8545-6FE7FF1226C4}" dt="2019-04-28T04:53:57.972" v="1475" actId="20577"/>
          <ac:spMkLst>
            <pc:docMk/>
            <pc:sldMk cId="2122973592" sldId="275"/>
            <ac:spMk id="5" creationId="{103291E6-F4EE-4688-B9D1-BC9DDD558402}"/>
          </ac:spMkLst>
        </pc:spChg>
      </pc:sldChg>
      <pc:sldChg chg="del">
        <pc:chgData name="김현준" userId="S::amdjd0704@hansung.ac.kr::185f8337-2247-4f37-8bdb-f28dabdaedae" providerId="AD" clId="Web-{CF598CD9-0DEF-373A-8545-6FE7FF1226C4}" dt="2019-04-28T04:53:47.613" v="1474"/>
        <pc:sldMkLst>
          <pc:docMk/>
          <pc:sldMk cId="3386734875" sldId="276"/>
        </pc:sldMkLst>
      </pc:sldChg>
      <pc:sldChg chg="addSp modSp">
        <pc:chgData name="김현준" userId="S::amdjd0704@hansung.ac.kr::185f8337-2247-4f37-8bdb-f28dabdaedae" providerId="AD" clId="Web-{CF598CD9-0DEF-373A-8545-6FE7FF1226C4}" dt="2019-04-28T04:59:15.053" v="1583" actId="1076"/>
        <pc:sldMkLst>
          <pc:docMk/>
          <pc:sldMk cId="2523897635" sldId="277"/>
        </pc:sldMkLst>
        <pc:spChg chg="mod">
          <ac:chgData name="김현준" userId="S::amdjd0704@hansung.ac.kr::185f8337-2247-4f37-8bdb-f28dabdaedae" providerId="AD" clId="Web-{CF598CD9-0DEF-373A-8545-6FE7FF1226C4}" dt="2019-04-28T04:59:15.053" v="1583" actId="1076"/>
          <ac:spMkLst>
            <pc:docMk/>
            <pc:sldMk cId="2523897635" sldId="277"/>
            <ac:spMk id="4" creationId="{9A0EBB04-6A52-468D-82E8-754A2993D30B}"/>
          </ac:spMkLst>
        </pc:spChg>
        <pc:spChg chg="add mod">
          <ac:chgData name="김현준" userId="S::amdjd0704@hansung.ac.kr::185f8337-2247-4f37-8bdb-f28dabdaedae" providerId="AD" clId="Web-{CF598CD9-0DEF-373A-8545-6FE7FF1226C4}" dt="2019-04-28T04:59:12.584" v="1577" actId="1076"/>
          <ac:spMkLst>
            <pc:docMk/>
            <pc:sldMk cId="2523897635" sldId="277"/>
            <ac:spMk id="8" creationId="{76F04342-CACF-4E28-8825-1191BCCD26D9}"/>
          </ac:spMkLst>
        </pc:spChg>
        <pc:spChg chg="add mod">
          <ac:chgData name="김현준" userId="S::amdjd0704@hansung.ac.kr::185f8337-2247-4f37-8bdb-f28dabdaedae" providerId="AD" clId="Web-{CF598CD9-0DEF-373A-8545-6FE7FF1226C4}" dt="2019-04-28T04:59:12.584" v="1578" actId="1076"/>
          <ac:spMkLst>
            <pc:docMk/>
            <pc:sldMk cId="2523897635" sldId="277"/>
            <ac:spMk id="10" creationId="{DB0EFBA1-C193-4DF6-BCEE-DD005E3F7C70}"/>
          </ac:spMkLst>
        </pc:spChg>
        <pc:spChg chg="add mod">
          <ac:chgData name="김현준" userId="S::amdjd0704@hansung.ac.kr::185f8337-2247-4f37-8bdb-f28dabdaedae" providerId="AD" clId="Web-{CF598CD9-0DEF-373A-8545-6FE7FF1226C4}" dt="2019-04-28T04:59:12.600" v="1579" actId="1076"/>
          <ac:spMkLst>
            <pc:docMk/>
            <pc:sldMk cId="2523897635" sldId="277"/>
            <ac:spMk id="12" creationId="{684ACC83-72DF-47BC-9C20-A2F0856AB81A}"/>
          </ac:spMkLst>
        </pc:spChg>
        <pc:spChg chg="add mod">
          <ac:chgData name="김현준" userId="S::amdjd0704@hansung.ac.kr::185f8337-2247-4f37-8bdb-f28dabdaedae" providerId="AD" clId="Web-{CF598CD9-0DEF-373A-8545-6FE7FF1226C4}" dt="2019-04-28T04:59:12.616" v="1580" actId="1076"/>
          <ac:spMkLst>
            <pc:docMk/>
            <pc:sldMk cId="2523897635" sldId="277"/>
            <ac:spMk id="14" creationId="{25623118-C872-4404-8F22-7939C64F336F}"/>
          </ac:spMkLst>
        </pc:spChg>
        <pc:spChg chg="add mod">
          <ac:chgData name="김현준" userId="S::amdjd0704@hansung.ac.kr::185f8337-2247-4f37-8bdb-f28dabdaedae" providerId="AD" clId="Web-{CF598CD9-0DEF-373A-8545-6FE7FF1226C4}" dt="2019-04-28T04:59:12.616" v="1581" actId="1076"/>
          <ac:spMkLst>
            <pc:docMk/>
            <pc:sldMk cId="2523897635" sldId="277"/>
            <ac:spMk id="16" creationId="{FD07B87C-A529-4315-80FB-53C6A506A951}"/>
          </ac:spMkLst>
        </pc:spChg>
        <pc:spChg chg="add mod">
          <ac:chgData name="김현준" userId="S::amdjd0704@hansung.ac.kr::185f8337-2247-4f37-8bdb-f28dabdaedae" providerId="AD" clId="Web-{CF598CD9-0DEF-373A-8545-6FE7FF1226C4}" dt="2019-04-28T04:59:12.631" v="1582" actId="1076"/>
          <ac:spMkLst>
            <pc:docMk/>
            <pc:sldMk cId="2523897635" sldId="277"/>
            <ac:spMk id="18" creationId="{E689BD9F-CE3F-49D8-A745-E3D72334C383}"/>
          </ac:spMkLst>
        </pc:spChg>
        <pc:picChg chg="add mod">
          <ac:chgData name="김현준" userId="S::amdjd0704@hansung.ac.kr::185f8337-2247-4f37-8bdb-f28dabdaedae" providerId="AD" clId="Web-{CF598CD9-0DEF-373A-8545-6FE7FF1226C4}" dt="2019-04-28T04:59:05.006" v="1570" actId="1076"/>
          <ac:picMkLst>
            <pc:docMk/>
            <pc:sldMk cId="2523897635" sldId="277"/>
            <ac:picMk id="6" creationId="{C67DFFC6-412B-4288-945F-B74D2CEC40C8}"/>
          </ac:picMkLst>
        </pc:picChg>
      </pc:sldChg>
      <pc:sldChg chg="delSp del">
        <pc:chgData name="김현준" userId="S::amdjd0704@hansung.ac.kr::185f8337-2247-4f37-8bdb-f28dabdaedae" providerId="AD" clId="Web-{CF598CD9-0DEF-373A-8545-6FE7FF1226C4}" dt="2019-04-28T04:28:34.099" v="717"/>
        <pc:sldMkLst>
          <pc:docMk/>
          <pc:sldMk cId="2040114287" sldId="279"/>
        </pc:sldMkLst>
        <pc:picChg chg="del">
          <ac:chgData name="김현준" userId="S::amdjd0704@hansung.ac.kr::185f8337-2247-4f37-8bdb-f28dabdaedae" providerId="AD" clId="Web-{CF598CD9-0DEF-373A-8545-6FE7FF1226C4}" dt="2019-04-28T04:28:32.756" v="716"/>
          <ac:picMkLst>
            <pc:docMk/>
            <pc:sldMk cId="2040114287" sldId="279"/>
            <ac:picMk id="5" creationId="{14A4E3BC-EA7B-414A-AE2A-0D3602337F69}"/>
          </ac:picMkLst>
        </pc:picChg>
      </pc:sldChg>
      <pc:sldChg chg="modSp add del">
        <pc:chgData name="김현준" userId="S::amdjd0704@hansung.ac.kr::185f8337-2247-4f37-8bdb-f28dabdaedae" providerId="AD" clId="Web-{CF598CD9-0DEF-373A-8545-6FE7FF1226C4}" dt="2019-04-28T04:29:22.427" v="739"/>
        <pc:sldMkLst>
          <pc:docMk/>
          <pc:sldMk cId="505060444" sldId="280"/>
        </pc:sldMkLst>
        <pc:picChg chg="mod">
          <ac:chgData name="김현준" userId="S::amdjd0704@hansung.ac.kr::185f8337-2247-4f37-8bdb-f28dabdaedae" providerId="AD" clId="Web-{CF598CD9-0DEF-373A-8545-6FE7FF1226C4}" dt="2019-04-28T04:28:37.443" v="718" actId="1076"/>
          <ac:picMkLst>
            <pc:docMk/>
            <pc:sldMk cId="505060444" sldId="280"/>
            <ac:picMk id="5" creationId="{5DE22B34-8AB1-479F-B672-D4F638B0526F}"/>
          </ac:picMkLst>
        </pc:picChg>
      </pc:sldChg>
      <pc:sldChg chg="addSp delSp modSp">
        <pc:chgData name="김현준" userId="S::amdjd0704@hansung.ac.kr::185f8337-2247-4f37-8bdb-f28dabdaedae" providerId="AD" clId="Web-{CF598CD9-0DEF-373A-8545-6FE7FF1226C4}" dt="2019-04-28T04:39:38.894" v="1334" actId="1076"/>
        <pc:sldMkLst>
          <pc:docMk/>
          <pc:sldMk cId="694103921" sldId="281"/>
        </pc:sldMkLst>
        <pc:spChg chg="add del mod">
          <ac:chgData name="김현준" userId="S::amdjd0704@hansung.ac.kr::185f8337-2247-4f37-8bdb-f28dabdaedae" providerId="AD" clId="Web-{CF598CD9-0DEF-373A-8545-6FE7FF1226C4}" dt="2019-04-28T04:29:49.693" v="751"/>
          <ac:spMkLst>
            <pc:docMk/>
            <pc:sldMk cId="694103921" sldId="281"/>
            <ac:spMk id="5" creationId="{9303B28F-F776-48DA-B865-969DECDB524E}"/>
          </ac:spMkLst>
        </pc:spChg>
        <pc:spChg chg="add del mod">
          <ac:chgData name="김현준" userId="S::amdjd0704@hansung.ac.kr::185f8337-2247-4f37-8bdb-f28dabdaedae" providerId="AD" clId="Web-{CF598CD9-0DEF-373A-8545-6FE7FF1226C4}" dt="2019-04-28T04:29:51.583" v="752"/>
          <ac:spMkLst>
            <pc:docMk/>
            <pc:sldMk cId="694103921" sldId="281"/>
            <ac:spMk id="6" creationId="{9BA5A9C0-99D0-4157-BBF9-34E250A65632}"/>
          </ac:spMkLst>
        </pc:spChg>
        <pc:spChg chg="add mod">
          <ac:chgData name="김현준" userId="S::amdjd0704@hansung.ac.kr::185f8337-2247-4f37-8bdb-f28dabdaedae" providerId="AD" clId="Web-{CF598CD9-0DEF-373A-8545-6FE7FF1226C4}" dt="2019-04-28T04:39:38.894" v="1334" actId="1076"/>
          <ac:spMkLst>
            <pc:docMk/>
            <pc:sldMk cId="694103921" sldId="281"/>
            <ac:spMk id="7" creationId="{FDE692BF-DC14-410A-B686-D59F1D4087D6}"/>
          </ac:spMkLst>
        </pc:spChg>
        <pc:picChg chg="mod">
          <ac:chgData name="김현준" userId="S::amdjd0704@hansung.ac.kr::185f8337-2247-4f37-8bdb-f28dabdaedae" providerId="AD" clId="Web-{CF598CD9-0DEF-373A-8545-6FE7FF1226C4}" dt="2019-04-28T04:30:16.286" v="771" actId="1076"/>
          <ac:picMkLst>
            <pc:docMk/>
            <pc:sldMk cId="694103921" sldId="281"/>
            <ac:picMk id="4" creationId="{4487648A-D7E0-4595-9F53-3A09E0EFD2B2}"/>
          </ac:picMkLst>
        </pc:picChg>
      </pc:sldChg>
      <pc:sldChg chg="delSp modSp add replId">
        <pc:chgData name="김현준" userId="S::amdjd0704@hansung.ac.kr::185f8337-2247-4f37-8bdb-f28dabdaedae" providerId="AD" clId="Web-{CF598CD9-0DEF-373A-8545-6FE7FF1226C4}" dt="2019-04-28T04:32:29.129" v="851" actId="14100"/>
        <pc:sldMkLst>
          <pc:docMk/>
          <pc:sldMk cId="2676046087" sldId="282"/>
        </pc:sldMkLst>
        <pc:spChg chg="mod">
          <ac:chgData name="김현준" userId="S::amdjd0704@hansung.ac.kr::185f8337-2247-4f37-8bdb-f28dabdaedae" providerId="AD" clId="Web-{CF598CD9-0DEF-373A-8545-6FE7FF1226C4}" dt="2019-04-28T04:32:29.129" v="851" actId="14100"/>
          <ac:spMkLst>
            <pc:docMk/>
            <pc:sldMk cId="2676046087" sldId="282"/>
            <ac:spMk id="4" creationId="{F14310C8-956B-4737-A845-FBAAEC34D42C}"/>
          </ac:spMkLst>
        </pc:spChg>
        <pc:spChg chg="del mod">
          <ac:chgData name="김현준" userId="S::amdjd0704@hansung.ac.kr::185f8337-2247-4f37-8bdb-f28dabdaedae" providerId="AD" clId="Web-{CF598CD9-0DEF-373A-8545-6FE7FF1226C4}" dt="2019-04-28T04:20:21.507" v="160"/>
          <ac:spMkLst>
            <pc:docMk/>
            <pc:sldMk cId="2676046087" sldId="282"/>
            <ac:spMk id="5" creationId="{BCD28CB1-D461-4FAC-89B9-4A9DDBEE9A04}"/>
          </ac:spMkLst>
        </pc:spChg>
      </pc:sldChg>
      <pc:sldChg chg="addSp modSp add replId">
        <pc:chgData name="김현준" userId="S::amdjd0704@hansung.ac.kr::185f8337-2247-4f37-8bdb-f28dabdaedae" providerId="AD" clId="Web-{CF598CD9-0DEF-373A-8545-6FE7FF1226C4}" dt="2019-04-28T05:00:20.553" v="1619" actId="20577"/>
        <pc:sldMkLst>
          <pc:docMk/>
          <pc:sldMk cId="1668313412" sldId="283"/>
        </pc:sldMkLst>
        <pc:spChg chg="mod">
          <ac:chgData name="김현준" userId="S::amdjd0704@hansung.ac.kr::185f8337-2247-4f37-8bdb-f28dabdaedae" providerId="AD" clId="Web-{CF598CD9-0DEF-373A-8545-6FE7FF1226C4}" dt="2019-04-28T05:00:20.553" v="1619" actId="20577"/>
          <ac:spMkLst>
            <pc:docMk/>
            <pc:sldMk cId="1668313412" sldId="283"/>
            <ac:spMk id="5" creationId="{DFFB0A42-90F9-4A2D-BC85-4CC7E8C2FE6D}"/>
          </ac:spMkLst>
        </pc:spChg>
        <pc:spChg chg="add mod">
          <ac:chgData name="김현준" userId="S::amdjd0704@hansung.ac.kr::185f8337-2247-4f37-8bdb-f28dabdaedae" providerId="AD" clId="Web-{CF598CD9-0DEF-373A-8545-6FE7FF1226C4}" dt="2019-04-28T04:55:29.831" v="1485" actId="1076"/>
          <ac:spMkLst>
            <pc:docMk/>
            <pc:sldMk cId="1668313412" sldId="283"/>
            <ac:spMk id="6" creationId="{1ADBD616-BCF4-4756-B2E9-7384CBD50B37}"/>
          </ac:spMkLst>
        </pc:spChg>
        <pc:spChg chg="add mod">
          <ac:chgData name="김현준" userId="S::amdjd0704@hansung.ac.kr::185f8337-2247-4f37-8bdb-f28dabdaedae" providerId="AD" clId="Web-{CF598CD9-0DEF-373A-8545-6FE7FF1226C4}" dt="2019-04-28T04:56:00.799" v="1494" actId="1076"/>
          <ac:spMkLst>
            <pc:docMk/>
            <pc:sldMk cId="1668313412" sldId="283"/>
            <ac:spMk id="7" creationId="{1C8AE87D-BED2-45F5-B136-B28DC5FEC308}"/>
          </ac:spMkLst>
        </pc:spChg>
        <pc:spChg chg="add mod">
          <ac:chgData name="김현준" userId="S::amdjd0704@hansung.ac.kr::185f8337-2247-4f37-8bdb-f28dabdaedae" providerId="AD" clId="Web-{CF598CD9-0DEF-373A-8545-6FE7FF1226C4}" dt="2019-04-28T04:55:39.628" v="1489" actId="1076"/>
          <ac:spMkLst>
            <pc:docMk/>
            <pc:sldMk cId="1668313412" sldId="283"/>
            <ac:spMk id="8" creationId="{2AD00D01-5AC6-4669-B538-1639B5BE0C89}"/>
          </ac:spMkLst>
        </pc:spChg>
        <pc:spChg chg="add mod">
          <ac:chgData name="김현준" userId="S::amdjd0704@hansung.ac.kr::185f8337-2247-4f37-8bdb-f28dabdaedae" providerId="AD" clId="Web-{CF598CD9-0DEF-373A-8545-6FE7FF1226C4}" dt="2019-04-28T04:55:50.206" v="1491" actId="1076"/>
          <ac:spMkLst>
            <pc:docMk/>
            <pc:sldMk cId="1668313412" sldId="283"/>
            <ac:spMk id="9" creationId="{C4C1B5CF-CBB5-44DE-96FC-E2305370B87B}"/>
          </ac:spMkLst>
        </pc:spChg>
        <pc:spChg chg="add mod">
          <ac:chgData name="김현준" userId="S::amdjd0704@hansung.ac.kr::185f8337-2247-4f37-8bdb-f28dabdaedae" providerId="AD" clId="Web-{CF598CD9-0DEF-373A-8545-6FE7FF1226C4}" dt="2019-04-28T04:56:13.018" v="1499" actId="1076"/>
          <ac:spMkLst>
            <pc:docMk/>
            <pc:sldMk cId="1668313412" sldId="283"/>
            <ac:spMk id="10" creationId="{D61AC72B-2FD3-44D0-9E76-4F975920BDC4}"/>
          </ac:spMkLst>
        </pc:spChg>
        <pc:spChg chg="add mod">
          <ac:chgData name="김현준" userId="S::amdjd0704@hansung.ac.kr::185f8337-2247-4f37-8bdb-f28dabdaedae" providerId="AD" clId="Web-{CF598CD9-0DEF-373A-8545-6FE7FF1226C4}" dt="2019-04-28T04:56:10.284" v="1498" actId="1076"/>
          <ac:spMkLst>
            <pc:docMk/>
            <pc:sldMk cId="1668313412" sldId="283"/>
            <ac:spMk id="11" creationId="{D47752F4-1B55-4E21-AE31-B16AAE616075}"/>
          </ac:spMkLst>
        </pc:spChg>
        <pc:spChg chg="add mod">
          <ac:chgData name="김현준" userId="S::amdjd0704@hansung.ac.kr::185f8337-2247-4f37-8bdb-f28dabdaedae" providerId="AD" clId="Web-{CF598CD9-0DEF-373A-8545-6FE7FF1226C4}" dt="2019-04-28T04:58:00.788" v="1537" actId="1076"/>
          <ac:spMkLst>
            <pc:docMk/>
            <pc:sldMk cId="1668313412" sldId="283"/>
            <ac:spMk id="12" creationId="{A7554E67-90A1-4A81-AC66-AEDC05CAA210}"/>
          </ac:spMkLst>
        </pc:spChg>
      </pc:sldChg>
    </pc:docChg>
  </pc:docChgLst>
  <pc:docChgLst>
    <pc:chgData name="김현준" userId="S::amdjd0704@hansung.ac.kr::185f8337-2247-4f37-8bdb-f28dabdaedae" providerId="AD" clId="Web-{2F0C6B9B-EA4D-34AC-47B3-7F5438B8080D}"/>
    <pc:docChg chg="addSld delSld modSld">
      <pc:chgData name="김현준" userId="S::amdjd0704@hansung.ac.kr::185f8337-2247-4f37-8bdb-f28dabdaedae" providerId="AD" clId="Web-{2F0C6B9B-EA4D-34AC-47B3-7F5438B8080D}" dt="2019-04-28T05:26:25.649" v="813"/>
      <pc:docMkLst>
        <pc:docMk/>
      </pc:docMkLst>
      <pc:sldChg chg="addSp delSp modSp">
        <pc:chgData name="김현준" userId="S::amdjd0704@hansung.ac.kr::185f8337-2247-4f37-8bdb-f28dabdaedae" providerId="AD" clId="Web-{2F0C6B9B-EA4D-34AC-47B3-7F5438B8080D}" dt="2019-04-28T05:25:41.462" v="797" actId="1076"/>
        <pc:sldMkLst>
          <pc:docMk/>
          <pc:sldMk cId="2523897635" sldId="277"/>
        </pc:sldMkLst>
        <pc:spChg chg="mod">
          <ac:chgData name="김현준" userId="S::amdjd0704@hansung.ac.kr::185f8337-2247-4f37-8bdb-f28dabdaedae" providerId="AD" clId="Web-{2F0C6B9B-EA4D-34AC-47B3-7F5438B8080D}" dt="2019-04-28T05:25:41.462" v="797" actId="1076"/>
          <ac:spMkLst>
            <pc:docMk/>
            <pc:sldMk cId="2523897635" sldId="277"/>
            <ac:spMk id="4" creationId="{9A0EBB04-6A52-468D-82E8-754A2993D30B}"/>
          </ac:spMkLst>
        </pc:spChg>
        <pc:spChg chg="del">
          <ac:chgData name="김현준" userId="S::amdjd0704@hansung.ac.kr::185f8337-2247-4f37-8bdb-f28dabdaedae" providerId="AD" clId="Web-{2F0C6B9B-EA4D-34AC-47B3-7F5438B8080D}" dt="2019-04-28T05:14:33.294" v="638"/>
          <ac:spMkLst>
            <pc:docMk/>
            <pc:sldMk cId="2523897635" sldId="277"/>
            <ac:spMk id="8" creationId="{76F04342-CACF-4E28-8825-1191BCCD26D9}"/>
          </ac:spMkLst>
        </pc:spChg>
        <pc:spChg chg="del">
          <ac:chgData name="김현준" userId="S::amdjd0704@hansung.ac.kr::185f8337-2247-4f37-8bdb-f28dabdaedae" providerId="AD" clId="Web-{2F0C6B9B-EA4D-34AC-47B3-7F5438B8080D}" dt="2019-04-28T05:14:34.184" v="639"/>
          <ac:spMkLst>
            <pc:docMk/>
            <pc:sldMk cId="2523897635" sldId="277"/>
            <ac:spMk id="10" creationId="{DB0EFBA1-C193-4DF6-BCEE-DD005E3F7C70}"/>
          </ac:spMkLst>
        </pc:spChg>
        <pc:spChg chg="del">
          <ac:chgData name="김현준" userId="S::amdjd0704@hansung.ac.kr::185f8337-2247-4f37-8bdb-f28dabdaedae" providerId="AD" clId="Web-{2F0C6B9B-EA4D-34AC-47B3-7F5438B8080D}" dt="2019-04-28T05:14:34.637" v="640"/>
          <ac:spMkLst>
            <pc:docMk/>
            <pc:sldMk cId="2523897635" sldId="277"/>
            <ac:spMk id="12" creationId="{684ACC83-72DF-47BC-9C20-A2F0856AB81A}"/>
          </ac:spMkLst>
        </pc:spChg>
        <pc:spChg chg="add del mod">
          <ac:chgData name="김현준" userId="S::amdjd0704@hansung.ac.kr::185f8337-2247-4f37-8bdb-f28dabdaedae" providerId="AD" clId="Web-{2F0C6B9B-EA4D-34AC-47B3-7F5438B8080D}" dt="2019-04-28T05:25:29.884" v="792"/>
          <ac:spMkLst>
            <pc:docMk/>
            <pc:sldMk cId="2523897635" sldId="277"/>
            <ac:spMk id="13" creationId="{D0545FB7-633F-432B-A133-311E8AC8EC8F}"/>
          </ac:spMkLst>
        </pc:spChg>
        <pc:spChg chg="add del mod">
          <ac:chgData name="김현준" userId="S::amdjd0704@hansung.ac.kr::185f8337-2247-4f37-8bdb-f28dabdaedae" providerId="AD" clId="Web-{2F0C6B9B-EA4D-34AC-47B3-7F5438B8080D}" dt="2019-04-28T05:25:29.884" v="790"/>
          <ac:spMkLst>
            <pc:docMk/>
            <pc:sldMk cId="2523897635" sldId="277"/>
            <ac:spMk id="14" creationId="{25623118-C872-4404-8F22-7939C64F336F}"/>
          </ac:spMkLst>
        </pc:spChg>
        <pc:spChg chg="del">
          <ac:chgData name="김현준" userId="S::amdjd0704@hansung.ac.kr::185f8337-2247-4f37-8bdb-f28dabdaedae" providerId="AD" clId="Web-{2F0C6B9B-EA4D-34AC-47B3-7F5438B8080D}" dt="2019-04-28T05:18:15.105" v="741"/>
          <ac:spMkLst>
            <pc:docMk/>
            <pc:sldMk cId="2523897635" sldId="277"/>
            <ac:spMk id="16" creationId="{FD07B87C-A529-4315-80FB-53C6A506A951}"/>
          </ac:spMkLst>
        </pc:spChg>
        <pc:spChg chg="add del mod">
          <ac:chgData name="김현준" userId="S::amdjd0704@hansung.ac.kr::185f8337-2247-4f37-8bdb-f28dabdaedae" providerId="AD" clId="Web-{2F0C6B9B-EA4D-34AC-47B3-7F5438B8080D}" dt="2019-04-28T05:25:29.884" v="791"/>
          <ac:spMkLst>
            <pc:docMk/>
            <pc:sldMk cId="2523897635" sldId="277"/>
            <ac:spMk id="18" creationId="{E689BD9F-CE3F-49D8-A745-E3D72334C383}"/>
          </ac:spMkLst>
        </pc:spChg>
        <pc:picChg chg="add del mod modCrop">
          <ac:chgData name="김현준" userId="S::amdjd0704@hansung.ac.kr::185f8337-2247-4f37-8bdb-f28dabdaedae" providerId="AD" clId="Web-{2F0C6B9B-EA4D-34AC-47B3-7F5438B8080D}" dt="2019-04-28T05:25:29.884" v="789"/>
          <ac:picMkLst>
            <pc:docMk/>
            <pc:sldMk cId="2523897635" sldId="277"/>
            <ac:picMk id="6" creationId="{C67DFFC6-412B-4288-945F-B74D2CEC40C8}"/>
          </ac:picMkLst>
        </pc:picChg>
      </pc:sldChg>
      <pc:sldChg chg="addSp modSp">
        <pc:chgData name="김현준" userId="S::amdjd0704@hansung.ac.kr::185f8337-2247-4f37-8bdb-f28dabdaedae" providerId="AD" clId="Web-{2F0C6B9B-EA4D-34AC-47B3-7F5438B8080D}" dt="2019-04-28T05:11:44.779" v="600" actId="20577"/>
        <pc:sldMkLst>
          <pc:docMk/>
          <pc:sldMk cId="2676046087" sldId="282"/>
        </pc:sldMkLst>
        <pc:spChg chg="mod">
          <ac:chgData name="김현준" userId="S::amdjd0704@hansung.ac.kr::185f8337-2247-4f37-8bdb-f28dabdaedae" providerId="AD" clId="Web-{2F0C6B9B-EA4D-34AC-47B3-7F5438B8080D}" dt="2019-04-28T05:11:44.779" v="600" actId="20577"/>
          <ac:spMkLst>
            <pc:docMk/>
            <pc:sldMk cId="2676046087" sldId="282"/>
            <ac:spMk id="4" creationId="{F14310C8-956B-4737-A845-FBAAEC34D42C}"/>
          </ac:spMkLst>
        </pc:spChg>
        <pc:picChg chg="add mod">
          <ac:chgData name="김현준" userId="S::amdjd0704@hansung.ac.kr::185f8337-2247-4f37-8bdb-f28dabdaedae" providerId="AD" clId="Web-{2F0C6B9B-EA4D-34AC-47B3-7F5438B8080D}" dt="2019-04-28T05:11:30.591" v="584" actId="1076"/>
          <ac:picMkLst>
            <pc:docMk/>
            <pc:sldMk cId="2676046087" sldId="282"/>
            <ac:picMk id="5" creationId="{33D132D0-6E67-4AC4-A06F-B0CFAEFBB865}"/>
          </ac:picMkLst>
        </pc:picChg>
      </pc:sldChg>
      <pc:sldChg chg="addSp delSp modSp">
        <pc:chgData name="김현준" userId="S::amdjd0704@hansung.ac.kr::185f8337-2247-4f37-8bdb-f28dabdaedae" providerId="AD" clId="Web-{2F0C6B9B-EA4D-34AC-47B3-7F5438B8080D}" dt="2019-04-28T05:25:57.806" v="799"/>
        <pc:sldMkLst>
          <pc:docMk/>
          <pc:sldMk cId="1668313412" sldId="283"/>
        </pc:sldMkLst>
        <pc:spChg chg="mod">
          <ac:chgData name="김현준" userId="S::amdjd0704@hansung.ac.kr::185f8337-2247-4f37-8bdb-f28dabdaedae" providerId="AD" clId="Web-{2F0C6B9B-EA4D-34AC-47B3-7F5438B8080D}" dt="2019-04-28T05:14:19.497" v="637" actId="1076"/>
          <ac:spMkLst>
            <pc:docMk/>
            <pc:sldMk cId="1668313412" sldId="283"/>
            <ac:spMk id="5" creationId="{DFFB0A42-90F9-4A2D-BC85-4CC7E8C2FE6D}"/>
          </ac:spMkLst>
        </pc:spChg>
        <pc:spChg chg="mod">
          <ac:chgData name="김현준" userId="S::amdjd0704@hansung.ac.kr::185f8337-2247-4f37-8bdb-f28dabdaedae" providerId="AD" clId="Web-{2F0C6B9B-EA4D-34AC-47B3-7F5438B8080D}" dt="2019-04-28T05:13:42.669" v="627" actId="1076"/>
          <ac:spMkLst>
            <pc:docMk/>
            <pc:sldMk cId="1668313412" sldId="283"/>
            <ac:spMk id="6" creationId="{1ADBD616-BCF4-4756-B2E9-7384CBD50B37}"/>
          </ac:spMkLst>
        </pc:spChg>
        <pc:spChg chg="mod">
          <ac:chgData name="김현준" userId="S::amdjd0704@hansung.ac.kr::185f8337-2247-4f37-8bdb-f28dabdaedae" providerId="AD" clId="Web-{2F0C6B9B-EA4D-34AC-47B3-7F5438B8080D}" dt="2019-04-28T05:13:47.732" v="629" actId="1076"/>
          <ac:spMkLst>
            <pc:docMk/>
            <pc:sldMk cId="1668313412" sldId="283"/>
            <ac:spMk id="7" creationId="{1C8AE87D-BED2-45F5-B136-B28DC5FEC308}"/>
          </ac:spMkLst>
        </pc:spChg>
        <pc:spChg chg="mod">
          <ac:chgData name="김현준" userId="S::amdjd0704@hansung.ac.kr::185f8337-2247-4f37-8bdb-f28dabdaedae" providerId="AD" clId="Web-{2F0C6B9B-EA4D-34AC-47B3-7F5438B8080D}" dt="2019-04-28T05:13:54.357" v="631" actId="1076"/>
          <ac:spMkLst>
            <pc:docMk/>
            <pc:sldMk cId="1668313412" sldId="283"/>
            <ac:spMk id="8" creationId="{2AD00D01-5AC6-4669-B538-1639B5BE0C89}"/>
          </ac:spMkLst>
        </pc:spChg>
        <pc:spChg chg="mod">
          <ac:chgData name="김현준" userId="S::amdjd0704@hansung.ac.kr::185f8337-2247-4f37-8bdb-f28dabdaedae" providerId="AD" clId="Web-{2F0C6B9B-EA4D-34AC-47B3-7F5438B8080D}" dt="2019-04-28T05:14:02.029" v="633" actId="1076"/>
          <ac:spMkLst>
            <pc:docMk/>
            <pc:sldMk cId="1668313412" sldId="283"/>
            <ac:spMk id="9" creationId="{C4C1B5CF-CBB5-44DE-96FC-E2305370B87B}"/>
          </ac:spMkLst>
        </pc:spChg>
        <pc:spChg chg="mod">
          <ac:chgData name="김현준" userId="S::amdjd0704@hansung.ac.kr::185f8337-2247-4f37-8bdb-f28dabdaedae" providerId="AD" clId="Web-{2F0C6B9B-EA4D-34AC-47B3-7F5438B8080D}" dt="2019-04-28T05:14:05.060" v="634" actId="1076"/>
          <ac:spMkLst>
            <pc:docMk/>
            <pc:sldMk cId="1668313412" sldId="283"/>
            <ac:spMk id="10" creationId="{D61AC72B-2FD3-44D0-9E76-4F975920BDC4}"/>
          </ac:spMkLst>
        </pc:spChg>
        <pc:spChg chg="mod">
          <ac:chgData name="김현준" userId="S::amdjd0704@hansung.ac.kr::185f8337-2247-4f37-8bdb-f28dabdaedae" providerId="AD" clId="Web-{2F0C6B9B-EA4D-34AC-47B3-7F5438B8080D}" dt="2019-04-28T05:14:11.638" v="636" actId="1076"/>
          <ac:spMkLst>
            <pc:docMk/>
            <pc:sldMk cId="1668313412" sldId="283"/>
            <ac:spMk id="11" creationId="{D47752F4-1B55-4E21-AE31-B16AAE616075}"/>
          </ac:spMkLst>
        </pc:spChg>
        <pc:spChg chg="mod">
          <ac:chgData name="김현준" userId="S::amdjd0704@hansung.ac.kr::185f8337-2247-4f37-8bdb-f28dabdaedae" providerId="AD" clId="Web-{2F0C6B9B-EA4D-34AC-47B3-7F5438B8080D}" dt="2019-04-28T05:12:59.326" v="614" actId="1076"/>
          <ac:spMkLst>
            <pc:docMk/>
            <pc:sldMk cId="1668313412" sldId="283"/>
            <ac:spMk id="12" creationId="{A7554E67-90A1-4A81-AC66-AEDC05CAA210}"/>
          </ac:spMkLst>
        </pc:spChg>
        <pc:spChg chg="add del">
          <ac:chgData name="김현준" userId="S::amdjd0704@hansung.ac.kr::185f8337-2247-4f37-8bdb-f28dabdaedae" providerId="AD" clId="Web-{2F0C6B9B-EA4D-34AC-47B3-7F5438B8080D}" dt="2019-04-28T05:04:18.463" v="288"/>
          <ac:spMkLst>
            <pc:docMk/>
            <pc:sldMk cId="1668313412" sldId="283"/>
            <ac:spMk id="13" creationId="{2F23B8F1-7AB2-4ADB-BC34-3D69CB27322C}"/>
          </ac:spMkLst>
        </pc:spChg>
        <pc:spChg chg="add mod">
          <ac:chgData name="김현준" userId="S::amdjd0704@hansung.ac.kr::185f8337-2247-4f37-8bdb-f28dabdaedae" providerId="AD" clId="Web-{2F0C6B9B-EA4D-34AC-47B3-7F5438B8080D}" dt="2019-04-28T05:12:54.030" v="613" actId="1076"/>
          <ac:spMkLst>
            <pc:docMk/>
            <pc:sldMk cId="1668313412" sldId="283"/>
            <ac:spMk id="14" creationId="{AE747985-6042-4C8C-BE64-F1E6BBA79F4F}"/>
          </ac:spMkLst>
        </pc:spChg>
        <pc:spChg chg="add del">
          <ac:chgData name="김현준" userId="S::amdjd0704@hansung.ac.kr::185f8337-2247-4f37-8bdb-f28dabdaedae" providerId="AD" clId="Web-{2F0C6B9B-EA4D-34AC-47B3-7F5438B8080D}" dt="2019-04-28T05:04:42.979" v="295"/>
          <ac:spMkLst>
            <pc:docMk/>
            <pc:sldMk cId="1668313412" sldId="283"/>
            <ac:spMk id="15" creationId="{785F5D6B-F4F6-4640-8A3E-A9687386D741}"/>
          </ac:spMkLst>
        </pc:spChg>
        <pc:spChg chg="add del">
          <ac:chgData name="김현준" userId="S::amdjd0704@hansung.ac.kr::185f8337-2247-4f37-8bdb-f28dabdaedae" providerId="AD" clId="Web-{2F0C6B9B-EA4D-34AC-47B3-7F5438B8080D}" dt="2019-04-28T05:04:41.760" v="294"/>
          <ac:spMkLst>
            <pc:docMk/>
            <pc:sldMk cId="1668313412" sldId="283"/>
            <ac:spMk id="16" creationId="{361C0191-8733-45D1-A766-A43329FD532D}"/>
          </ac:spMkLst>
        </pc:spChg>
        <pc:picChg chg="mod modCrop">
          <ac:chgData name="김현준" userId="S::amdjd0704@hansung.ac.kr::185f8337-2247-4f37-8bdb-f28dabdaedae" providerId="AD" clId="Web-{2F0C6B9B-EA4D-34AC-47B3-7F5438B8080D}" dt="2019-04-28T05:25:57.806" v="799"/>
          <ac:picMkLst>
            <pc:docMk/>
            <pc:sldMk cId="1668313412" sldId="283"/>
            <ac:picMk id="4" creationId="{CF40A370-047C-4444-B4DB-634599396E87}"/>
          </ac:picMkLst>
        </pc:picChg>
      </pc:sldChg>
      <pc:sldChg chg="add replId">
        <pc:chgData name="김현준" userId="S::amdjd0704@hansung.ac.kr::185f8337-2247-4f37-8bdb-f28dabdaedae" providerId="AD" clId="Web-{2F0C6B9B-EA4D-34AC-47B3-7F5438B8080D}" dt="2019-04-28T05:21:30.368" v="766"/>
        <pc:sldMkLst>
          <pc:docMk/>
          <pc:sldMk cId="1790576929" sldId="284"/>
        </pc:sldMkLst>
      </pc:sldChg>
      <pc:sldChg chg="add del replId">
        <pc:chgData name="김현준" userId="S::amdjd0704@hansung.ac.kr::185f8337-2247-4f37-8bdb-f28dabdaedae" providerId="AD" clId="Web-{2F0C6B9B-EA4D-34AC-47B3-7F5438B8080D}" dt="2019-04-28T05:21:29.134" v="765"/>
        <pc:sldMkLst>
          <pc:docMk/>
          <pc:sldMk cId="4113503821" sldId="284"/>
        </pc:sldMkLst>
      </pc:sldChg>
      <pc:sldChg chg="add replId">
        <pc:chgData name="김현준" userId="S::amdjd0704@hansung.ac.kr::185f8337-2247-4f37-8bdb-f28dabdaedae" providerId="AD" clId="Web-{2F0C6B9B-EA4D-34AC-47B3-7F5438B8080D}" dt="2019-04-28T05:21:30.868" v="767"/>
        <pc:sldMkLst>
          <pc:docMk/>
          <pc:sldMk cId="4025221691" sldId="285"/>
        </pc:sldMkLst>
      </pc:sldChg>
      <pc:sldChg chg="add del replId">
        <pc:chgData name="김현준" userId="S::amdjd0704@hansung.ac.kr::185f8337-2247-4f37-8bdb-f28dabdaedae" providerId="AD" clId="Web-{2F0C6B9B-EA4D-34AC-47B3-7F5438B8080D}" dt="2019-04-28T05:25:33.009" v="794"/>
        <pc:sldMkLst>
          <pc:docMk/>
          <pc:sldMk cId="568489486" sldId="286"/>
        </pc:sldMkLst>
      </pc:sldChg>
      <pc:sldChg chg="addSp delSp modSp add replId">
        <pc:chgData name="김현준" userId="S::amdjd0704@hansung.ac.kr::185f8337-2247-4f37-8bdb-f28dabdaedae" providerId="AD" clId="Web-{2F0C6B9B-EA4D-34AC-47B3-7F5438B8080D}" dt="2019-04-28T05:26:25.649" v="813"/>
        <pc:sldMkLst>
          <pc:docMk/>
          <pc:sldMk cId="1393016583" sldId="286"/>
        </pc:sldMkLst>
        <pc:spChg chg="add">
          <ac:chgData name="김현준" userId="S::amdjd0704@hansung.ac.kr::185f8337-2247-4f37-8bdb-f28dabdaedae" providerId="AD" clId="Web-{2F0C6B9B-EA4D-34AC-47B3-7F5438B8080D}" dt="2019-04-28T05:26:20.946" v="801"/>
          <ac:spMkLst>
            <pc:docMk/>
            <pc:sldMk cId="1393016583" sldId="286"/>
            <ac:spMk id="7" creationId="{96B65671-F78E-401D-8B92-7B9D6F774E6A}"/>
          </ac:spMkLst>
        </pc:spChg>
        <pc:spChg chg="add">
          <ac:chgData name="김현준" userId="S::amdjd0704@hansung.ac.kr::185f8337-2247-4f37-8bdb-f28dabdaedae" providerId="AD" clId="Web-{2F0C6B9B-EA4D-34AC-47B3-7F5438B8080D}" dt="2019-04-28T05:26:20.962" v="802"/>
          <ac:spMkLst>
            <pc:docMk/>
            <pc:sldMk cId="1393016583" sldId="286"/>
            <ac:spMk id="8" creationId="{B3EFDE71-9732-4D0D-9092-4642B874AB15}"/>
          </ac:spMkLst>
        </pc:spChg>
        <pc:spChg chg="add">
          <ac:chgData name="김현준" userId="S::amdjd0704@hansung.ac.kr::185f8337-2247-4f37-8bdb-f28dabdaedae" providerId="AD" clId="Web-{2F0C6B9B-EA4D-34AC-47B3-7F5438B8080D}" dt="2019-04-28T05:26:20.977" v="803"/>
          <ac:spMkLst>
            <pc:docMk/>
            <pc:sldMk cId="1393016583" sldId="286"/>
            <ac:spMk id="10" creationId="{FED3F17C-7A84-419D-B1A7-181B6BEA74A9}"/>
          </ac:spMkLst>
        </pc:spChg>
        <pc:spChg chg="add">
          <ac:chgData name="김현준" userId="S::amdjd0704@hansung.ac.kr::185f8337-2247-4f37-8bdb-f28dabdaedae" providerId="AD" clId="Web-{2F0C6B9B-EA4D-34AC-47B3-7F5438B8080D}" dt="2019-04-28T05:26:20.993" v="804"/>
          <ac:spMkLst>
            <pc:docMk/>
            <pc:sldMk cId="1393016583" sldId="286"/>
            <ac:spMk id="12" creationId="{F8911259-F71A-46C8-BB28-7582FE4C8DD4}"/>
          </ac:spMkLst>
        </pc:spChg>
        <pc:spChg chg="del">
          <ac:chgData name="김현준" userId="S::amdjd0704@hansung.ac.kr::185f8337-2247-4f37-8bdb-f28dabdaedae" providerId="AD" clId="Web-{2F0C6B9B-EA4D-34AC-47B3-7F5438B8080D}" dt="2019-04-28T05:26:25.649" v="811"/>
          <ac:spMkLst>
            <pc:docMk/>
            <pc:sldMk cId="1393016583" sldId="286"/>
            <ac:spMk id="13" creationId="{D0545FB7-633F-432B-A133-311E8AC8EC8F}"/>
          </ac:spMkLst>
        </pc:spChg>
        <pc:spChg chg="del">
          <ac:chgData name="김현준" userId="S::amdjd0704@hansung.ac.kr::185f8337-2247-4f37-8bdb-f28dabdaedae" providerId="AD" clId="Web-{2F0C6B9B-EA4D-34AC-47B3-7F5438B8080D}" dt="2019-04-28T05:26:25.649" v="813"/>
          <ac:spMkLst>
            <pc:docMk/>
            <pc:sldMk cId="1393016583" sldId="286"/>
            <ac:spMk id="14" creationId="{25623118-C872-4404-8F22-7939C64F336F}"/>
          </ac:spMkLst>
        </pc:spChg>
        <pc:spChg chg="del">
          <ac:chgData name="김현준" userId="S::amdjd0704@hansung.ac.kr::185f8337-2247-4f37-8bdb-f28dabdaedae" providerId="AD" clId="Web-{2F0C6B9B-EA4D-34AC-47B3-7F5438B8080D}" dt="2019-04-28T05:26:25.649" v="812"/>
          <ac:spMkLst>
            <pc:docMk/>
            <pc:sldMk cId="1393016583" sldId="286"/>
            <ac:spMk id="18" creationId="{E689BD9F-CE3F-49D8-A745-E3D72334C383}"/>
          </ac:spMkLst>
        </pc:spChg>
        <pc:spChg chg="add">
          <ac:chgData name="김현준" userId="S::amdjd0704@hansung.ac.kr::185f8337-2247-4f37-8bdb-f28dabdaedae" providerId="AD" clId="Web-{2F0C6B9B-EA4D-34AC-47B3-7F5438B8080D}" dt="2019-04-28T05:26:21.008" v="805"/>
          <ac:spMkLst>
            <pc:docMk/>
            <pc:sldMk cId="1393016583" sldId="286"/>
            <ac:spMk id="20" creationId="{D95CE745-BD7B-4732-B604-F0FE740B6DC6}"/>
          </ac:spMkLst>
        </pc:spChg>
        <pc:spChg chg="add">
          <ac:chgData name="김현준" userId="S::amdjd0704@hansung.ac.kr::185f8337-2247-4f37-8bdb-f28dabdaedae" providerId="AD" clId="Web-{2F0C6B9B-EA4D-34AC-47B3-7F5438B8080D}" dt="2019-04-28T05:26:21.024" v="806"/>
          <ac:spMkLst>
            <pc:docMk/>
            <pc:sldMk cId="1393016583" sldId="286"/>
            <ac:spMk id="22" creationId="{9514B6DC-BC24-4A33-92C6-A1F222CF2B83}"/>
          </ac:spMkLst>
        </pc:spChg>
        <pc:spChg chg="add">
          <ac:chgData name="김현준" userId="S::amdjd0704@hansung.ac.kr::185f8337-2247-4f37-8bdb-f28dabdaedae" providerId="AD" clId="Web-{2F0C6B9B-EA4D-34AC-47B3-7F5438B8080D}" dt="2019-04-28T05:26:21.024" v="807"/>
          <ac:spMkLst>
            <pc:docMk/>
            <pc:sldMk cId="1393016583" sldId="286"/>
            <ac:spMk id="24" creationId="{F1D594C9-C973-4FE6-8C73-A7541D65F8AB}"/>
          </ac:spMkLst>
        </pc:spChg>
        <pc:spChg chg="add">
          <ac:chgData name="김현준" userId="S::amdjd0704@hansung.ac.kr::185f8337-2247-4f37-8bdb-f28dabdaedae" providerId="AD" clId="Web-{2F0C6B9B-EA4D-34AC-47B3-7F5438B8080D}" dt="2019-04-28T05:26:21.040" v="808"/>
          <ac:spMkLst>
            <pc:docMk/>
            <pc:sldMk cId="1393016583" sldId="286"/>
            <ac:spMk id="26" creationId="{FF05CC92-77D1-4006-860C-A598767350B3}"/>
          </ac:spMkLst>
        </pc:spChg>
        <pc:picChg chg="add mod">
          <ac:chgData name="김현준" userId="S::amdjd0704@hansung.ac.kr::185f8337-2247-4f37-8bdb-f28dabdaedae" providerId="AD" clId="Web-{2F0C6B9B-EA4D-34AC-47B3-7F5438B8080D}" dt="2019-04-28T05:26:24.696" v="810" actId="1076"/>
          <ac:picMkLst>
            <pc:docMk/>
            <pc:sldMk cId="1393016583" sldId="286"/>
            <ac:picMk id="5" creationId="{6437768F-5DF8-4218-A6AB-600B7D668B45}"/>
          </ac:picMkLst>
        </pc:picChg>
        <pc:picChg chg="del">
          <ac:chgData name="김현준" userId="S::amdjd0704@hansung.ac.kr::185f8337-2247-4f37-8bdb-f28dabdaedae" providerId="AD" clId="Web-{2F0C6B9B-EA4D-34AC-47B3-7F5438B8080D}" dt="2019-04-28T05:26:22.649" v="809"/>
          <ac:picMkLst>
            <pc:docMk/>
            <pc:sldMk cId="1393016583" sldId="286"/>
            <ac:picMk id="6" creationId="{C67DFFC6-412B-4288-945F-B74D2CEC40C8}"/>
          </ac:picMkLst>
        </pc:picChg>
      </pc:sldChg>
      <pc:sldChg chg="add replId">
        <pc:chgData name="김현준" userId="S::amdjd0704@hansung.ac.kr::185f8337-2247-4f37-8bdb-f28dabdaedae" providerId="AD" clId="Web-{2F0C6B9B-EA4D-34AC-47B3-7F5438B8080D}" dt="2019-04-28T05:25:35.493" v="796"/>
        <pc:sldMkLst>
          <pc:docMk/>
          <pc:sldMk cId="1855751948" sldId="287"/>
        </pc:sldMkLst>
      </pc:sldChg>
    </pc:docChg>
  </pc:docChgLst>
  <pc:docChgLst>
    <pc:chgData name="김현준" userId="185f8337-2247-4f37-8bdb-f28dabdaedae" providerId="ADAL" clId="{A7E55E6B-7CAD-46F8-B176-7772D2975ECE}"/>
    <pc:docChg chg="undo custSel addSld modSld modMainMaster">
      <pc:chgData name="김현준" userId="185f8337-2247-4f37-8bdb-f28dabdaedae" providerId="ADAL" clId="{A7E55E6B-7CAD-46F8-B176-7772D2975ECE}" dt="2019-04-28T08:57:29.467" v="2180" actId="20577"/>
      <pc:docMkLst>
        <pc:docMk/>
      </pc:docMkLst>
      <pc:sldChg chg="modSp">
        <pc:chgData name="김현준" userId="185f8337-2247-4f37-8bdb-f28dabdaedae" providerId="ADAL" clId="{A7E55E6B-7CAD-46F8-B176-7772D2975ECE}" dt="2019-04-28T08:57:29.467" v="2180" actId="20577"/>
        <pc:sldMkLst>
          <pc:docMk/>
          <pc:sldMk cId="2406322206" sldId="269"/>
        </pc:sldMkLst>
        <pc:spChg chg="mod">
          <ac:chgData name="김현준" userId="185f8337-2247-4f37-8bdb-f28dabdaedae" providerId="ADAL" clId="{A7E55E6B-7CAD-46F8-B176-7772D2975ECE}" dt="2019-04-24T09:55:47.897" v="38" actId="404"/>
          <ac:spMkLst>
            <pc:docMk/>
            <pc:sldMk cId="2406322206" sldId="269"/>
            <ac:spMk id="2" creationId="{00000000-0000-0000-0000-000000000000}"/>
          </ac:spMkLst>
        </pc:spChg>
        <pc:spChg chg="mod">
          <ac:chgData name="김현준" userId="185f8337-2247-4f37-8bdb-f28dabdaedae" providerId="ADAL" clId="{A7E55E6B-7CAD-46F8-B176-7772D2975ECE}" dt="2019-04-28T08:57:29.467" v="2180" actId="20577"/>
          <ac:spMkLst>
            <pc:docMk/>
            <pc:sldMk cId="2406322206" sldId="269"/>
            <ac:spMk id="3" creationId="{00000000-0000-0000-0000-000000000000}"/>
          </ac:spMkLst>
        </pc:spChg>
      </pc:sldChg>
      <pc:sldChg chg="modSp">
        <pc:chgData name="김현준" userId="185f8337-2247-4f37-8bdb-f28dabdaedae" providerId="ADAL" clId="{A7E55E6B-7CAD-46F8-B176-7772D2975ECE}" dt="2019-04-28T07:38:30.204" v="2078" actId="20577"/>
        <pc:sldMkLst>
          <pc:docMk/>
          <pc:sldMk cId="1175700655" sldId="270"/>
        </pc:sldMkLst>
        <pc:spChg chg="mod">
          <ac:chgData name="김현준" userId="185f8337-2247-4f37-8bdb-f28dabdaedae" providerId="ADAL" clId="{A7E55E6B-7CAD-46F8-B176-7772D2975ECE}" dt="2019-04-24T09:55:51.311" v="39" actId="20577"/>
          <ac:spMkLst>
            <pc:docMk/>
            <pc:sldMk cId="1175700655" sldId="270"/>
            <ac:spMk id="2" creationId="{00000000-0000-0000-0000-000000000000}"/>
          </ac:spMkLst>
        </pc:spChg>
        <pc:spChg chg="mod">
          <ac:chgData name="김현준" userId="185f8337-2247-4f37-8bdb-f28dabdaedae" providerId="ADAL" clId="{A7E55E6B-7CAD-46F8-B176-7772D2975ECE}" dt="2019-04-24T09:57:17.972" v="186" actId="20577"/>
          <ac:spMkLst>
            <pc:docMk/>
            <pc:sldMk cId="1175700655" sldId="270"/>
            <ac:spMk id="3" creationId="{00000000-0000-0000-0000-000000000000}"/>
          </ac:spMkLst>
        </pc:spChg>
        <pc:spChg chg="mod">
          <ac:chgData name="김현준" userId="185f8337-2247-4f37-8bdb-f28dabdaedae" providerId="ADAL" clId="{A7E55E6B-7CAD-46F8-B176-7772D2975ECE}" dt="2019-04-24T09:55:52.035" v="40" actId="20577"/>
          <ac:spMkLst>
            <pc:docMk/>
            <pc:sldMk cId="1175700655" sldId="270"/>
            <ac:spMk id="4" creationId="{00000000-0000-0000-0000-000000000000}"/>
          </ac:spMkLst>
        </pc:spChg>
        <pc:spChg chg="mod">
          <ac:chgData name="김현준" userId="185f8337-2247-4f37-8bdb-f28dabdaedae" providerId="ADAL" clId="{A7E55E6B-7CAD-46F8-B176-7772D2975ECE}" dt="2019-04-24T09:56:15.842" v="72"/>
          <ac:spMkLst>
            <pc:docMk/>
            <pc:sldMk cId="1175700655" sldId="270"/>
            <ac:spMk id="5" creationId="{00000000-0000-0000-0000-000000000000}"/>
          </ac:spMkLst>
        </pc:spChg>
        <pc:spChg chg="mod">
          <ac:chgData name="김현준" userId="185f8337-2247-4f37-8bdb-f28dabdaedae" providerId="ADAL" clId="{A7E55E6B-7CAD-46F8-B176-7772D2975ECE}" dt="2019-04-24T09:55:52.762" v="41" actId="20577"/>
          <ac:spMkLst>
            <pc:docMk/>
            <pc:sldMk cId="1175700655" sldId="270"/>
            <ac:spMk id="6" creationId="{00000000-0000-0000-0000-000000000000}"/>
          </ac:spMkLst>
        </pc:spChg>
        <pc:spChg chg="mod">
          <ac:chgData name="김현준" userId="185f8337-2247-4f37-8bdb-f28dabdaedae" providerId="ADAL" clId="{A7E55E6B-7CAD-46F8-B176-7772D2975ECE}" dt="2019-04-24T09:56:57.714" v="118"/>
          <ac:spMkLst>
            <pc:docMk/>
            <pc:sldMk cId="1175700655" sldId="270"/>
            <ac:spMk id="7" creationId="{00000000-0000-0000-0000-000000000000}"/>
          </ac:spMkLst>
        </pc:spChg>
        <pc:spChg chg="mod">
          <ac:chgData name="김현준" userId="185f8337-2247-4f37-8bdb-f28dabdaedae" providerId="ADAL" clId="{A7E55E6B-7CAD-46F8-B176-7772D2975ECE}" dt="2019-04-24T09:55:53.333" v="42" actId="20577"/>
          <ac:spMkLst>
            <pc:docMk/>
            <pc:sldMk cId="1175700655" sldId="270"/>
            <ac:spMk id="8" creationId="{00000000-0000-0000-0000-000000000000}"/>
          </ac:spMkLst>
        </pc:spChg>
        <pc:spChg chg="mod">
          <ac:chgData name="김현준" userId="185f8337-2247-4f37-8bdb-f28dabdaedae" providerId="ADAL" clId="{A7E55E6B-7CAD-46F8-B176-7772D2975ECE}" dt="2019-04-28T07:38:30.204" v="2078" actId="20577"/>
          <ac:spMkLst>
            <pc:docMk/>
            <pc:sldMk cId="1175700655" sldId="270"/>
            <ac:spMk id="9" creationId="{00000000-0000-0000-0000-000000000000}"/>
          </ac:spMkLst>
        </pc:spChg>
        <pc:spChg chg="mod">
          <ac:chgData name="김현준" userId="185f8337-2247-4f37-8bdb-f28dabdaedae" providerId="ADAL" clId="{A7E55E6B-7CAD-46F8-B176-7772D2975ECE}" dt="2019-04-24T09:55:53.900" v="43" actId="20577"/>
          <ac:spMkLst>
            <pc:docMk/>
            <pc:sldMk cId="1175700655" sldId="270"/>
            <ac:spMk id="10" creationId="{00000000-0000-0000-0000-000000000000}"/>
          </ac:spMkLst>
        </pc:spChg>
        <pc:spChg chg="mod">
          <ac:chgData name="김현준" userId="185f8337-2247-4f37-8bdb-f28dabdaedae" providerId="ADAL" clId="{A7E55E6B-7CAD-46F8-B176-7772D2975ECE}" dt="2019-04-24T09:57:10.466" v="178"/>
          <ac:spMkLst>
            <pc:docMk/>
            <pc:sldMk cId="1175700655" sldId="270"/>
            <ac:spMk id="11" creationId="{00000000-0000-0000-0000-000000000000}"/>
          </ac:spMkLst>
        </pc:spChg>
      </pc:sldChg>
      <pc:sldChg chg="addSp modSp add">
        <pc:chgData name="김현준" userId="185f8337-2247-4f37-8bdb-f28dabdaedae" providerId="ADAL" clId="{A7E55E6B-7CAD-46F8-B176-7772D2975ECE}" dt="2019-04-28T07:25:53.885" v="1944"/>
        <pc:sldMkLst>
          <pc:docMk/>
          <pc:sldMk cId="2122973592" sldId="275"/>
        </pc:sldMkLst>
        <pc:spChg chg="mod">
          <ac:chgData name="김현준" userId="185f8337-2247-4f37-8bdb-f28dabdaedae" providerId="ADAL" clId="{A7E55E6B-7CAD-46F8-B176-7772D2975ECE}" dt="2019-04-24T09:58:33.869" v="273" actId="20577"/>
          <ac:spMkLst>
            <pc:docMk/>
            <pc:sldMk cId="2122973592" sldId="275"/>
            <ac:spMk id="2" creationId="{00000000-0000-0000-0000-000000000000}"/>
          </ac:spMkLst>
        </pc:spChg>
        <pc:spChg chg="mod">
          <ac:chgData name="김현준" userId="185f8337-2247-4f37-8bdb-f28dabdaedae" providerId="ADAL" clId="{A7E55E6B-7CAD-46F8-B176-7772D2975ECE}" dt="2019-04-24T09:58:38.509" v="274" actId="20577"/>
          <ac:spMkLst>
            <pc:docMk/>
            <pc:sldMk cId="2122973592" sldId="275"/>
            <ac:spMk id="3" creationId="{00000000-0000-0000-0000-000000000000}"/>
          </ac:spMkLst>
        </pc:spChg>
        <pc:spChg chg="add mod">
          <ac:chgData name="김현준" userId="185f8337-2247-4f37-8bdb-f28dabdaedae" providerId="ADAL" clId="{A7E55E6B-7CAD-46F8-B176-7772D2975ECE}" dt="2019-04-28T07:25:53.885" v="1944"/>
          <ac:spMkLst>
            <pc:docMk/>
            <pc:sldMk cId="2122973592" sldId="275"/>
            <ac:spMk id="5" creationId="{103291E6-F4EE-4688-B9D1-BC9DDD558402}"/>
          </ac:spMkLst>
        </pc:spChg>
        <pc:picChg chg="add mod modCrop">
          <ac:chgData name="김현준" userId="185f8337-2247-4f37-8bdb-f28dabdaedae" providerId="ADAL" clId="{A7E55E6B-7CAD-46F8-B176-7772D2975ECE}" dt="2019-04-24T10:26:18.793" v="956" actId="1076"/>
          <ac:picMkLst>
            <pc:docMk/>
            <pc:sldMk cId="2122973592" sldId="275"/>
            <ac:picMk id="4" creationId="{37AC9658-1E3D-49F7-A404-C6CE9369188A}"/>
          </ac:picMkLst>
        </pc:picChg>
      </pc:sldChg>
      <pc:sldChg chg="addSp modSp add">
        <pc:chgData name="김현준" userId="185f8337-2247-4f37-8bdb-f28dabdaedae" providerId="ADAL" clId="{A7E55E6B-7CAD-46F8-B176-7772D2975ECE}" dt="2019-04-28T07:35:00.434" v="2073" actId="20577"/>
        <pc:sldMkLst>
          <pc:docMk/>
          <pc:sldMk cId="503096151" sldId="278"/>
        </pc:sldMkLst>
        <pc:spChg chg="mod">
          <ac:chgData name="김현준" userId="185f8337-2247-4f37-8bdb-f28dabdaedae" providerId="ADAL" clId="{A7E55E6B-7CAD-46F8-B176-7772D2975ECE}" dt="2019-04-24T09:59:05.321" v="356"/>
          <ac:spMkLst>
            <pc:docMk/>
            <pc:sldMk cId="503096151" sldId="278"/>
            <ac:spMk id="2" creationId="{00000000-0000-0000-0000-000000000000}"/>
          </ac:spMkLst>
        </pc:spChg>
        <pc:spChg chg="mod">
          <ac:chgData name="김현준" userId="185f8337-2247-4f37-8bdb-f28dabdaedae" providerId="ADAL" clId="{A7E55E6B-7CAD-46F8-B176-7772D2975ECE}" dt="2019-04-24T09:59:01.675" v="339" actId="20577"/>
          <ac:spMkLst>
            <pc:docMk/>
            <pc:sldMk cId="503096151" sldId="278"/>
            <ac:spMk id="3" creationId="{00000000-0000-0000-0000-000000000000}"/>
          </ac:spMkLst>
        </pc:spChg>
        <pc:spChg chg="add mod">
          <ac:chgData name="김현준" userId="185f8337-2247-4f37-8bdb-f28dabdaedae" providerId="ADAL" clId="{A7E55E6B-7CAD-46F8-B176-7772D2975ECE}" dt="2019-04-24T11:21:25.163" v="1919" actId="20577"/>
          <ac:spMkLst>
            <pc:docMk/>
            <pc:sldMk cId="503096151" sldId="278"/>
            <ac:spMk id="4" creationId="{C8D455F6-E416-4B25-8043-17E5250ECB45}"/>
          </ac:spMkLst>
        </pc:spChg>
        <pc:spChg chg="mod">
          <ac:chgData name="김현준" userId="185f8337-2247-4f37-8bdb-f28dabdaedae" providerId="ADAL" clId="{A7E55E6B-7CAD-46F8-B176-7772D2975ECE}" dt="2019-04-28T07:35:00.434" v="2073" actId="20577"/>
          <ac:spMkLst>
            <pc:docMk/>
            <pc:sldMk cId="503096151" sldId="278"/>
            <ac:spMk id="5" creationId="{078B479D-B5D0-4377-AA15-DC7BBA0BDD99}"/>
          </ac:spMkLst>
        </pc:spChg>
      </pc:sldChg>
      <pc:sldChg chg="addSp delSp modSp add">
        <pc:chgData name="김현준" userId="185f8337-2247-4f37-8bdb-f28dabdaedae" providerId="ADAL" clId="{A7E55E6B-7CAD-46F8-B176-7772D2975ECE}" dt="2019-04-28T07:22:54.710" v="1937" actId="20577"/>
        <pc:sldMkLst>
          <pc:docMk/>
          <pc:sldMk cId="694103921" sldId="281"/>
        </pc:sldMkLst>
        <pc:spChg chg="mod">
          <ac:chgData name="김현준" userId="185f8337-2247-4f37-8bdb-f28dabdaedae" providerId="ADAL" clId="{A7E55E6B-7CAD-46F8-B176-7772D2975ECE}" dt="2019-04-28T07:22:54.710" v="1937" actId="20577"/>
          <ac:spMkLst>
            <pc:docMk/>
            <pc:sldMk cId="694103921" sldId="281"/>
            <ac:spMk id="7" creationId="{FDE692BF-DC14-410A-B686-D59F1D4087D6}"/>
          </ac:spMkLst>
        </pc:spChg>
        <pc:picChg chg="add">
          <ac:chgData name="김현준" userId="185f8337-2247-4f37-8bdb-f28dabdaedae" providerId="ADAL" clId="{A7E55E6B-7CAD-46F8-B176-7772D2975ECE}" dt="2019-04-24T10:13:24.462" v="941"/>
          <ac:picMkLst>
            <pc:docMk/>
            <pc:sldMk cId="694103921" sldId="281"/>
            <ac:picMk id="4" creationId="{4487648A-D7E0-4595-9F53-3A09E0EFD2B2}"/>
          </ac:picMkLst>
        </pc:picChg>
        <pc:picChg chg="del">
          <ac:chgData name="김현준" userId="185f8337-2247-4f37-8bdb-f28dabdaedae" providerId="ADAL" clId="{A7E55E6B-7CAD-46F8-B176-7772D2975ECE}" dt="2019-04-24T10:13:21.825" v="940" actId="478"/>
          <ac:picMkLst>
            <pc:docMk/>
            <pc:sldMk cId="694103921" sldId="281"/>
            <ac:picMk id="5" creationId="{5DE22B34-8AB1-479F-B672-D4F638B0526F}"/>
          </ac:picMkLst>
        </pc:picChg>
      </pc:sldChg>
      <pc:sldChg chg="modSp">
        <pc:chgData name="김현준" userId="185f8337-2247-4f37-8bdb-f28dabdaedae" providerId="ADAL" clId="{A7E55E6B-7CAD-46F8-B176-7772D2975ECE}" dt="2019-04-28T07:41:20.262" v="2096" actId="20577"/>
        <pc:sldMkLst>
          <pc:docMk/>
          <pc:sldMk cId="1668313412" sldId="283"/>
        </pc:sldMkLst>
        <pc:spChg chg="mod">
          <ac:chgData name="김현준" userId="185f8337-2247-4f37-8bdb-f28dabdaedae" providerId="ADAL" clId="{A7E55E6B-7CAD-46F8-B176-7772D2975ECE}" dt="2019-04-28T07:41:20.262" v="2096" actId="20577"/>
          <ac:spMkLst>
            <pc:docMk/>
            <pc:sldMk cId="1668313412" sldId="283"/>
            <ac:spMk id="5" creationId="{DFFB0A42-90F9-4A2D-BC85-4CC7E8C2FE6D}"/>
          </ac:spMkLst>
        </pc:spChg>
      </pc:sldChg>
      <pc:sldChg chg="modSp">
        <pc:chgData name="김현준" userId="185f8337-2247-4f37-8bdb-f28dabdaedae" providerId="ADAL" clId="{A7E55E6B-7CAD-46F8-B176-7772D2975ECE}" dt="2019-04-28T08:23:07.809" v="2116"/>
        <pc:sldMkLst>
          <pc:docMk/>
          <pc:sldMk cId="1855751948" sldId="287"/>
        </pc:sldMkLst>
        <pc:spChg chg="mod">
          <ac:chgData name="김현준" userId="185f8337-2247-4f37-8bdb-f28dabdaedae" providerId="ADAL" clId="{A7E55E6B-7CAD-46F8-B176-7772D2975ECE}" dt="2019-04-28T08:23:07.809" v="2116"/>
          <ac:spMkLst>
            <pc:docMk/>
            <pc:sldMk cId="1855751948" sldId="287"/>
            <ac:spMk id="4" creationId="{9A0EBB04-6A52-468D-82E8-754A2993D30B}"/>
          </ac:spMkLst>
        </pc:spChg>
        <pc:spChg chg="mod">
          <ac:chgData name="김현준" userId="185f8337-2247-4f37-8bdb-f28dabdaedae" providerId="ADAL" clId="{A7E55E6B-7CAD-46F8-B176-7772D2975ECE}" dt="2019-04-28T07:26:07.579" v="1979" actId="1037"/>
          <ac:spMkLst>
            <pc:docMk/>
            <pc:sldMk cId="1855751948" sldId="287"/>
            <ac:spMk id="11" creationId="{17613888-2DDF-4DD9-964F-A58266D1155E}"/>
          </ac:spMkLst>
        </pc:spChg>
      </pc:sldChg>
      <pc:sldChg chg="modSp">
        <pc:chgData name="김현준" userId="185f8337-2247-4f37-8bdb-f28dabdaedae" providerId="ADAL" clId="{A7E55E6B-7CAD-46F8-B176-7772D2975ECE}" dt="2019-04-28T08:23:28.388" v="2138"/>
        <pc:sldMkLst>
          <pc:docMk/>
          <pc:sldMk cId="3884472288" sldId="289"/>
        </pc:sldMkLst>
        <pc:spChg chg="mod">
          <ac:chgData name="김현준" userId="185f8337-2247-4f37-8bdb-f28dabdaedae" providerId="ADAL" clId="{A7E55E6B-7CAD-46F8-B176-7772D2975ECE}" dt="2019-04-28T08:23:28.388" v="2138"/>
          <ac:spMkLst>
            <pc:docMk/>
            <pc:sldMk cId="3884472288" sldId="289"/>
            <ac:spMk id="4" creationId="{9A0EBB04-6A52-468D-82E8-754A2993D30B}"/>
          </ac:spMkLst>
        </pc:spChg>
      </pc:sldChg>
      <pc:sldMasterChg chg="modSp">
        <pc:chgData name="김현준" userId="185f8337-2247-4f37-8bdb-f28dabdaedae" providerId="ADAL" clId="{A7E55E6B-7CAD-46F8-B176-7772D2975ECE}" dt="2019-04-28T07:17:59.195" v="1925" actId="20577"/>
        <pc:sldMasterMkLst>
          <pc:docMk/>
          <pc:sldMasterMk cId="2106993273" sldId="2147483648"/>
        </pc:sldMasterMkLst>
        <pc:spChg chg="mod">
          <ac:chgData name="김현준" userId="185f8337-2247-4f37-8bdb-f28dabdaedae" providerId="ADAL" clId="{A7E55E6B-7CAD-46F8-B176-7772D2975ECE}" dt="2019-04-28T07:17:55.110" v="1924" actId="20577"/>
          <ac:spMkLst>
            <pc:docMk/>
            <pc:sldMasterMk cId="2106993273" sldId="2147483648"/>
            <ac:spMk id="9" creationId="{00000000-0000-0000-0000-000000000000}"/>
          </ac:spMkLst>
        </pc:spChg>
        <pc:spChg chg="mod">
          <ac:chgData name="김현준" userId="185f8337-2247-4f37-8bdb-f28dabdaedae" providerId="ADAL" clId="{A7E55E6B-7CAD-46F8-B176-7772D2975ECE}" dt="2019-04-28T07:17:59.195" v="1925" actId="20577"/>
          <ac:spMkLst>
            <pc:docMk/>
            <pc:sldMasterMk cId="2106993273" sldId="2147483648"/>
            <ac:spMk id="10" creationId="{00000000-0000-0000-0000-000000000000}"/>
          </ac:spMkLst>
        </pc:spChg>
      </pc:sldMasterChg>
    </pc:docChg>
  </pc:docChgLst>
  <pc:docChgLst>
    <pc:chgData name="김현준" userId="S::amdjd0704@hansung.ac.kr::185f8337-2247-4f37-8bdb-f28dabdaedae" providerId="AD" clId="Web-{9F691F85-DBFF-4AFA-AE76-DFE72885DD2E}"/>
    <pc:docChg chg="addSld delSld modSld sldOrd">
      <pc:chgData name="김현준" userId="S::amdjd0704@hansung.ac.kr::185f8337-2247-4f37-8bdb-f28dabdaedae" providerId="AD" clId="Web-{9F691F85-DBFF-4AFA-AE76-DFE72885DD2E}" dt="2019-04-28T07:14:13.103" v="2073" actId="1076"/>
      <pc:docMkLst>
        <pc:docMk/>
      </pc:docMkLst>
      <pc:sldChg chg="modSp">
        <pc:chgData name="김현준" userId="S::amdjd0704@hansung.ac.kr::185f8337-2247-4f37-8bdb-f28dabdaedae" providerId="AD" clId="Web-{9F691F85-DBFF-4AFA-AE76-DFE72885DD2E}" dt="2019-04-28T06:47:20.110" v="1765" actId="20577"/>
        <pc:sldMkLst>
          <pc:docMk/>
          <pc:sldMk cId="2406322206" sldId="269"/>
        </pc:sldMkLst>
        <pc:spChg chg="mod">
          <ac:chgData name="김현준" userId="S::amdjd0704@hansung.ac.kr::185f8337-2247-4f37-8bdb-f28dabdaedae" providerId="AD" clId="Web-{9F691F85-DBFF-4AFA-AE76-DFE72885DD2E}" dt="2019-04-28T06:47:20.110" v="1765" actId="20577"/>
          <ac:spMkLst>
            <pc:docMk/>
            <pc:sldMk cId="2406322206" sldId="269"/>
            <ac:spMk id="3" creationId="{00000000-0000-0000-0000-000000000000}"/>
          </ac:spMkLst>
        </pc:spChg>
      </pc:sldChg>
      <pc:sldChg chg="modSp">
        <pc:chgData name="김현준" userId="S::amdjd0704@hansung.ac.kr::185f8337-2247-4f37-8bdb-f28dabdaedae" providerId="AD" clId="Web-{9F691F85-DBFF-4AFA-AE76-DFE72885DD2E}" dt="2019-04-28T06:48:15.937" v="1777" actId="20577"/>
        <pc:sldMkLst>
          <pc:docMk/>
          <pc:sldMk cId="1175700655" sldId="270"/>
        </pc:sldMkLst>
        <pc:spChg chg="mod">
          <ac:chgData name="김현준" userId="S::amdjd0704@hansung.ac.kr::185f8337-2247-4f37-8bdb-f28dabdaedae" providerId="AD" clId="Web-{9F691F85-DBFF-4AFA-AE76-DFE72885DD2E}" dt="2019-04-28T06:48:15.937" v="1777" actId="20577"/>
          <ac:spMkLst>
            <pc:docMk/>
            <pc:sldMk cId="1175700655" sldId="270"/>
            <ac:spMk id="5" creationId="{00000000-0000-0000-0000-000000000000}"/>
          </ac:spMkLst>
        </pc:spChg>
      </pc:sldChg>
      <pc:sldChg chg="del">
        <pc:chgData name="김현준" userId="S::amdjd0704@hansung.ac.kr::185f8337-2247-4f37-8bdb-f28dabdaedae" providerId="AD" clId="Web-{9F691F85-DBFF-4AFA-AE76-DFE72885DD2E}" dt="2019-04-28T06:46:04.017" v="1721"/>
        <pc:sldMkLst>
          <pc:docMk/>
          <pc:sldMk cId="800801356" sldId="272"/>
        </pc:sldMkLst>
      </pc:sldChg>
      <pc:sldChg chg="del">
        <pc:chgData name="김현준" userId="S::amdjd0704@hansung.ac.kr::185f8337-2247-4f37-8bdb-f28dabdaedae" providerId="AD" clId="Web-{9F691F85-DBFF-4AFA-AE76-DFE72885DD2E}" dt="2019-04-28T06:46:04.986" v="1722"/>
        <pc:sldMkLst>
          <pc:docMk/>
          <pc:sldMk cId="3386242152" sldId="273"/>
        </pc:sldMkLst>
      </pc:sldChg>
      <pc:sldChg chg="modSp">
        <pc:chgData name="김현준" userId="S::amdjd0704@hansung.ac.kr::185f8337-2247-4f37-8bdb-f28dabdaedae" providerId="AD" clId="Web-{9F691F85-DBFF-4AFA-AE76-DFE72885DD2E}" dt="2019-04-28T06:48:20.750" v="1782" actId="20577"/>
        <pc:sldMkLst>
          <pc:docMk/>
          <pc:sldMk cId="2122973592" sldId="275"/>
        </pc:sldMkLst>
        <pc:spChg chg="mod">
          <ac:chgData name="김현준" userId="S::amdjd0704@hansung.ac.kr::185f8337-2247-4f37-8bdb-f28dabdaedae" providerId="AD" clId="Web-{9F691F85-DBFF-4AFA-AE76-DFE72885DD2E}" dt="2019-04-28T06:48:20.750" v="1782" actId="20577"/>
          <ac:spMkLst>
            <pc:docMk/>
            <pc:sldMk cId="2122973592" sldId="275"/>
            <ac:spMk id="2" creationId="{00000000-0000-0000-0000-000000000000}"/>
          </ac:spMkLst>
        </pc:spChg>
      </pc:sldChg>
      <pc:sldChg chg="del">
        <pc:chgData name="김현준" userId="S::amdjd0704@hansung.ac.kr::185f8337-2247-4f37-8bdb-f28dabdaedae" providerId="AD" clId="Web-{9F691F85-DBFF-4AFA-AE76-DFE72885DD2E}" dt="2019-04-28T05:46:11.787" v="272"/>
        <pc:sldMkLst>
          <pc:docMk/>
          <pc:sldMk cId="2523897635" sldId="277"/>
        </pc:sldMkLst>
      </pc:sldChg>
      <pc:sldChg chg="addSp delSp modSp">
        <pc:chgData name="김현준" userId="S::amdjd0704@hansung.ac.kr::185f8337-2247-4f37-8bdb-f28dabdaedae" providerId="AD" clId="Web-{9F691F85-DBFF-4AFA-AE76-DFE72885DD2E}" dt="2019-04-28T07:08:47.248" v="2030"/>
        <pc:sldMkLst>
          <pc:docMk/>
          <pc:sldMk cId="503096151" sldId="278"/>
        </pc:sldMkLst>
        <pc:spChg chg="del mod">
          <ac:chgData name="김현준" userId="S::amdjd0704@hansung.ac.kr::185f8337-2247-4f37-8bdb-f28dabdaedae" providerId="AD" clId="Web-{9F691F85-DBFF-4AFA-AE76-DFE72885DD2E}" dt="2019-04-28T06:37:42.540" v="1583"/>
          <ac:spMkLst>
            <pc:docMk/>
            <pc:sldMk cId="503096151" sldId="278"/>
            <ac:spMk id="4" creationId="{C8D455F6-E416-4B25-8043-17E5250ECB45}"/>
          </ac:spMkLst>
        </pc:spChg>
        <pc:spChg chg="add mod">
          <ac:chgData name="김현준" userId="S::amdjd0704@hansung.ac.kr::185f8337-2247-4f37-8bdb-f28dabdaedae" providerId="AD" clId="Web-{9F691F85-DBFF-4AFA-AE76-DFE72885DD2E}" dt="2019-04-28T07:08:22.280" v="2028" actId="14100"/>
          <ac:spMkLst>
            <pc:docMk/>
            <pc:sldMk cId="503096151" sldId="278"/>
            <ac:spMk id="5" creationId="{078B479D-B5D0-4377-AA15-DC7BBA0BDD99}"/>
          </ac:spMkLst>
        </pc:spChg>
        <pc:picChg chg="add del mod">
          <ac:chgData name="김현준" userId="S::amdjd0704@hansung.ac.kr::185f8337-2247-4f37-8bdb-f28dabdaedae" providerId="AD" clId="Web-{9F691F85-DBFF-4AFA-AE76-DFE72885DD2E}" dt="2019-04-28T06:40:43.303" v="1591"/>
          <ac:picMkLst>
            <pc:docMk/>
            <pc:sldMk cId="503096151" sldId="278"/>
            <ac:picMk id="6" creationId="{619770F2-455D-45B7-AB1C-8DFF98446D2A}"/>
          </ac:picMkLst>
        </pc:picChg>
        <pc:picChg chg="add mod modCrop">
          <ac:chgData name="김현준" userId="S::amdjd0704@hansung.ac.kr::185f8337-2247-4f37-8bdb-f28dabdaedae" providerId="AD" clId="Web-{9F691F85-DBFF-4AFA-AE76-DFE72885DD2E}" dt="2019-04-28T07:08:47.248" v="2030"/>
          <ac:picMkLst>
            <pc:docMk/>
            <pc:sldMk cId="503096151" sldId="278"/>
            <ac:picMk id="8" creationId="{86CAA3C6-14F6-4625-B168-5397139509DE}"/>
          </ac:picMkLst>
        </pc:picChg>
      </pc:sldChg>
      <pc:sldChg chg="modSp">
        <pc:chgData name="김현준" userId="S::amdjd0704@hansung.ac.kr::185f8337-2247-4f37-8bdb-f28dabdaedae" providerId="AD" clId="Web-{9F691F85-DBFF-4AFA-AE76-DFE72885DD2E}" dt="2019-04-28T06:51:44.060" v="1869" actId="1076"/>
        <pc:sldMkLst>
          <pc:docMk/>
          <pc:sldMk cId="694103921" sldId="281"/>
        </pc:sldMkLst>
        <pc:spChg chg="mod">
          <ac:chgData name="김현준" userId="S::amdjd0704@hansung.ac.kr::185f8337-2247-4f37-8bdb-f28dabdaedae" providerId="AD" clId="Web-{9F691F85-DBFF-4AFA-AE76-DFE72885DD2E}" dt="2019-04-28T06:51:44.060" v="1869" actId="1076"/>
          <ac:spMkLst>
            <pc:docMk/>
            <pc:sldMk cId="694103921" sldId="281"/>
            <ac:spMk id="7" creationId="{FDE692BF-DC14-410A-B686-D59F1D4087D6}"/>
          </ac:spMkLst>
        </pc:spChg>
      </pc:sldChg>
      <pc:sldChg chg="modSp">
        <pc:chgData name="김현준" userId="S::amdjd0704@hansung.ac.kr::185f8337-2247-4f37-8bdb-f28dabdaedae" providerId="AD" clId="Web-{9F691F85-DBFF-4AFA-AE76-DFE72885DD2E}" dt="2019-04-28T06:49:27.390" v="1793" actId="20577"/>
        <pc:sldMkLst>
          <pc:docMk/>
          <pc:sldMk cId="2676046087" sldId="282"/>
        </pc:sldMkLst>
        <pc:spChg chg="mod">
          <ac:chgData name="김현준" userId="S::amdjd0704@hansung.ac.kr::185f8337-2247-4f37-8bdb-f28dabdaedae" providerId="AD" clId="Web-{9F691F85-DBFF-4AFA-AE76-DFE72885DD2E}" dt="2019-04-28T06:49:27.390" v="1793" actId="20577"/>
          <ac:spMkLst>
            <pc:docMk/>
            <pc:sldMk cId="2676046087" sldId="282"/>
            <ac:spMk id="4" creationId="{F14310C8-956B-4737-A845-FBAAEC34D42C}"/>
          </ac:spMkLst>
        </pc:spChg>
      </pc:sldChg>
      <pc:sldChg chg="modSp">
        <pc:chgData name="김현준" userId="S::amdjd0704@hansung.ac.kr::185f8337-2247-4f37-8bdb-f28dabdaedae" providerId="AD" clId="Web-{9F691F85-DBFF-4AFA-AE76-DFE72885DD2E}" dt="2019-04-28T06:55:17.150" v="1913" actId="20577"/>
        <pc:sldMkLst>
          <pc:docMk/>
          <pc:sldMk cId="1668313412" sldId="283"/>
        </pc:sldMkLst>
        <pc:spChg chg="mod">
          <ac:chgData name="김현준" userId="S::amdjd0704@hansung.ac.kr::185f8337-2247-4f37-8bdb-f28dabdaedae" providerId="AD" clId="Web-{9F691F85-DBFF-4AFA-AE76-DFE72885DD2E}" dt="2019-04-28T06:55:17.150" v="1913" actId="20577"/>
          <ac:spMkLst>
            <pc:docMk/>
            <pc:sldMk cId="1668313412" sldId="283"/>
            <ac:spMk id="5" creationId="{DFFB0A42-90F9-4A2D-BC85-4CC7E8C2FE6D}"/>
          </ac:spMkLst>
        </pc:spChg>
      </pc:sldChg>
      <pc:sldChg chg="addSp delSp modSp del">
        <pc:chgData name="김현준" userId="S::amdjd0704@hansung.ac.kr::185f8337-2247-4f37-8bdb-f28dabdaedae" providerId="AD" clId="Web-{9F691F85-DBFF-4AFA-AE76-DFE72885DD2E}" dt="2019-04-28T06:44:22.628" v="1687"/>
        <pc:sldMkLst>
          <pc:docMk/>
          <pc:sldMk cId="1790576929" sldId="284"/>
        </pc:sldMkLst>
        <pc:spChg chg="del">
          <ac:chgData name="김현준" userId="S::amdjd0704@hansung.ac.kr::185f8337-2247-4f37-8bdb-f28dabdaedae" providerId="AD" clId="Web-{9F691F85-DBFF-4AFA-AE76-DFE72885DD2E}" dt="2019-04-28T06:39:31.523" v="1584"/>
          <ac:spMkLst>
            <pc:docMk/>
            <pc:sldMk cId="1790576929" sldId="284"/>
            <ac:spMk id="4" creationId="{C8D455F6-E416-4B25-8043-17E5250ECB45}"/>
          </ac:spMkLst>
        </pc:spChg>
        <pc:picChg chg="add del mod">
          <ac:chgData name="김현준" userId="S::amdjd0704@hansung.ac.kr::185f8337-2247-4f37-8bdb-f28dabdaedae" providerId="AD" clId="Web-{9F691F85-DBFF-4AFA-AE76-DFE72885DD2E}" dt="2019-04-28T06:42:42.583" v="1642"/>
          <ac:picMkLst>
            <pc:docMk/>
            <pc:sldMk cId="1790576929" sldId="284"/>
            <ac:picMk id="5" creationId="{3C8F3AB7-6180-4B82-86B8-AA7AF3E58791}"/>
          </ac:picMkLst>
        </pc:picChg>
        <pc:picChg chg="add del mod">
          <ac:chgData name="김현준" userId="S::amdjd0704@hansung.ac.kr::185f8337-2247-4f37-8bdb-f28dabdaedae" providerId="AD" clId="Web-{9F691F85-DBFF-4AFA-AE76-DFE72885DD2E}" dt="2019-04-28T06:43:20.129" v="1654"/>
          <ac:picMkLst>
            <pc:docMk/>
            <pc:sldMk cId="1790576929" sldId="284"/>
            <ac:picMk id="7" creationId="{AC506F6C-641E-4000-9F1C-08A595B665A4}"/>
          </ac:picMkLst>
        </pc:picChg>
        <pc:picChg chg="add del mod">
          <ac:chgData name="김현준" userId="S::amdjd0704@hansung.ac.kr::185f8337-2247-4f37-8bdb-f28dabdaedae" providerId="AD" clId="Web-{9F691F85-DBFF-4AFA-AE76-DFE72885DD2E}" dt="2019-04-28T06:43:12.739" v="1651"/>
          <ac:picMkLst>
            <pc:docMk/>
            <pc:sldMk cId="1790576929" sldId="284"/>
            <ac:picMk id="9" creationId="{3C9E0D19-D569-41FD-B213-701B1DFDBA12}"/>
          </ac:picMkLst>
        </pc:picChg>
      </pc:sldChg>
      <pc:sldChg chg="addSp delSp modSp del">
        <pc:chgData name="김현준" userId="S::amdjd0704@hansung.ac.kr::185f8337-2247-4f37-8bdb-f28dabdaedae" providerId="AD" clId="Web-{9F691F85-DBFF-4AFA-AE76-DFE72885DD2E}" dt="2019-04-28T06:44:25.675" v="1688"/>
        <pc:sldMkLst>
          <pc:docMk/>
          <pc:sldMk cId="4025221691" sldId="285"/>
        </pc:sldMkLst>
        <pc:spChg chg="del mod">
          <ac:chgData name="김현준" userId="S::amdjd0704@hansung.ac.kr::185f8337-2247-4f37-8bdb-f28dabdaedae" providerId="AD" clId="Web-{9F691F85-DBFF-4AFA-AE76-DFE72885DD2E}" dt="2019-04-28T06:42:17.364" v="1636"/>
          <ac:spMkLst>
            <pc:docMk/>
            <pc:sldMk cId="4025221691" sldId="285"/>
            <ac:spMk id="4" creationId="{C8D455F6-E416-4B25-8043-17E5250ECB45}"/>
          </ac:spMkLst>
        </pc:spChg>
        <pc:picChg chg="add del mod">
          <ac:chgData name="김현준" userId="S::amdjd0704@hansung.ac.kr::185f8337-2247-4f37-8bdb-f28dabdaedae" providerId="AD" clId="Web-{9F691F85-DBFF-4AFA-AE76-DFE72885DD2E}" dt="2019-04-28T06:44:01.191" v="1678"/>
          <ac:picMkLst>
            <pc:docMk/>
            <pc:sldMk cId="4025221691" sldId="285"/>
            <ac:picMk id="5" creationId="{8396B075-649C-4513-85B6-5976A887025C}"/>
          </ac:picMkLst>
        </pc:picChg>
      </pc:sldChg>
      <pc:sldChg chg="delSp modSp ord">
        <pc:chgData name="김현준" userId="S::amdjd0704@hansung.ac.kr::185f8337-2247-4f37-8bdb-f28dabdaedae" providerId="AD" clId="Web-{9F691F85-DBFF-4AFA-AE76-DFE72885DD2E}" dt="2019-04-28T07:03:44.237" v="2011" actId="20577"/>
        <pc:sldMkLst>
          <pc:docMk/>
          <pc:sldMk cId="1393016583" sldId="286"/>
        </pc:sldMkLst>
        <pc:spChg chg="mod">
          <ac:chgData name="김현준" userId="S::amdjd0704@hansung.ac.kr::185f8337-2247-4f37-8bdb-f28dabdaedae" providerId="AD" clId="Web-{9F691F85-DBFF-4AFA-AE76-DFE72885DD2E}" dt="2019-04-28T07:03:44.237" v="2011" actId="20577"/>
          <ac:spMkLst>
            <pc:docMk/>
            <pc:sldMk cId="1393016583" sldId="286"/>
            <ac:spMk id="4" creationId="{9A0EBB04-6A52-468D-82E8-754A2993D30B}"/>
          </ac:spMkLst>
        </pc:spChg>
        <pc:spChg chg="del">
          <ac:chgData name="김현준" userId="S::amdjd0704@hansung.ac.kr::185f8337-2247-4f37-8bdb-f28dabdaedae" providerId="AD" clId="Web-{9F691F85-DBFF-4AFA-AE76-DFE72885DD2E}" dt="2019-04-28T05:27:12.148" v="15"/>
          <ac:spMkLst>
            <pc:docMk/>
            <pc:sldMk cId="1393016583" sldId="286"/>
            <ac:spMk id="7" creationId="{96B65671-F78E-401D-8B92-7B9D6F774E6A}"/>
          </ac:spMkLst>
        </pc:spChg>
        <pc:spChg chg="del">
          <ac:chgData name="김현준" userId="S::amdjd0704@hansung.ac.kr::185f8337-2247-4f37-8bdb-f28dabdaedae" providerId="AD" clId="Web-{9F691F85-DBFF-4AFA-AE76-DFE72885DD2E}" dt="2019-04-28T05:27:12.133" v="14"/>
          <ac:spMkLst>
            <pc:docMk/>
            <pc:sldMk cId="1393016583" sldId="286"/>
            <ac:spMk id="8" creationId="{B3EFDE71-9732-4D0D-9092-4642B874AB15}"/>
          </ac:spMkLst>
        </pc:spChg>
        <pc:spChg chg="del">
          <ac:chgData name="김현준" userId="S::amdjd0704@hansung.ac.kr::185f8337-2247-4f37-8bdb-f28dabdaedae" providerId="AD" clId="Web-{9F691F85-DBFF-4AFA-AE76-DFE72885DD2E}" dt="2019-04-28T05:27:12.133" v="13"/>
          <ac:spMkLst>
            <pc:docMk/>
            <pc:sldMk cId="1393016583" sldId="286"/>
            <ac:spMk id="10" creationId="{FED3F17C-7A84-419D-B1A7-181B6BEA74A9}"/>
          </ac:spMkLst>
        </pc:spChg>
        <pc:spChg chg="del">
          <ac:chgData name="김현준" userId="S::amdjd0704@hansung.ac.kr::185f8337-2247-4f37-8bdb-f28dabdaedae" providerId="AD" clId="Web-{9F691F85-DBFF-4AFA-AE76-DFE72885DD2E}" dt="2019-04-28T05:27:12.133" v="12"/>
          <ac:spMkLst>
            <pc:docMk/>
            <pc:sldMk cId="1393016583" sldId="286"/>
            <ac:spMk id="12" creationId="{F8911259-F71A-46C8-BB28-7582FE4C8DD4}"/>
          </ac:spMkLst>
        </pc:spChg>
        <pc:spChg chg="del">
          <ac:chgData name="김현준" userId="S::amdjd0704@hansung.ac.kr::185f8337-2247-4f37-8bdb-f28dabdaedae" providerId="AD" clId="Web-{9F691F85-DBFF-4AFA-AE76-DFE72885DD2E}" dt="2019-04-28T05:27:12.133" v="11"/>
          <ac:spMkLst>
            <pc:docMk/>
            <pc:sldMk cId="1393016583" sldId="286"/>
            <ac:spMk id="20" creationId="{D95CE745-BD7B-4732-B604-F0FE740B6DC6}"/>
          </ac:spMkLst>
        </pc:spChg>
        <pc:spChg chg="del">
          <ac:chgData name="김현준" userId="S::amdjd0704@hansung.ac.kr::185f8337-2247-4f37-8bdb-f28dabdaedae" providerId="AD" clId="Web-{9F691F85-DBFF-4AFA-AE76-DFE72885DD2E}" dt="2019-04-28T05:27:12.133" v="10"/>
          <ac:spMkLst>
            <pc:docMk/>
            <pc:sldMk cId="1393016583" sldId="286"/>
            <ac:spMk id="22" creationId="{9514B6DC-BC24-4A33-92C6-A1F222CF2B83}"/>
          </ac:spMkLst>
        </pc:spChg>
        <pc:spChg chg="del">
          <ac:chgData name="김현준" userId="S::amdjd0704@hansung.ac.kr::185f8337-2247-4f37-8bdb-f28dabdaedae" providerId="AD" clId="Web-{9F691F85-DBFF-4AFA-AE76-DFE72885DD2E}" dt="2019-04-28T05:27:12.133" v="9"/>
          <ac:spMkLst>
            <pc:docMk/>
            <pc:sldMk cId="1393016583" sldId="286"/>
            <ac:spMk id="24" creationId="{F1D594C9-C973-4FE6-8C73-A7541D65F8AB}"/>
          </ac:spMkLst>
        </pc:spChg>
        <pc:spChg chg="del">
          <ac:chgData name="김현준" userId="S::amdjd0704@hansung.ac.kr::185f8337-2247-4f37-8bdb-f28dabdaedae" providerId="AD" clId="Web-{9F691F85-DBFF-4AFA-AE76-DFE72885DD2E}" dt="2019-04-28T05:27:12.133" v="8"/>
          <ac:spMkLst>
            <pc:docMk/>
            <pc:sldMk cId="1393016583" sldId="286"/>
            <ac:spMk id="26" creationId="{FF05CC92-77D1-4006-860C-A598767350B3}"/>
          </ac:spMkLst>
        </pc:spChg>
        <pc:picChg chg="mod">
          <ac:chgData name="김현준" userId="S::amdjd0704@hansung.ac.kr::185f8337-2247-4f37-8bdb-f28dabdaedae" providerId="AD" clId="Web-{9F691F85-DBFF-4AFA-AE76-DFE72885DD2E}" dt="2019-04-28T05:27:09.242" v="7" actId="1076"/>
          <ac:picMkLst>
            <pc:docMk/>
            <pc:sldMk cId="1393016583" sldId="286"/>
            <ac:picMk id="5" creationId="{6437768F-5DF8-4218-A6AB-600B7D668B45}"/>
          </ac:picMkLst>
        </pc:picChg>
      </pc:sldChg>
      <pc:sldChg chg="addSp delSp modSp">
        <pc:chgData name="김현준" userId="S::amdjd0704@hansung.ac.kr::185f8337-2247-4f37-8bdb-f28dabdaedae" providerId="AD" clId="Web-{9F691F85-DBFF-4AFA-AE76-DFE72885DD2E}" dt="2019-04-28T07:03:11.331" v="1975" actId="20577"/>
        <pc:sldMkLst>
          <pc:docMk/>
          <pc:sldMk cId="1855751948" sldId="287"/>
        </pc:sldMkLst>
        <pc:spChg chg="mod">
          <ac:chgData name="김현준" userId="S::amdjd0704@hansung.ac.kr::185f8337-2247-4f37-8bdb-f28dabdaedae" providerId="AD" clId="Web-{9F691F85-DBFF-4AFA-AE76-DFE72885DD2E}" dt="2019-04-28T05:44:52.116" v="256" actId="1076"/>
          <ac:spMkLst>
            <pc:docMk/>
            <pc:sldMk cId="1855751948" sldId="287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9F691F85-DBFF-4AFA-AE76-DFE72885DD2E}" dt="2019-04-28T07:03:11.331" v="1975" actId="20577"/>
          <ac:spMkLst>
            <pc:docMk/>
            <pc:sldMk cId="1855751948" sldId="287"/>
            <ac:spMk id="4" creationId="{9A0EBB04-6A52-468D-82E8-754A2993D30B}"/>
          </ac:spMkLst>
        </pc:spChg>
        <pc:spChg chg="add del mod">
          <ac:chgData name="김현준" userId="S::amdjd0704@hansung.ac.kr::185f8337-2247-4f37-8bdb-f28dabdaedae" providerId="AD" clId="Web-{9F691F85-DBFF-4AFA-AE76-DFE72885DD2E}" dt="2019-04-28T06:07:56.318" v="950"/>
          <ac:spMkLst>
            <pc:docMk/>
            <pc:sldMk cId="1855751948" sldId="287"/>
            <ac:spMk id="8" creationId="{615E2204-FBCB-42C8-BD77-6ED8A76ED5ED}"/>
          </ac:spMkLst>
        </pc:spChg>
        <pc:spChg chg="add del">
          <ac:chgData name="김현준" userId="S::amdjd0704@hansung.ac.kr::185f8337-2247-4f37-8bdb-f28dabdaedae" providerId="AD" clId="Web-{9F691F85-DBFF-4AFA-AE76-DFE72885DD2E}" dt="2019-04-28T05:45:25.163" v="267"/>
          <ac:spMkLst>
            <pc:docMk/>
            <pc:sldMk cId="1855751948" sldId="287"/>
            <ac:spMk id="9" creationId="{62724076-A1E7-41E6-93AF-F839AF49F5E8}"/>
          </ac:spMkLst>
        </pc:spChg>
        <pc:spChg chg="add del">
          <ac:chgData name="김현준" userId="S::amdjd0704@hansung.ac.kr::185f8337-2247-4f37-8bdb-f28dabdaedae" providerId="AD" clId="Web-{9F691F85-DBFF-4AFA-AE76-DFE72885DD2E}" dt="2019-04-28T05:45:22.881" v="266"/>
          <ac:spMkLst>
            <pc:docMk/>
            <pc:sldMk cId="1855751948" sldId="287"/>
            <ac:spMk id="10" creationId="{A34C2824-754F-44B1-8412-6180D4B32A1F}"/>
          </ac:spMkLst>
        </pc:spChg>
        <pc:spChg chg="add mod">
          <ac:chgData name="김현준" userId="S::amdjd0704@hansung.ac.kr::185f8337-2247-4f37-8bdb-f28dabdaedae" providerId="AD" clId="Web-{9F691F85-DBFF-4AFA-AE76-DFE72885DD2E}" dt="2019-04-28T07:00:04.146" v="1925" actId="1076"/>
          <ac:spMkLst>
            <pc:docMk/>
            <pc:sldMk cId="1855751948" sldId="287"/>
            <ac:spMk id="11" creationId="{17613888-2DDF-4DD9-964F-A58266D1155E}"/>
          </ac:spMkLst>
        </pc:spChg>
        <pc:spChg chg="add del">
          <ac:chgData name="김현준" userId="S::amdjd0704@hansung.ac.kr::185f8337-2247-4f37-8bdb-f28dabdaedae" providerId="AD" clId="Web-{9F691F85-DBFF-4AFA-AE76-DFE72885DD2E}" dt="2019-04-28T05:53:50.782" v="340"/>
          <ac:spMkLst>
            <pc:docMk/>
            <pc:sldMk cId="1855751948" sldId="287"/>
            <ac:spMk id="12" creationId="{A2EBB3B9-BF4D-4FB9-8D62-D0ACA9B3B89D}"/>
          </ac:spMkLst>
        </pc:spChg>
        <pc:spChg chg="mod">
          <ac:chgData name="김현준" userId="S::amdjd0704@hansung.ac.kr::185f8337-2247-4f37-8bdb-f28dabdaedae" providerId="AD" clId="Web-{9F691F85-DBFF-4AFA-AE76-DFE72885DD2E}" dt="2019-04-28T06:10:58.675" v="1028" actId="1076"/>
          <ac:spMkLst>
            <pc:docMk/>
            <pc:sldMk cId="1855751948" sldId="287"/>
            <ac:spMk id="13" creationId="{D0545FB7-633F-432B-A133-311E8AC8EC8F}"/>
          </ac:spMkLst>
        </pc:spChg>
        <pc:spChg chg="mod">
          <ac:chgData name="김현준" userId="S::amdjd0704@hansung.ac.kr::185f8337-2247-4f37-8bdb-f28dabdaedae" providerId="AD" clId="Web-{9F691F85-DBFF-4AFA-AE76-DFE72885DD2E}" dt="2019-04-28T06:10:58.628" v="1026" actId="1076"/>
          <ac:spMkLst>
            <pc:docMk/>
            <pc:sldMk cId="1855751948" sldId="287"/>
            <ac:spMk id="14" creationId="{25623118-C872-4404-8F22-7939C64F336F}"/>
          </ac:spMkLst>
        </pc:spChg>
        <pc:spChg chg="mod">
          <ac:chgData name="김현준" userId="S::amdjd0704@hansung.ac.kr::185f8337-2247-4f37-8bdb-f28dabdaedae" providerId="AD" clId="Web-{9F691F85-DBFF-4AFA-AE76-DFE72885DD2E}" dt="2019-04-28T06:10:58.659" v="1027" actId="1076"/>
          <ac:spMkLst>
            <pc:docMk/>
            <pc:sldMk cId="1855751948" sldId="287"/>
            <ac:spMk id="18" creationId="{E689BD9F-CE3F-49D8-A745-E3D72334C383}"/>
          </ac:spMkLst>
        </pc:spChg>
        <pc:spChg chg="add mod">
          <ac:chgData name="김현준" userId="S::amdjd0704@hansung.ac.kr::185f8337-2247-4f37-8bdb-f28dabdaedae" providerId="AD" clId="Web-{9F691F85-DBFF-4AFA-AE76-DFE72885DD2E}" dt="2019-04-28T06:18:17.497" v="1239" actId="1076"/>
          <ac:spMkLst>
            <pc:docMk/>
            <pc:sldMk cId="1855751948" sldId="287"/>
            <ac:spMk id="40" creationId="{1239902B-7A85-4500-B05C-FE3B9A5103CC}"/>
          </ac:spMkLst>
        </pc:spChg>
        <pc:spChg chg="add mod">
          <ac:chgData name="김현준" userId="S::amdjd0704@hansung.ac.kr::185f8337-2247-4f37-8bdb-f28dabdaedae" providerId="AD" clId="Web-{9F691F85-DBFF-4AFA-AE76-DFE72885DD2E}" dt="2019-04-28T06:17:44.029" v="1229" actId="1076"/>
          <ac:spMkLst>
            <pc:docMk/>
            <pc:sldMk cId="1855751948" sldId="287"/>
            <ac:spMk id="41" creationId="{73E9F3DB-53EB-4BE0-9946-3288F42F1EFF}"/>
          </ac:spMkLst>
        </pc:spChg>
        <pc:spChg chg="add mod">
          <ac:chgData name="김현준" userId="S::amdjd0704@hansung.ac.kr::185f8337-2247-4f37-8bdb-f28dabdaedae" providerId="AD" clId="Web-{9F691F85-DBFF-4AFA-AE76-DFE72885DD2E}" dt="2019-04-28T06:18:03.450" v="1234" actId="1076"/>
          <ac:spMkLst>
            <pc:docMk/>
            <pc:sldMk cId="1855751948" sldId="287"/>
            <ac:spMk id="42" creationId="{CAEECCD8-BF5C-4244-AC33-94394281EF96}"/>
          </ac:spMkLst>
        </pc:spChg>
        <pc:spChg chg="add mod">
          <ac:chgData name="김현준" userId="S::amdjd0704@hansung.ac.kr::185f8337-2247-4f37-8bdb-f28dabdaedae" providerId="AD" clId="Web-{9F691F85-DBFF-4AFA-AE76-DFE72885DD2E}" dt="2019-04-28T06:18:08.028" v="1236" actId="1076"/>
          <ac:spMkLst>
            <pc:docMk/>
            <pc:sldMk cId="1855751948" sldId="287"/>
            <ac:spMk id="43" creationId="{F8EE1391-A2E4-4DB9-8C7E-FEA06796D8A0}"/>
          </ac:spMkLst>
        </pc:spChg>
        <pc:spChg chg="add del">
          <ac:chgData name="김현준" userId="S::amdjd0704@hansung.ac.kr::185f8337-2247-4f37-8bdb-f28dabdaedae" providerId="AD" clId="Web-{9F691F85-DBFF-4AFA-AE76-DFE72885DD2E}" dt="2019-04-28T06:19:27.980" v="1252"/>
          <ac:spMkLst>
            <pc:docMk/>
            <pc:sldMk cId="1855751948" sldId="287"/>
            <ac:spMk id="44" creationId="{0BE6BB13-5C04-43D6-8898-D65B502E0B30}"/>
          </ac:spMkLst>
        </pc:spChg>
        <pc:spChg chg="add mod">
          <ac:chgData name="김현준" userId="S::amdjd0704@hansung.ac.kr::185f8337-2247-4f37-8bdb-f28dabdaedae" providerId="AD" clId="Web-{9F691F85-DBFF-4AFA-AE76-DFE72885DD2E}" dt="2019-04-28T06:18:58.668" v="1245" actId="1076"/>
          <ac:spMkLst>
            <pc:docMk/>
            <pc:sldMk cId="1855751948" sldId="287"/>
            <ac:spMk id="45" creationId="{52B48260-C0BC-4CB1-BA4D-B55035AC19AC}"/>
          </ac:spMkLst>
        </pc:spChg>
        <pc:spChg chg="add mod">
          <ac:chgData name="김현준" userId="S::amdjd0704@hansung.ac.kr::185f8337-2247-4f37-8bdb-f28dabdaedae" providerId="AD" clId="Web-{9F691F85-DBFF-4AFA-AE76-DFE72885DD2E}" dt="2019-04-28T06:19:04.543" v="1247" actId="1076"/>
          <ac:spMkLst>
            <pc:docMk/>
            <pc:sldMk cId="1855751948" sldId="287"/>
            <ac:spMk id="46" creationId="{3E1E2E04-58D8-44FE-8A8D-7160053DFC59}"/>
          </ac:spMkLst>
        </pc:spChg>
        <pc:graphicFrameChg chg="add del mod modGraphic">
          <ac:chgData name="김현준" userId="S::amdjd0704@hansung.ac.kr::185f8337-2247-4f37-8bdb-f28dabdaedae" providerId="AD" clId="Web-{9F691F85-DBFF-4AFA-AE76-DFE72885DD2E}" dt="2019-04-28T06:07:57.459" v="954"/>
          <ac:graphicFrameMkLst>
            <pc:docMk/>
            <pc:sldMk cId="1855751948" sldId="287"/>
            <ac:graphicFrameMk id="5" creationId="{D891801D-470B-40A2-B192-8443BA49E6EC}"/>
          </ac:graphicFrameMkLst>
        </pc:graphicFrameChg>
        <pc:graphicFrameChg chg="add del mod">
          <ac:chgData name="김현준" userId="S::amdjd0704@hansung.ac.kr::185f8337-2247-4f37-8bdb-f28dabdaedae" providerId="AD" clId="Web-{9F691F85-DBFF-4AFA-AE76-DFE72885DD2E}" dt="2019-04-28T06:07:57.459" v="953"/>
          <ac:graphicFrameMkLst>
            <pc:docMk/>
            <pc:sldMk cId="1855751948" sldId="287"/>
            <ac:graphicFrameMk id="15" creationId="{8FEDE1E5-62E4-4AB5-B8D2-C97F63CFF009}"/>
          </ac:graphicFrameMkLst>
        </pc:graphicFrameChg>
        <pc:graphicFrameChg chg="add del mod modGraphic">
          <ac:chgData name="김현준" userId="S::amdjd0704@hansung.ac.kr::185f8337-2247-4f37-8bdb-f28dabdaedae" providerId="AD" clId="Web-{9F691F85-DBFF-4AFA-AE76-DFE72885DD2E}" dt="2019-04-28T06:07:57.459" v="952"/>
          <ac:graphicFrameMkLst>
            <pc:docMk/>
            <pc:sldMk cId="1855751948" sldId="287"/>
            <ac:graphicFrameMk id="16" creationId="{0149132E-80C6-41C1-9785-DBE6C2D3BECF}"/>
          </ac:graphicFrameMkLst>
        </pc:graphicFrameChg>
        <pc:graphicFrameChg chg="add del mod">
          <ac:chgData name="김현준" userId="S::amdjd0704@hansung.ac.kr::185f8337-2247-4f37-8bdb-f28dabdaedae" providerId="AD" clId="Web-{9F691F85-DBFF-4AFA-AE76-DFE72885DD2E}" dt="2019-04-28T06:07:57.459" v="951"/>
          <ac:graphicFrameMkLst>
            <pc:docMk/>
            <pc:sldMk cId="1855751948" sldId="287"/>
            <ac:graphicFrameMk id="17" creationId="{C00A819A-73D6-452B-A5F3-FD59AC410456}"/>
          </ac:graphicFrameMkLst>
        </pc:graphicFrameChg>
        <pc:graphicFrameChg chg="add del mod modGraphic">
          <ac:chgData name="김현준" userId="S::amdjd0704@hansung.ac.kr::185f8337-2247-4f37-8bdb-f28dabdaedae" providerId="AD" clId="Web-{9F691F85-DBFF-4AFA-AE76-DFE72885DD2E}" dt="2019-04-28T06:12:51.580" v="1095"/>
          <ac:graphicFrameMkLst>
            <pc:docMk/>
            <pc:sldMk cId="1855751948" sldId="287"/>
            <ac:graphicFrameMk id="21" creationId="{8DF1EEC4-1C78-4946-B4BC-5B1866DCBDBE}"/>
          </ac:graphicFrameMkLst>
        </pc:graphicFrameChg>
        <pc:graphicFrameChg chg="add mod modGraphic">
          <ac:chgData name="김현준" userId="S::amdjd0704@hansung.ac.kr::185f8337-2247-4f37-8bdb-f28dabdaedae" providerId="AD" clId="Web-{9F691F85-DBFF-4AFA-AE76-DFE72885DD2E}" dt="2019-04-28T06:15:55.796" v="1181" actId="1076"/>
          <ac:graphicFrameMkLst>
            <pc:docMk/>
            <pc:sldMk cId="1855751948" sldId="287"/>
            <ac:graphicFrameMk id="23" creationId="{F133BF06-481D-4B65-BF74-4936442CC83C}"/>
          </ac:graphicFrameMkLst>
        </pc:graphicFrameChg>
        <pc:graphicFrameChg chg="add del mod modGraphic">
          <ac:chgData name="김현준" userId="S::amdjd0704@hansung.ac.kr::185f8337-2247-4f37-8bdb-f28dabdaedae" providerId="AD" clId="Web-{9F691F85-DBFF-4AFA-AE76-DFE72885DD2E}" dt="2019-04-28T06:15:55.843" v="1182" actId="1076"/>
          <ac:graphicFrameMkLst>
            <pc:docMk/>
            <pc:sldMk cId="1855751948" sldId="287"/>
            <ac:graphicFrameMk id="24" creationId="{D8D625D8-E404-477A-9A29-05D075684BA6}"/>
          </ac:graphicFrameMkLst>
        </pc:graphicFrameChg>
        <pc:graphicFrameChg chg="add del mod modGraphic">
          <ac:chgData name="김현준" userId="S::amdjd0704@hansung.ac.kr::185f8337-2247-4f37-8bdb-f28dabdaedae" providerId="AD" clId="Web-{9F691F85-DBFF-4AFA-AE76-DFE72885DD2E}" dt="2019-04-28T06:12:51.564" v="1094"/>
          <ac:graphicFrameMkLst>
            <pc:docMk/>
            <pc:sldMk cId="1855751948" sldId="287"/>
            <ac:graphicFrameMk id="25" creationId="{34890586-362E-4B48-AB00-E970A6CF373D}"/>
          </ac:graphicFrameMkLst>
        </pc:graphicFrameChg>
        <pc:graphicFrameChg chg="add del mod">
          <ac:chgData name="김현준" userId="S::amdjd0704@hansung.ac.kr::185f8337-2247-4f37-8bdb-f28dabdaedae" providerId="AD" clId="Web-{9F691F85-DBFF-4AFA-AE76-DFE72885DD2E}" dt="2019-04-28T06:12:59.236" v="1100"/>
          <ac:graphicFrameMkLst>
            <pc:docMk/>
            <pc:sldMk cId="1855751948" sldId="287"/>
            <ac:graphicFrameMk id="27" creationId="{EE634799-AA51-420E-8001-C6D9806589C0}"/>
          </ac:graphicFrameMkLst>
        </pc:graphicFrameChg>
        <pc:graphicFrameChg chg="add del mod">
          <ac:chgData name="김현준" userId="S::amdjd0704@hansung.ac.kr::185f8337-2247-4f37-8bdb-f28dabdaedae" providerId="AD" clId="Web-{9F691F85-DBFF-4AFA-AE76-DFE72885DD2E}" dt="2019-04-28T06:12:59.220" v="1099"/>
          <ac:graphicFrameMkLst>
            <pc:docMk/>
            <pc:sldMk cId="1855751948" sldId="287"/>
            <ac:graphicFrameMk id="29" creationId="{A5C70B2A-F4E7-4304-90B3-B20D31C281A7}"/>
          </ac:graphicFrameMkLst>
        </pc:graphicFrameChg>
        <pc:graphicFrameChg chg="add mod">
          <ac:chgData name="김현준" userId="S::amdjd0704@hansung.ac.kr::185f8337-2247-4f37-8bdb-f28dabdaedae" providerId="AD" clId="Web-{9F691F85-DBFF-4AFA-AE76-DFE72885DD2E}" dt="2019-04-28T06:16:27.936" v="1194" actId="1076"/>
          <ac:graphicFrameMkLst>
            <pc:docMk/>
            <pc:sldMk cId="1855751948" sldId="287"/>
            <ac:graphicFrameMk id="30" creationId="{2BAFAE9C-A188-4B8A-A2C9-A0E25533A33A}"/>
          </ac:graphicFrameMkLst>
        </pc:graphicFrameChg>
        <pc:graphicFrameChg chg="add mod">
          <ac:chgData name="김현준" userId="S::amdjd0704@hansung.ac.kr::185f8337-2247-4f37-8bdb-f28dabdaedae" providerId="AD" clId="Web-{9F691F85-DBFF-4AFA-AE76-DFE72885DD2E}" dt="2019-04-28T06:16:27.936" v="1193" actId="1076"/>
          <ac:graphicFrameMkLst>
            <pc:docMk/>
            <pc:sldMk cId="1855751948" sldId="287"/>
            <ac:graphicFrameMk id="31" creationId="{0CCAF832-F94C-43BC-AE44-D2FCFA0BC034}"/>
          </ac:graphicFrameMkLst>
        </pc:graphicFrameChg>
        <pc:graphicFrameChg chg="add del mod">
          <ac:chgData name="김현준" userId="S::amdjd0704@hansung.ac.kr::185f8337-2247-4f37-8bdb-f28dabdaedae" providerId="AD" clId="Web-{9F691F85-DBFF-4AFA-AE76-DFE72885DD2E}" dt="2019-04-28T06:16:43.936" v="1202"/>
          <ac:graphicFrameMkLst>
            <pc:docMk/>
            <pc:sldMk cId="1855751948" sldId="287"/>
            <ac:graphicFrameMk id="33" creationId="{C9B90AC3-8952-4934-8248-CE4791573CD0}"/>
          </ac:graphicFrameMkLst>
        </pc:graphicFrameChg>
        <pc:graphicFrameChg chg="add mod">
          <ac:chgData name="김현준" userId="S::amdjd0704@hansung.ac.kr::185f8337-2247-4f37-8bdb-f28dabdaedae" providerId="AD" clId="Web-{9F691F85-DBFF-4AFA-AE76-DFE72885DD2E}" dt="2019-04-28T06:18:17.372" v="1237" actId="1076"/>
          <ac:graphicFrameMkLst>
            <pc:docMk/>
            <pc:sldMk cId="1855751948" sldId="287"/>
            <ac:graphicFrameMk id="34" creationId="{69A09722-7E88-448F-8F22-D3880FDF0A1C}"/>
          </ac:graphicFrameMkLst>
        </pc:graphicFrameChg>
        <pc:graphicFrameChg chg="add del mod modGraphic">
          <ac:chgData name="김현준" userId="S::amdjd0704@hansung.ac.kr::185f8337-2247-4f37-8bdb-f28dabdaedae" providerId="AD" clId="Web-{9F691F85-DBFF-4AFA-AE76-DFE72885DD2E}" dt="2019-04-28T06:16:40.529" v="1201"/>
          <ac:graphicFrameMkLst>
            <pc:docMk/>
            <pc:sldMk cId="1855751948" sldId="287"/>
            <ac:graphicFrameMk id="35" creationId="{AAEC4CA2-D6B2-4AE0-BDE1-48BF18F7397F}"/>
          </ac:graphicFrameMkLst>
        </pc:graphicFrameChg>
        <pc:graphicFrameChg chg="add mod">
          <ac:chgData name="김현준" userId="S::amdjd0704@hansung.ac.kr::185f8337-2247-4f37-8bdb-f28dabdaedae" providerId="AD" clId="Web-{9F691F85-DBFF-4AFA-AE76-DFE72885DD2E}" dt="2019-04-28T06:16:32.889" v="1198" actId="1076"/>
          <ac:graphicFrameMkLst>
            <pc:docMk/>
            <pc:sldMk cId="1855751948" sldId="287"/>
            <ac:graphicFrameMk id="36" creationId="{717B385A-E7F7-4CC6-A16D-381DD0933C2D}"/>
          </ac:graphicFrameMkLst>
        </pc:graphicFrameChg>
        <pc:graphicFrameChg chg="add mod">
          <ac:chgData name="김현준" userId="S::amdjd0704@hansung.ac.kr::185f8337-2247-4f37-8bdb-f28dabdaedae" providerId="AD" clId="Web-{9F691F85-DBFF-4AFA-AE76-DFE72885DD2E}" dt="2019-04-28T06:18:17.434" v="1238" actId="1076"/>
          <ac:graphicFrameMkLst>
            <pc:docMk/>
            <pc:sldMk cId="1855751948" sldId="287"/>
            <ac:graphicFrameMk id="37" creationId="{A7CD988D-F15F-4E67-8563-AB737CAE5B57}"/>
          </ac:graphicFrameMkLst>
        </pc:graphicFrameChg>
        <pc:graphicFrameChg chg="add mod">
          <ac:chgData name="김현준" userId="S::amdjd0704@hansung.ac.kr::185f8337-2247-4f37-8bdb-f28dabdaedae" providerId="AD" clId="Web-{9F691F85-DBFF-4AFA-AE76-DFE72885DD2E}" dt="2019-04-28T06:16:55.232" v="1206" actId="1076"/>
          <ac:graphicFrameMkLst>
            <pc:docMk/>
            <pc:sldMk cId="1855751948" sldId="287"/>
            <ac:graphicFrameMk id="38" creationId="{E50F1355-7AFC-450C-8512-CFE21CB583EA}"/>
          </ac:graphicFrameMkLst>
        </pc:graphicFrameChg>
        <pc:picChg chg="mod">
          <ac:chgData name="김현준" userId="S::amdjd0704@hansung.ac.kr::185f8337-2247-4f37-8bdb-f28dabdaedae" providerId="AD" clId="Web-{9F691F85-DBFF-4AFA-AE76-DFE72885DD2E}" dt="2019-04-28T06:10:58.597" v="1025" actId="1076"/>
          <ac:picMkLst>
            <pc:docMk/>
            <pc:sldMk cId="1855751948" sldId="287"/>
            <ac:picMk id="6" creationId="{C67DFFC6-412B-4288-945F-B74D2CEC40C8}"/>
          </ac:picMkLst>
        </pc:picChg>
        <pc:picChg chg="add mod">
          <ac:chgData name="김현준" userId="S::amdjd0704@hansung.ac.kr::185f8337-2247-4f37-8bdb-f28dabdaedae" providerId="AD" clId="Web-{9F691F85-DBFF-4AFA-AE76-DFE72885DD2E}" dt="2019-04-28T06:16:59.779" v="1208" actId="1076"/>
          <ac:picMkLst>
            <pc:docMk/>
            <pc:sldMk cId="1855751948" sldId="287"/>
            <ac:picMk id="19" creationId="{D6A8BAEE-CE35-48EF-960C-5B9102817BFF}"/>
          </ac:picMkLst>
        </pc:picChg>
        <pc:picChg chg="add del mod">
          <ac:chgData name="김현준" userId="S::amdjd0704@hansung.ac.kr::185f8337-2247-4f37-8bdb-f28dabdaedae" providerId="AD" clId="Web-{9F691F85-DBFF-4AFA-AE76-DFE72885DD2E}" dt="2019-04-28T06:17:00.935" v="1209"/>
          <ac:picMkLst>
            <pc:docMk/>
            <pc:sldMk cId="1855751948" sldId="287"/>
            <ac:picMk id="32" creationId="{B11C74EC-E284-47C8-B2B6-C6F9B05E4986}"/>
          </ac:picMkLst>
        </pc:picChg>
        <pc:picChg chg="add mod">
          <ac:chgData name="김현준" userId="S::amdjd0704@hansung.ac.kr::185f8337-2247-4f37-8bdb-f28dabdaedae" providerId="AD" clId="Web-{9F691F85-DBFF-4AFA-AE76-DFE72885DD2E}" dt="2019-04-28T06:17:04.748" v="1211" actId="1076"/>
          <ac:picMkLst>
            <pc:docMk/>
            <pc:sldMk cId="1855751948" sldId="287"/>
            <ac:picMk id="39" creationId="{20E9491C-D256-4FC3-A456-7F6438C38FDD}"/>
          </ac:picMkLst>
        </pc:picChg>
        <pc:cxnChg chg="add mod">
          <ac:chgData name="김현준" userId="S::amdjd0704@hansung.ac.kr::185f8337-2247-4f37-8bdb-f28dabdaedae" providerId="AD" clId="Web-{9F691F85-DBFF-4AFA-AE76-DFE72885DD2E}" dt="2019-04-28T06:19:18.527" v="1251" actId="14100"/>
          <ac:cxnSpMkLst>
            <pc:docMk/>
            <pc:sldMk cId="1855751948" sldId="287"/>
            <ac:cxnSpMk id="47" creationId="{A608B613-281F-4376-849A-6A367DCD986B}"/>
          </ac:cxnSpMkLst>
        </pc:cxnChg>
      </pc:sldChg>
      <pc:sldChg chg="addSp delSp modSp add del replId">
        <pc:chgData name="김현준" userId="S::amdjd0704@hansung.ac.kr::185f8337-2247-4f37-8bdb-f28dabdaedae" providerId="AD" clId="Web-{9F691F85-DBFF-4AFA-AE76-DFE72885DD2E}" dt="2019-04-28T06:34:57.449" v="1580"/>
        <pc:sldMkLst>
          <pc:docMk/>
          <pc:sldMk cId="2311635001" sldId="288"/>
        </pc:sldMkLst>
        <pc:spChg chg="del mod">
          <ac:chgData name="김현준" userId="S::amdjd0704@hansung.ac.kr::185f8337-2247-4f37-8bdb-f28dabdaedae" providerId="AD" clId="Web-{9F691F85-DBFF-4AFA-AE76-DFE72885DD2E}" dt="2019-04-28T05:48:57.410" v="318"/>
          <ac:spMkLst>
            <pc:docMk/>
            <pc:sldMk cId="2311635001" sldId="288"/>
            <ac:spMk id="4" creationId="{9A0EBB04-6A52-468D-82E8-754A2993D30B}"/>
          </ac:spMkLst>
        </pc:spChg>
        <pc:spChg chg="add mod">
          <ac:chgData name="김현준" userId="S::amdjd0704@hansung.ac.kr::185f8337-2247-4f37-8bdb-f28dabdaedae" providerId="AD" clId="Web-{9F691F85-DBFF-4AFA-AE76-DFE72885DD2E}" dt="2019-04-28T05:49:09.019" v="327" actId="1076"/>
          <ac:spMkLst>
            <pc:docMk/>
            <pc:sldMk cId="2311635001" sldId="288"/>
            <ac:spMk id="5" creationId="{B71BF556-9E84-493B-9F38-C977F1728D4C}"/>
          </ac:spMkLst>
        </pc:spChg>
        <pc:picChg chg="mod modCrop">
          <ac:chgData name="김현준" userId="S::amdjd0704@hansung.ac.kr::185f8337-2247-4f37-8bdb-f28dabdaedae" providerId="AD" clId="Web-{9F691F85-DBFF-4AFA-AE76-DFE72885DD2E}" dt="2019-04-28T05:47:02.005" v="280" actId="1076"/>
          <ac:picMkLst>
            <pc:docMk/>
            <pc:sldMk cId="2311635001" sldId="288"/>
            <ac:picMk id="6" creationId="{C67DFFC6-412B-4288-945F-B74D2CEC40C8}"/>
          </ac:picMkLst>
        </pc:picChg>
      </pc:sldChg>
      <pc:sldChg chg="addSp delSp modSp add replId">
        <pc:chgData name="김현준" userId="S::amdjd0704@hansung.ac.kr::185f8337-2247-4f37-8bdb-f28dabdaedae" providerId="AD" clId="Web-{9F691F85-DBFF-4AFA-AE76-DFE72885DD2E}" dt="2019-04-28T07:05:22.970" v="2027" actId="1076"/>
        <pc:sldMkLst>
          <pc:docMk/>
          <pc:sldMk cId="3884472288" sldId="289"/>
        </pc:sldMkLst>
        <pc:spChg chg="mod">
          <ac:chgData name="김현준" userId="S::amdjd0704@hansung.ac.kr::185f8337-2247-4f37-8bdb-f28dabdaedae" providerId="AD" clId="Web-{9F691F85-DBFF-4AFA-AE76-DFE72885DD2E}" dt="2019-04-28T07:04:44.986" v="2022" actId="20577"/>
          <ac:spMkLst>
            <pc:docMk/>
            <pc:sldMk cId="3884472288" sldId="289"/>
            <ac:spMk id="4" creationId="{9A0EBB04-6A52-468D-82E8-754A2993D30B}"/>
          </ac:spMkLst>
        </pc:spChg>
        <pc:spChg chg="add mod">
          <ac:chgData name="김현준" userId="S::amdjd0704@hansung.ac.kr::185f8337-2247-4f37-8bdb-f28dabdaedae" providerId="AD" clId="Web-{9F691F85-DBFF-4AFA-AE76-DFE72885DD2E}" dt="2019-04-28T07:05:22.970" v="2027" actId="1076"/>
          <ac:spMkLst>
            <pc:docMk/>
            <pc:sldMk cId="3884472288" sldId="289"/>
            <ac:spMk id="7" creationId="{9812B4A2-3EC3-42E3-9156-627534DF2919}"/>
          </ac:spMkLst>
        </pc:spChg>
        <pc:spChg chg="add mod">
          <ac:chgData name="김현준" userId="S::amdjd0704@hansung.ac.kr::185f8337-2247-4f37-8bdb-f28dabdaedae" providerId="AD" clId="Web-{9F691F85-DBFF-4AFA-AE76-DFE72885DD2E}" dt="2019-04-28T06:20:03.308" v="1264" actId="1076"/>
          <ac:spMkLst>
            <pc:docMk/>
            <pc:sldMk cId="3884472288" sldId="289"/>
            <ac:spMk id="8" creationId="{B0C49151-2DFA-4387-98A3-A5292513A77C}"/>
          </ac:spMkLst>
        </pc:spChg>
        <pc:spChg chg="add mod">
          <ac:chgData name="김현준" userId="S::amdjd0704@hansung.ac.kr::185f8337-2247-4f37-8bdb-f28dabdaedae" providerId="AD" clId="Web-{9F691F85-DBFF-4AFA-AE76-DFE72885DD2E}" dt="2019-04-28T07:05:17.860" v="2026" actId="1076"/>
          <ac:spMkLst>
            <pc:docMk/>
            <pc:sldMk cId="3884472288" sldId="289"/>
            <ac:spMk id="9" creationId="{9CBF405F-0CFE-48B6-A1A4-B1248F165206}"/>
          </ac:spMkLst>
        </pc:spChg>
        <pc:spChg chg="mod">
          <ac:chgData name="김현준" userId="S::amdjd0704@hansung.ac.kr::185f8337-2247-4f37-8bdb-f28dabdaedae" providerId="AD" clId="Web-{9F691F85-DBFF-4AFA-AE76-DFE72885DD2E}" dt="2019-04-28T07:04:55.705" v="2025" actId="1076"/>
          <ac:spMkLst>
            <pc:docMk/>
            <pc:sldMk cId="3884472288" sldId="289"/>
            <ac:spMk id="11" creationId="{17613888-2DDF-4DD9-964F-A58266D1155E}"/>
          </ac:spMkLst>
        </pc:spChg>
        <pc:spChg chg="add del mod">
          <ac:chgData name="김현준" userId="S::amdjd0704@hansung.ac.kr::185f8337-2247-4f37-8bdb-f28dabdaedae" providerId="AD" clId="Web-{9F691F85-DBFF-4AFA-AE76-DFE72885DD2E}" dt="2019-04-28T06:29:17.076" v="1503"/>
          <ac:spMkLst>
            <pc:docMk/>
            <pc:sldMk cId="3884472288" sldId="289"/>
            <ac:spMk id="12" creationId="{2CABD7B7-BB1E-4E5F-9DD6-421283D7A2D6}"/>
          </ac:spMkLst>
        </pc:spChg>
        <pc:spChg chg="del">
          <ac:chgData name="김현준" userId="S::amdjd0704@hansung.ac.kr::185f8337-2247-4f37-8bdb-f28dabdaedae" providerId="AD" clId="Web-{9F691F85-DBFF-4AFA-AE76-DFE72885DD2E}" dt="2019-04-28T06:19:59.870" v="1255"/>
          <ac:spMkLst>
            <pc:docMk/>
            <pc:sldMk cId="3884472288" sldId="289"/>
            <ac:spMk id="13" creationId="{D0545FB7-633F-432B-A133-311E8AC8EC8F}"/>
          </ac:spMkLst>
        </pc:spChg>
        <pc:spChg chg="del">
          <ac:chgData name="김현준" userId="S::amdjd0704@hansung.ac.kr::185f8337-2247-4f37-8bdb-f28dabdaedae" providerId="AD" clId="Web-{9F691F85-DBFF-4AFA-AE76-DFE72885DD2E}" dt="2019-04-28T06:19:59.870" v="1257"/>
          <ac:spMkLst>
            <pc:docMk/>
            <pc:sldMk cId="3884472288" sldId="289"/>
            <ac:spMk id="14" creationId="{25623118-C872-4404-8F22-7939C64F336F}"/>
          </ac:spMkLst>
        </pc:spChg>
        <pc:spChg chg="add mod">
          <ac:chgData name="김현준" userId="S::amdjd0704@hansung.ac.kr::185f8337-2247-4f37-8bdb-f28dabdaedae" providerId="AD" clId="Web-{9F691F85-DBFF-4AFA-AE76-DFE72885DD2E}" dt="2019-04-28T06:31:56.295" v="1535" actId="1076"/>
          <ac:spMkLst>
            <pc:docMk/>
            <pc:sldMk cId="3884472288" sldId="289"/>
            <ac:spMk id="15" creationId="{81FAEF0B-8316-4337-82C6-4948DCEBC414}"/>
          </ac:spMkLst>
        </pc:spChg>
        <pc:spChg chg="del">
          <ac:chgData name="김현준" userId="S::amdjd0704@hansung.ac.kr::185f8337-2247-4f37-8bdb-f28dabdaedae" providerId="AD" clId="Web-{9F691F85-DBFF-4AFA-AE76-DFE72885DD2E}" dt="2019-04-28T06:19:59.870" v="1256"/>
          <ac:spMkLst>
            <pc:docMk/>
            <pc:sldMk cId="3884472288" sldId="289"/>
            <ac:spMk id="18" creationId="{E689BD9F-CE3F-49D8-A745-E3D72334C383}"/>
          </ac:spMkLst>
        </pc:spChg>
        <pc:spChg chg="add mod">
          <ac:chgData name="김현준" userId="S::amdjd0704@hansung.ac.kr::185f8337-2247-4f37-8bdb-f28dabdaedae" providerId="AD" clId="Web-{9F691F85-DBFF-4AFA-AE76-DFE72885DD2E}" dt="2019-04-28T07:04:51.767" v="2024" actId="1076"/>
          <ac:spMkLst>
            <pc:docMk/>
            <pc:sldMk cId="3884472288" sldId="289"/>
            <ac:spMk id="35" creationId="{7CEE2F6A-FDC2-42E3-8792-50205587FD02}"/>
          </ac:spMkLst>
        </pc:spChg>
        <pc:spChg chg="mod">
          <ac:chgData name="김현준" userId="S::amdjd0704@hansung.ac.kr::185f8337-2247-4f37-8bdb-f28dabdaedae" providerId="AD" clId="Web-{9F691F85-DBFF-4AFA-AE76-DFE72885DD2E}" dt="2019-04-28T06:31:03.827" v="1521"/>
          <ac:spMkLst>
            <pc:docMk/>
            <pc:sldMk cId="3884472288" sldId="289"/>
            <ac:spMk id="40" creationId="{1239902B-7A85-4500-B05C-FE3B9A5103CC}"/>
          </ac:spMkLst>
        </pc:spChg>
        <pc:spChg chg="mod">
          <ac:chgData name="김현준" userId="S::amdjd0704@hansung.ac.kr::185f8337-2247-4f37-8bdb-f28dabdaedae" providerId="AD" clId="Web-{9F691F85-DBFF-4AFA-AE76-DFE72885DD2E}" dt="2019-04-28T06:31:57.732" v="1536" actId="1076"/>
          <ac:spMkLst>
            <pc:docMk/>
            <pc:sldMk cId="3884472288" sldId="289"/>
            <ac:spMk id="42" creationId="{CAEECCD8-BF5C-4244-AC33-94394281EF96}"/>
          </ac:spMkLst>
        </pc:spChg>
        <pc:spChg chg="mod">
          <ac:chgData name="김현준" userId="S::amdjd0704@hansung.ac.kr::185f8337-2247-4f37-8bdb-f28dabdaedae" providerId="AD" clId="Web-{9F691F85-DBFF-4AFA-AE76-DFE72885DD2E}" dt="2019-04-28T06:31:54.248" v="1534" actId="1076"/>
          <ac:spMkLst>
            <pc:docMk/>
            <pc:sldMk cId="3884472288" sldId="289"/>
            <ac:spMk id="43" creationId="{F8EE1391-A2E4-4DB9-8C7E-FEA06796D8A0}"/>
          </ac:spMkLst>
        </pc:spChg>
        <pc:spChg chg="add del">
          <ac:chgData name="김현준" userId="S::amdjd0704@hansung.ac.kr::185f8337-2247-4f37-8bdb-f28dabdaedae" providerId="AD" clId="Web-{9F691F85-DBFF-4AFA-AE76-DFE72885DD2E}" dt="2019-04-28T06:24:14.023" v="1374"/>
          <ac:spMkLst>
            <pc:docMk/>
            <pc:sldMk cId="3884472288" sldId="289"/>
            <ac:spMk id="44" creationId="{4BD51063-389D-493B-8D2D-5E614D88CA3E}"/>
          </ac:spMkLst>
        </pc:spChg>
        <pc:spChg chg="mod">
          <ac:chgData name="김현준" userId="S::amdjd0704@hansung.ac.kr::185f8337-2247-4f37-8bdb-f28dabdaedae" providerId="AD" clId="Web-{9F691F85-DBFF-4AFA-AE76-DFE72885DD2E}" dt="2019-04-28T06:34:46.855" v="1579" actId="14100"/>
          <ac:spMkLst>
            <pc:docMk/>
            <pc:sldMk cId="3884472288" sldId="289"/>
            <ac:spMk id="45" creationId="{52B48260-C0BC-4CB1-BA4D-B55035AC19AC}"/>
          </ac:spMkLst>
        </pc:spChg>
        <pc:spChg chg="add del mod">
          <ac:chgData name="김현준" userId="S::amdjd0704@hansung.ac.kr::185f8337-2247-4f37-8bdb-f28dabdaedae" providerId="AD" clId="Web-{9F691F85-DBFF-4AFA-AE76-DFE72885DD2E}" dt="2019-04-28T06:30:25.906" v="1517"/>
          <ac:spMkLst>
            <pc:docMk/>
            <pc:sldMk cId="3884472288" sldId="289"/>
            <ac:spMk id="48" creationId="{4014B99C-25B4-45F2-8788-154FD01FF997}"/>
          </ac:spMkLst>
        </pc:spChg>
        <pc:spChg chg="add mod">
          <ac:chgData name="김현준" userId="S::amdjd0704@hansung.ac.kr::185f8337-2247-4f37-8bdb-f28dabdaedae" providerId="AD" clId="Web-{9F691F85-DBFF-4AFA-AE76-DFE72885DD2E}" dt="2019-04-28T06:31:49.436" v="1533" actId="1076"/>
          <ac:spMkLst>
            <pc:docMk/>
            <pc:sldMk cId="3884472288" sldId="289"/>
            <ac:spMk id="51" creationId="{C22C98D7-71B1-40C9-AF02-4D9A7F91F812}"/>
          </ac:spMkLst>
        </pc:spChg>
        <pc:graphicFrameChg chg="add del mod modGraphic">
          <ac:chgData name="김현준" userId="S::amdjd0704@hansung.ac.kr::185f8337-2247-4f37-8bdb-f28dabdaedae" providerId="AD" clId="Web-{9F691F85-DBFF-4AFA-AE76-DFE72885DD2E}" dt="2019-04-28T06:28:12.671" v="1486"/>
          <ac:graphicFrameMkLst>
            <pc:docMk/>
            <pc:sldMk cId="3884472288" sldId="289"/>
            <ac:graphicFrameMk id="30" creationId="{2BAFAE9C-A188-4B8A-A2C9-A0E25533A33A}"/>
          </ac:graphicFrameMkLst>
        </pc:graphicFrameChg>
        <pc:graphicFrameChg chg="modGraphic">
          <ac:chgData name="김현준" userId="S::amdjd0704@hansung.ac.kr::185f8337-2247-4f37-8bdb-f28dabdaedae" providerId="AD" clId="Web-{9F691F85-DBFF-4AFA-AE76-DFE72885DD2E}" dt="2019-04-28T06:30:40.015" v="1519"/>
          <ac:graphicFrameMkLst>
            <pc:docMk/>
            <pc:sldMk cId="3884472288" sldId="289"/>
            <ac:graphicFrameMk id="34" creationId="{69A09722-7E88-448F-8F22-D3880FDF0A1C}"/>
          </ac:graphicFrameMkLst>
        </pc:graphicFrameChg>
        <pc:graphicFrameChg chg="add del mod modGraphic">
          <ac:chgData name="김현준" userId="S::amdjd0704@hansung.ac.kr::185f8337-2247-4f37-8bdb-f28dabdaedae" providerId="AD" clId="Web-{9F691F85-DBFF-4AFA-AE76-DFE72885DD2E}" dt="2019-04-28T06:30:33.234" v="1518"/>
          <ac:graphicFrameMkLst>
            <pc:docMk/>
            <pc:sldMk cId="3884472288" sldId="289"/>
            <ac:graphicFrameMk id="49" creationId="{F5330DDD-A428-44E6-AB81-27E09251FDF2}"/>
          </ac:graphicFrameMkLst>
        </pc:graphicFrameChg>
        <pc:graphicFrameChg chg="add del">
          <ac:chgData name="김현준" userId="S::amdjd0704@hansung.ac.kr::185f8337-2247-4f37-8bdb-f28dabdaedae" providerId="AD" clId="Web-{9F691F85-DBFF-4AFA-AE76-DFE72885DD2E}" dt="2019-04-28T06:31:45.030" v="1531"/>
          <ac:graphicFrameMkLst>
            <pc:docMk/>
            <pc:sldMk cId="3884472288" sldId="289"/>
            <ac:graphicFrameMk id="50" creationId="{93757FD1-2AA7-4B66-BF97-54811546C23D}"/>
          </ac:graphicFrameMkLst>
        </pc:graphicFrameChg>
        <pc:picChg chg="add mod">
          <ac:chgData name="김현준" userId="S::amdjd0704@hansung.ac.kr::185f8337-2247-4f37-8bdb-f28dabdaedae" providerId="AD" clId="Web-{9F691F85-DBFF-4AFA-AE76-DFE72885DD2E}" dt="2019-04-28T06:20:03.198" v="1262" actId="1076"/>
          <ac:picMkLst>
            <pc:docMk/>
            <pc:sldMk cId="3884472288" sldId="289"/>
            <ac:picMk id="5" creationId="{3291836C-8B82-4C1D-81A0-E8FDCC6077DD}"/>
          </ac:picMkLst>
        </pc:picChg>
        <pc:picChg chg="del">
          <ac:chgData name="김현준" userId="S::amdjd0704@hansung.ac.kr::185f8337-2247-4f37-8bdb-f28dabdaedae" providerId="AD" clId="Web-{9F691F85-DBFF-4AFA-AE76-DFE72885DD2E}" dt="2019-04-28T06:19:58.308" v="1254"/>
          <ac:picMkLst>
            <pc:docMk/>
            <pc:sldMk cId="3884472288" sldId="289"/>
            <ac:picMk id="6" creationId="{C67DFFC6-412B-4288-945F-B74D2CEC40C8}"/>
          </ac:picMkLst>
        </pc:picChg>
        <pc:picChg chg="add mod ord">
          <ac:chgData name="김현준" userId="S::amdjd0704@hansung.ac.kr::185f8337-2247-4f37-8bdb-f28dabdaedae" providerId="AD" clId="Web-{9F691F85-DBFF-4AFA-AE76-DFE72885DD2E}" dt="2019-04-28T06:34:29.918" v="1575"/>
          <ac:picMkLst>
            <pc:docMk/>
            <pc:sldMk cId="3884472288" sldId="289"/>
            <ac:picMk id="16" creationId="{266D7A24-2F64-4365-8D24-D0AE41197142}"/>
          </ac:picMkLst>
        </pc:picChg>
        <pc:picChg chg="del">
          <ac:chgData name="김현준" userId="S::amdjd0704@hansung.ac.kr::185f8337-2247-4f37-8bdb-f28dabdaedae" providerId="AD" clId="Web-{9F691F85-DBFF-4AFA-AE76-DFE72885DD2E}" dt="2019-04-28T06:32:46.247" v="1544"/>
          <ac:picMkLst>
            <pc:docMk/>
            <pc:sldMk cId="3884472288" sldId="289"/>
            <ac:picMk id="19" creationId="{D6A8BAEE-CE35-48EF-960C-5B9102817BFF}"/>
          </ac:picMkLst>
        </pc:picChg>
        <pc:picChg chg="del">
          <ac:chgData name="김현준" userId="S::amdjd0704@hansung.ac.kr::185f8337-2247-4f37-8bdb-f28dabdaedae" providerId="AD" clId="Web-{9F691F85-DBFF-4AFA-AE76-DFE72885DD2E}" dt="2019-04-28T06:32:47.091" v="1545"/>
          <ac:picMkLst>
            <pc:docMk/>
            <pc:sldMk cId="3884472288" sldId="289"/>
            <ac:picMk id="39" creationId="{20E9491C-D256-4FC3-A456-7F6438C38FDD}"/>
          </ac:picMkLst>
        </pc:picChg>
        <pc:picChg chg="add mod modCrop">
          <ac:chgData name="김현준" userId="S::amdjd0704@hansung.ac.kr::185f8337-2247-4f37-8bdb-f28dabdaedae" providerId="AD" clId="Web-{9F691F85-DBFF-4AFA-AE76-DFE72885DD2E}" dt="2019-04-28T06:34:19.621" v="1573"/>
          <ac:picMkLst>
            <pc:docMk/>
            <pc:sldMk cId="3884472288" sldId="289"/>
            <ac:picMk id="52" creationId="{FA9F7306-52DD-48B5-ACD4-FB8EEE72EA3C}"/>
          </ac:picMkLst>
        </pc:picChg>
        <pc:cxnChg chg="add del mod">
          <ac:chgData name="김현준" userId="S::amdjd0704@hansung.ac.kr::185f8337-2247-4f37-8bdb-f28dabdaedae" providerId="AD" clId="Web-{9F691F85-DBFF-4AFA-AE76-DFE72885DD2E}" dt="2019-04-28T06:28:50.530" v="1496"/>
          <ac:cxnSpMkLst>
            <pc:docMk/>
            <pc:sldMk cId="3884472288" sldId="289"/>
            <ac:cxnSpMk id="10" creationId="{79FA9208-039C-42E4-BF7B-DFB4426C2A09}"/>
          </ac:cxnSpMkLst>
        </pc:cxnChg>
      </pc:sldChg>
      <pc:sldChg chg="add del replId">
        <pc:chgData name="김현준" userId="S::amdjd0704@hansung.ac.kr::185f8337-2247-4f37-8bdb-f28dabdaedae" providerId="AD" clId="Web-{9F691F85-DBFF-4AFA-AE76-DFE72885DD2E}" dt="2019-04-28T05:48:48.160" v="317"/>
        <pc:sldMkLst>
          <pc:docMk/>
          <pc:sldMk cId="4220483997" sldId="289"/>
        </pc:sldMkLst>
      </pc:sldChg>
      <pc:sldChg chg="addSp delSp modSp add replId">
        <pc:chgData name="김현준" userId="S::amdjd0704@hansung.ac.kr::185f8337-2247-4f37-8bdb-f28dabdaedae" providerId="AD" clId="Web-{9F691F85-DBFF-4AFA-AE76-DFE72885DD2E}" dt="2019-04-28T06:45:48.033" v="1720"/>
        <pc:sldMkLst>
          <pc:docMk/>
          <pc:sldMk cId="1595784670" sldId="290"/>
        </pc:sldMkLst>
        <pc:spChg chg="mod">
          <ac:chgData name="김현준" userId="S::amdjd0704@hansung.ac.kr::185f8337-2247-4f37-8bdb-f28dabdaedae" providerId="AD" clId="Web-{9F691F85-DBFF-4AFA-AE76-DFE72885DD2E}" dt="2019-04-28T06:42:50.739" v="1646" actId="20577"/>
          <ac:spMkLst>
            <pc:docMk/>
            <pc:sldMk cId="1595784670" sldId="290"/>
            <ac:spMk id="2" creationId="{00000000-0000-0000-0000-000000000000}"/>
          </ac:spMkLst>
        </pc:spChg>
        <pc:picChg chg="add del mod">
          <ac:chgData name="김현준" userId="S::amdjd0704@hansung.ac.kr::185f8337-2247-4f37-8bdb-f28dabdaedae" providerId="AD" clId="Web-{9F691F85-DBFF-4AFA-AE76-DFE72885DD2E}" dt="2019-04-28T06:45:00.034" v="1707"/>
          <ac:picMkLst>
            <pc:docMk/>
            <pc:sldMk cId="1595784670" sldId="290"/>
            <ac:picMk id="3" creationId="{BC069000-911F-451B-82B0-1FB1BF0C97D7}"/>
          </ac:picMkLst>
        </pc:picChg>
        <pc:picChg chg="add del mod">
          <ac:chgData name="김현준" userId="S::amdjd0704@hansung.ac.kr::185f8337-2247-4f37-8bdb-f28dabdaedae" providerId="AD" clId="Web-{9F691F85-DBFF-4AFA-AE76-DFE72885DD2E}" dt="2019-04-28T06:44:37.487" v="1690"/>
          <ac:picMkLst>
            <pc:docMk/>
            <pc:sldMk cId="1595784670" sldId="290"/>
            <ac:picMk id="5" creationId="{4D02446B-F1D1-44E3-8D81-DA6F64E345B8}"/>
          </ac:picMkLst>
        </pc:picChg>
        <pc:picChg chg="add del mod">
          <ac:chgData name="김현준" userId="S::amdjd0704@hansung.ac.kr::185f8337-2247-4f37-8bdb-f28dabdaedae" providerId="AD" clId="Web-{9F691F85-DBFF-4AFA-AE76-DFE72885DD2E}" dt="2019-04-28T06:44:37.487" v="1689"/>
          <ac:picMkLst>
            <pc:docMk/>
            <pc:sldMk cId="1595784670" sldId="290"/>
            <ac:picMk id="7" creationId="{203B7014-F0C7-4092-AB07-2B472ED23448}"/>
          </ac:picMkLst>
        </pc:picChg>
        <pc:picChg chg="add mod modCrop">
          <ac:chgData name="김현준" userId="S::amdjd0704@hansung.ac.kr::185f8337-2247-4f37-8bdb-f28dabdaedae" providerId="AD" clId="Web-{9F691F85-DBFF-4AFA-AE76-DFE72885DD2E}" dt="2019-04-28T06:45:48.033" v="1720"/>
          <ac:picMkLst>
            <pc:docMk/>
            <pc:sldMk cId="1595784670" sldId="290"/>
            <ac:picMk id="9" creationId="{1C930FB2-B05F-4674-A4ED-3B335EAC007C}"/>
          </ac:picMkLst>
        </pc:picChg>
      </pc:sldChg>
      <pc:sldChg chg="addSp delSp modSp add replId">
        <pc:chgData name="김현준" userId="S::amdjd0704@hansung.ac.kr::185f8337-2247-4f37-8bdb-f28dabdaedae" providerId="AD" clId="Web-{9F691F85-DBFF-4AFA-AE76-DFE72885DD2E}" dt="2019-04-28T07:14:13.103" v="2073" actId="1076"/>
        <pc:sldMkLst>
          <pc:docMk/>
          <pc:sldMk cId="743864432" sldId="291"/>
        </pc:sldMkLst>
        <pc:spChg chg="mod">
          <ac:chgData name="김현준" userId="S::amdjd0704@hansung.ac.kr::185f8337-2247-4f37-8bdb-f28dabdaedae" providerId="AD" clId="Web-{9F691F85-DBFF-4AFA-AE76-DFE72885DD2E}" dt="2019-04-28T06:44:05.488" v="1680" actId="20577"/>
          <ac:spMkLst>
            <pc:docMk/>
            <pc:sldMk cId="743864432" sldId="291"/>
            <ac:spMk id="2" creationId="{00000000-0000-0000-0000-000000000000}"/>
          </ac:spMkLst>
        </pc:spChg>
        <pc:spChg chg="add mod">
          <ac:chgData name="김현준" userId="S::amdjd0704@hansung.ac.kr::185f8337-2247-4f37-8bdb-f28dabdaedae" providerId="AD" clId="Web-{9F691F85-DBFF-4AFA-AE76-DFE72885DD2E}" dt="2019-04-28T07:13:49.135" v="2068"/>
          <ac:spMkLst>
            <pc:docMk/>
            <pc:sldMk cId="743864432" sldId="291"/>
            <ac:spMk id="15" creationId="{C0DC2522-FECE-4320-8D05-BC7E630440CA}"/>
          </ac:spMkLst>
        </pc:spChg>
        <pc:spChg chg="add del mod">
          <ac:chgData name="김현준" userId="S::amdjd0704@hansung.ac.kr::185f8337-2247-4f37-8bdb-f28dabdaedae" providerId="AD" clId="Web-{9F691F85-DBFF-4AFA-AE76-DFE72885DD2E}" dt="2019-04-28T07:12:41.151" v="2052"/>
          <ac:spMkLst>
            <pc:docMk/>
            <pc:sldMk cId="743864432" sldId="291"/>
            <ac:spMk id="16" creationId="{FD190FE1-3B2A-4C00-B95C-22593E3FA0E9}"/>
          </ac:spMkLst>
        </pc:spChg>
        <pc:spChg chg="add mod">
          <ac:chgData name="김현준" userId="S::amdjd0704@hansung.ac.kr::185f8337-2247-4f37-8bdb-f28dabdaedae" providerId="AD" clId="Web-{9F691F85-DBFF-4AFA-AE76-DFE72885DD2E}" dt="2019-04-28T07:14:11.447" v="2072" actId="1076"/>
          <ac:spMkLst>
            <pc:docMk/>
            <pc:sldMk cId="743864432" sldId="291"/>
            <ac:spMk id="17" creationId="{DE4BD907-B0AE-46AE-BAEC-783500FDE1BE}"/>
          </ac:spMkLst>
        </pc:spChg>
        <pc:spChg chg="add mod ord">
          <ac:chgData name="김현준" userId="S::amdjd0704@hansung.ac.kr::185f8337-2247-4f37-8bdb-f28dabdaedae" providerId="AD" clId="Web-{9F691F85-DBFF-4AFA-AE76-DFE72885DD2E}" dt="2019-04-28T07:14:13.103" v="2073" actId="1076"/>
          <ac:spMkLst>
            <pc:docMk/>
            <pc:sldMk cId="743864432" sldId="291"/>
            <ac:spMk id="18" creationId="{FB38EC26-8545-480C-B6DA-E47209FC730A}"/>
          </ac:spMkLst>
        </pc:spChg>
        <pc:picChg chg="add del mod">
          <ac:chgData name="김현준" userId="S::amdjd0704@hansung.ac.kr::185f8337-2247-4f37-8bdb-f28dabdaedae" providerId="AD" clId="Web-{9F691F85-DBFF-4AFA-AE76-DFE72885DD2E}" dt="2019-04-28T06:43:39.535" v="1662"/>
          <ac:picMkLst>
            <pc:docMk/>
            <pc:sldMk cId="743864432" sldId="291"/>
            <ac:picMk id="4" creationId="{F06B404E-F6F4-4FDB-8D62-84CBB8FDFDC3}"/>
          </ac:picMkLst>
        </pc:picChg>
        <pc:picChg chg="add del mod">
          <ac:chgData name="김현준" userId="S::amdjd0704@hansung.ac.kr::185f8337-2247-4f37-8bdb-f28dabdaedae" providerId="AD" clId="Web-{9F691F85-DBFF-4AFA-AE76-DFE72885DD2E}" dt="2019-04-28T06:43:18.238" v="1653"/>
          <ac:picMkLst>
            <pc:docMk/>
            <pc:sldMk cId="743864432" sldId="291"/>
            <ac:picMk id="5" creationId="{512624C5-EBA8-4653-AFF9-5FD65BA5E5FA}"/>
          </ac:picMkLst>
        </pc:picChg>
        <pc:picChg chg="add del mod">
          <ac:chgData name="김현준" userId="S::amdjd0704@hansung.ac.kr::185f8337-2247-4f37-8bdb-f28dabdaedae" providerId="AD" clId="Web-{9F691F85-DBFF-4AFA-AE76-DFE72885DD2E}" dt="2019-04-28T06:43:39.535" v="1661"/>
          <ac:picMkLst>
            <pc:docMk/>
            <pc:sldMk cId="743864432" sldId="291"/>
            <ac:picMk id="7" creationId="{B0DFBB7B-5D6B-4B47-BD04-8D6BAD736A0D}"/>
          </ac:picMkLst>
        </pc:picChg>
        <pc:picChg chg="add mod">
          <ac:chgData name="김현준" userId="S::amdjd0704@hansung.ac.kr::185f8337-2247-4f37-8bdb-f28dabdaedae" providerId="AD" clId="Web-{9F691F85-DBFF-4AFA-AE76-DFE72885DD2E}" dt="2019-04-28T06:44:51.722" v="1703" actId="1076"/>
          <ac:picMkLst>
            <pc:docMk/>
            <pc:sldMk cId="743864432" sldId="291"/>
            <ac:picMk id="9" creationId="{D72C78C6-6150-47F6-B2DD-BB78E97BC835}"/>
          </ac:picMkLst>
        </pc:picChg>
        <pc:picChg chg="add mod">
          <ac:chgData name="김현준" userId="S::amdjd0704@hansung.ac.kr::185f8337-2247-4f37-8bdb-f28dabdaedae" providerId="AD" clId="Web-{9F691F85-DBFF-4AFA-AE76-DFE72885DD2E}" dt="2019-04-28T07:11:12.074" v="2035" actId="1076"/>
          <ac:picMkLst>
            <pc:docMk/>
            <pc:sldMk cId="743864432" sldId="291"/>
            <ac:picMk id="11" creationId="{C94AC1FE-1132-4786-AA13-A505CB78D924}"/>
          </ac:picMkLst>
        </pc:picChg>
        <pc:picChg chg="add mod">
          <ac:chgData name="김현준" userId="S::amdjd0704@hansung.ac.kr::185f8337-2247-4f37-8bdb-f28dabdaedae" providerId="AD" clId="Web-{9F691F85-DBFF-4AFA-AE76-DFE72885DD2E}" dt="2019-04-28T07:11:28.027" v="2036" actId="1076"/>
          <ac:picMkLst>
            <pc:docMk/>
            <pc:sldMk cId="743864432" sldId="291"/>
            <ac:picMk id="13" creationId="{E13C748B-DFDA-4E24-A657-765972411B3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4633" y="308057"/>
            <a:ext cx="10291952" cy="72778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9" name="타원 18"/>
          <p:cNvSpPr/>
          <p:nvPr userDrawn="1"/>
        </p:nvSpPr>
        <p:spPr>
          <a:xfrm>
            <a:off x="353972" y="136493"/>
            <a:ext cx="1070919" cy="10709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037713" y="290870"/>
            <a:ext cx="10758872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1" hasCustomPrompt="1"/>
          </p:nvPr>
        </p:nvSpPr>
        <p:spPr>
          <a:xfrm>
            <a:off x="619432" y="408181"/>
            <a:ext cx="540000" cy="540000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ko-KR" altLang="en-US"/>
              <a:t>숫자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537" y="5964934"/>
            <a:ext cx="806038" cy="39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없이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537" y="5964934"/>
            <a:ext cx="806038" cy="394958"/>
          </a:xfrm>
          <a:prstGeom prst="rect">
            <a:avLst/>
          </a:prstGeom>
        </p:spPr>
      </p:pic>
      <p:sp>
        <p:nvSpPr>
          <p:cNvPr id="6" name="타원 5"/>
          <p:cNvSpPr/>
          <p:nvPr userDrawn="1"/>
        </p:nvSpPr>
        <p:spPr>
          <a:xfrm>
            <a:off x="353972" y="136493"/>
            <a:ext cx="1070919" cy="10709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텍스트 개체 틀 23"/>
          <p:cNvSpPr>
            <a:spLocks noGrp="1"/>
          </p:cNvSpPr>
          <p:nvPr>
            <p:ph type="body" sz="quarter" idx="11" hasCustomPrompt="1"/>
          </p:nvPr>
        </p:nvSpPr>
        <p:spPr>
          <a:xfrm>
            <a:off x="619432" y="408181"/>
            <a:ext cx="540000" cy="540000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ko-KR" altLang="en-US"/>
              <a:t>숫자</a:t>
            </a:r>
          </a:p>
        </p:txBody>
      </p:sp>
    </p:spTree>
    <p:extLst>
      <p:ext uri="{BB962C8B-B14F-4D97-AF65-F5344CB8AC3E}">
        <p14:creationId xmlns:p14="http://schemas.microsoft.com/office/powerpoint/2010/main" val="331207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537" y="5964934"/>
            <a:ext cx="806038" cy="39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7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325" y="6078693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545110" y="1217530"/>
            <a:ext cx="635000" cy="718952"/>
          </a:xfr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z="2800">
                <a:solidFill>
                  <a:schemeClr val="bg1"/>
                </a:solidFill>
              </a:rPr>
              <a:t>숫자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4283676" y="1217530"/>
            <a:ext cx="719919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41024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69" name="텍스트 개체 틀 2"/>
          <p:cNvSpPr>
            <a:spLocks noGrp="1"/>
          </p:cNvSpPr>
          <p:nvPr>
            <p:ph type="body" sz="quarter" idx="24" hasCustomPrompt="1"/>
          </p:nvPr>
        </p:nvSpPr>
        <p:spPr>
          <a:xfrm>
            <a:off x="3545108" y="2133371"/>
            <a:ext cx="635000" cy="718952"/>
          </a:xfr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z="2800">
                <a:solidFill>
                  <a:schemeClr val="bg1"/>
                </a:solidFill>
              </a:rPr>
              <a:t>숫자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4283674" y="2133371"/>
            <a:ext cx="719919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41024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5" name="텍스트 개체 틀 2"/>
          <p:cNvSpPr>
            <a:spLocks noGrp="1"/>
          </p:cNvSpPr>
          <p:nvPr>
            <p:ph type="body" sz="quarter" idx="26" hasCustomPrompt="1"/>
          </p:nvPr>
        </p:nvSpPr>
        <p:spPr>
          <a:xfrm>
            <a:off x="3545108" y="3052552"/>
            <a:ext cx="635000" cy="718952"/>
          </a:xfr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z="2800">
                <a:solidFill>
                  <a:schemeClr val="bg1"/>
                </a:solidFill>
              </a:rPr>
              <a:t>숫자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4283674" y="3052552"/>
            <a:ext cx="719919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41024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8" name="텍스트 개체 틀 2"/>
          <p:cNvSpPr>
            <a:spLocks noGrp="1"/>
          </p:cNvSpPr>
          <p:nvPr>
            <p:ph type="body" sz="quarter" idx="28" hasCustomPrompt="1"/>
          </p:nvPr>
        </p:nvSpPr>
        <p:spPr>
          <a:xfrm>
            <a:off x="3545107" y="3968393"/>
            <a:ext cx="635000" cy="718952"/>
          </a:xfr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z="2800">
                <a:solidFill>
                  <a:schemeClr val="bg1"/>
                </a:solidFill>
              </a:rPr>
              <a:t>숫자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4283673" y="3968393"/>
            <a:ext cx="719919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41024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1" name="텍스트 개체 틀 2"/>
          <p:cNvSpPr>
            <a:spLocks noGrp="1"/>
          </p:cNvSpPr>
          <p:nvPr>
            <p:ph type="body" sz="quarter" idx="30" hasCustomPrompt="1"/>
          </p:nvPr>
        </p:nvSpPr>
        <p:spPr>
          <a:xfrm>
            <a:off x="3545106" y="4884234"/>
            <a:ext cx="635000" cy="718952"/>
          </a:xfr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z="2800">
                <a:solidFill>
                  <a:schemeClr val="bg1"/>
                </a:solidFill>
              </a:rPr>
              <a:t>숫자</a:t>
            </a: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4283672" y="4884234"/>
            <a:ext cx="719919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41024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3468517" y="2733819"/>
            <a:ext cx="503484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>
                <a:latin typeface="+mj-lt"/>
              </a:rPr>
              <a:t>Thank You</a:t>
            </a:r>
            <a:endParaRPr lang="ko-KR" altLang="en-US" sz="800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32681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446" y="5197917"/>
            <a:ext cx="3496180" cy="7424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533" y="4846764"/>
            <a:ext cx="2948478" cy="144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32681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95210" y="6484546"/>
            <a:ext cx="356861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>
                <a:solidFill>
                  <a:schemeClr val="bg1"/>
                </a:solidFill>
                <a:latin typeface="+mn-lt"/>
              </a:rPr>
              <a:t>19. 04. 28.</a:t>
            </a:r>
            <a:endParaRPr lang="ko-KR" altLang="en-US" sz="15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8513366" y="6484546"/>
            <a:ext cx="356861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15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15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68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C6F72-8E1B-4312-9050-AA2AB609782B}" type="datetime1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날짜 및 제목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eQSf-AbHuL8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CHAM</a:t>
            </a:r>
            <a:r>
              <a:rPr lang="ko-KR" altLang="en-US" sz="5400"/>
              <a:t>에 대한 </a:t>
            </a:r>
            <a:r>
              <a:rPr lang="en-US" altLang="ko-KR" sz="5400"/>
              <a:t>CPA</a:t>
            </a:r>
            <a:r>
              <a:rPr lang="ko-KR" altLang="en-US" sz="5400"/>
              <a:t> 공격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ko-KR" altLang="en-US" dirty="0"/>
          </a:p>
          <a:p>
            <a:r>
              <a:rPr lang="en-US" altLang="ko-KR" dirty="0">
                <a:hlinkClick r:id="rId2"/>
              </a:rPr>
              <a:t>https://youtu.be/eQSf-AbHuL8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실험 결과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078B479D-B5D0-4377-AA15-DC7BBA0BDD99}"/>
              </a:ext>
            </a:extLst>
          </p:cNvPr>
          <p:cNvSpPr txBox="1"/>
          <p:nvPr/>
        </p:nvSpPr>
        <p:spPr>
          <a:xfrm>
            <a:off x="934463" y="2741624"/>
            <a:ext cx="4099643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altLang="ko-KR"/>
              <a:t>XMEGA</a:t>
            </a:r>
            <a:r>
              <a:rPr lang="ko-KR" altLang="en-US"/>
              <a:t> 보드 사용</a:t>
            </a:r>
            <a:r>
              <a:rPr lang="en-US" altLang="ko-KR"/>
              <a:t> </a:t>
            </a:r>
            <a:br>
              <a:rPr lang="en-US" altLang="ko-KR"/>
            </a:br>
            <a:r>
              <a:rPr lang="en-US" altLang="ko-KR" err="1"/>
              <a:t>Chipwhisperer</a:t>
            </a:r>
            <a:r>
              <a:rPr lang="ko-KR" altLang="en-US"/>
              <a:t>로 파형 수집</a:t>
            </a:r>
            <a:endParaRPr lang="en-US" altLang="ko-KR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altLang="ko-KR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altLang="ko-KR"/>
              <a:t>8</a:t>
            </a:r>
            <a:r>
              <a:rPr lang="ko-KR" altLang="en-US"/>
              <a:t>라운드까지 </a:t>
            </a:r>
            <a:r>
              <a:rPr lang="en-US" altLang="ko-KR"/>
              <a:t>5000</a:t>
            </a:r>
            <a:r>
              <a:rPr lang="ko-KR" altLang="en-US"/>
              <a:t>개의 파형 수집</a:t>
            </a:r>
            <a:endParaRPr lang="en-US" altLang="ko-KR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altLang="ko-KR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/>
              <a:t>모든 키를 알아내어 성공 </a:t>
            </a:r>
            <a:endParaRPr lang="en-US" altLang="ko-KR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altLang="ko-KR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altLang="ko-KR">
              <a:cs typeface="Arial"/>
            </a:endParaRPr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86CAA3C6-14F6-4625-B168-5397139509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7" r="-101" b="140"/>
          <a:stretch/>
        </p:blipFill>
        <p:spPr>
          <a:xfrm>
            <a:off x="5378027" y="1662548"/>
            <a:ext cx="6002404" cy="434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96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>
                <a:cs typeface="Arial"/>
              </a:rPr>
              <a:t>5</a:t>
            </a:r>
            <a:endParaRPr lang="ko-KR" altLang="en-US"/>
          </a:p>
        </p:txBody>
      </p:sp>
      <p:pic>
        <p:nvPicPr>
          <p:cNvPr id="9" name="그림 9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C930FB2-B05F-4674-A4ED-3B335EAC00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" t="3413"/>
          <a:stretch/>
        </p:blipFill>
        <p:spPr>
          <a:xfrm>
            <a:off x="1737651" y="370540"/>
            <a:ext cx="5755109" cy="56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84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>
                <a:cs typeface="Arial"/>
              </a:rPr>
              <a:t>5</a:t>
            </a:r>
            <a:endParaRPr lang="ko-KR" altLang="en-US"/>
          </a:p>
        </p:txBody>
      </p:sp>
      <p:pic>
        <p:nvPicPr>
          <p:cNvPr id="9" name="그림 9">
            <a:extLst>
              <a:ext uri="{FF2B5EF4-FFF2-40B4-BE49-F238E27FC236}">
                <a16:creationId xmlns:a16="http://schemas.microsoft.com/office/drawing/2014/main" id="{D72C78C6-6150-47F6-B2DD-BB78E97BC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624" y="3100161"/>
            <a:ext cx="7473696" cy="2614494"/>
          </a:xfrm>
          <a:prstGeom prst="rect">
            <a:avLst/>
          </a:prstGeom>
        </p:spPr>
      </p:pic>
      <p:pic>
        <p:nvPicPr>
          <p:cNvPr id="11" name="그림 11">
            <a:extLst>
              <a:ext uri="{FF2B5EF4-FFF2-40B4-BE49-F238E27FC236}">
                <a16:creationId xmlns:a16="http://schemas.microsoft.com/office/drawing/2014/main" id="{C94AC1FE-1132-4786-AA13-A505CB78D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99" y="1179195"/>
            <a:ext cx="4400550" cy="1457325"/>
          </a:xfrm>
          <a:prstGeom prst="rect">
            <a:avLst/>
          </a:prstGeom>
        </p:spPr>
      </p:pic>
      <p:pic>
        <p:nvPicPr>
          <p:cNvPr id="13" name="그림 13">
            <a:extLst>
              <a:ext uri="{FF2B5EF4-FFF2-40B4-BE49-F238E27FC236}">
                <a16:creationId xmlns:a16="http://schemas.microsoft.com/office/drawing/2014/main" id="{E13C748B-DFDA-4E24-A657-765972411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102" y="1242822"/>
            <a:ext cx="4629150" cy="13335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DC2522-FECE-4320-8D05-BC7E630440CA}"/>
              </a:ext>
            </a:extLst>
          </p:cNvPr>
          <p:cNvSpPr/>
          <p:nvPr/>
        </p:nvSpPr>
        <p:spPr>
          <a:xfrm>
            <a:off x="1883664" y="4812792"/>
            <a:ext cx="7498080" cy="22555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B38EC26-8545-480C-B6DA-E47209FC730A}"/>
              </a:ext>
            </a:extLst>
          </p:cNvPr>
          <p:cNvSpPr/>
          <p:nvPr/>
        </p:nvSpPr>
        <p:spPr>
          <a:xfrm>
            <a:off x="1883664" y="5044439"/>
            <a:ext cx="3773424" cy="20116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4BD907-B0AE-46AE-BAEC-783500FDE1BE}"/>
              </a:ext>
            </a:extLst>
          </p:cNvPr>
          <p:cNvSpPr/>
          <p:nvPr/>
        </p:nvSpPr>
        <p:spPr>
          <a:xfrm>
            <a:off x="1883664" y="5269991"/>
            <a:ext cx="3773424" cy="225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64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CHAM </a:t>
            </a:r>
            <a:r>
              <a:rPr lang="ko-KR" altLang="en-US"/>
              <a:t>이란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/>
              <a:t>Key</a:t>
            </a:r>
            <a:r>
              <a:rPr lang="ko-KR" altLang="en-US"/>
              <a:t> </a:t>
            </a:r>
            <a:r>
              <a:rPr lang="en-US" altLang="ko-KR"/>
              <a:t>schedule </a:t>
            </a:r>
            <a:r>
              <a:rPr lang="ko-KR" altLang="en-US"/>
              <a:t>특징</a:t>
            </a:r>
            <a:endParaRPr lang="ko-KR">
              <a:ln>
                <a:solidFill>
                  <a:srgbClr val="E7E6E6">
                    <a:lumMod val="25000"/>
                  </a:srgbClr>
                </a:solidFill>
              </a:ln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/>
              <a:t>Encryption </a:t>
            </a:r>
            <a:r>
              <a:rPr lang="ko-KR" altLang="en-US"/>
              <a:t>특징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/>
              <a:t>제안 </a:t>
            </a:r>
            <a:r>
              <a:rPr lang="en-US" altLang="ko-KR"/>
              <a:t>CPA</a:t>
            </a:r>
            <a:r>
              <a:rPr lang="ko-KR" altLang="en-US"/>
              <a:t>공격 기법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ko-KR" altLang="en-US"/>
              <a:t>실험 결과</a:t>
            </a:r>
          </a:p>
        </p:txBody>
      </p:sp>
    </p:spTree>
    <p:extLst>
      <p:ext uri="{BB962C8B-B14F-4D97-AF65-F5344CB8AC3E}">
        <p14:creationId xmlns:p14="http://schemas.microsoft.com/office/powerpoint/2010/main" val="117570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CHAM </a:t>
            </a:r>
            <a:r>
              <a:rPr lang="ko-KR" altLang="en-US"/>
              <a:t>이란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310C8-956B-4737-A845-FBAAEC34D42C}"/>
              </a:ext>
            </a:extLst>
          </p:cNvPr>
          <p:cNvSpPr txBox="1"/>
          <p:nvPr/>
        </p:nvSpPr>
        <p:spPr>
          <a:xfrm>
            <a:off x="1249182" y="1282960"/>
            <a:ext cx="9845574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>
                <a:cs typeface="Arial"/>
              </a:rPr>
              <a:t>자원</a:t>
            </a:r>
            <a:r>
              <a:rPr lang="en-US" sz="2400">
                <a:cs typeface="Arial"/>
              </a:rPr>
              <a:t> </a:t>
            </a:r>
            <a:r>
              <a:rPr lang="ko-KR" altLang="en-US" sz="2400">
                <a:cs typeface="Arial"/>
              </a:rPr>
              <a:t>제약을</a:t>
            </a:r>
            <a:r>
              <a:rPr lang="en-US" sz="2400">
                <a:cs typeface="Arial"/>
              </a:rPr>
              <a:t> </a:t>
            </a:r>
            <a:r>
              <a:rPr lang="ko-KR" altLang="en-US" sz="2400">
                <a:cs typeface="Arial"/>
              </a:rPr>
              <a:t>받는</a:t>
            </a:r>
            <a:r>
              <a:rPr lang="en-US" sz="2400">
                <a:cs typeface="Arial"/>
              </a:rPr>
              <a:t> </a:t>
            </a:r>
            <a:r>
              <a:rPr lang="en-US" sz="2400" err="1">
                <a:cs typeface="Arial"/>
              </a:rPr>
              <a:t>장치에</a:t>
            </a:r>
            <a:r>
              <a:rPr lang="en-US" sz="2400">
                <a:cs typeface="Arial"/>
              </a:rPr>
              <a:t> </a:t>
            </a:r>
            <a:r>
              <a:rPr lang="en-US" sz="2400" err="1">
                <a:cs typeface="Arial"/>
              </a:rPr>
              <a:t>대해</a:t>
            </a:r>
            <a:r>
              <a:rPr lang="en-US" sz="2400">
                <a:cs typeface="Arial"/>
              </a:rPr>
              <a:t> </a:t>
            </a:r>
            <a:r>
              <a:rPr lang="ko-KR" altLang="en-US" sz="2400">
                <a:cs typeface="Arial"/>
              </a:rPr>
              <a:t>효율적인</a:t>
            </a:r>
            <a:r>
              <a:rPr lang="en-US" sz="2400">
                <a:cs typeface="Arial"/>
              </a:rPr>
              <a:t> </a:t>
            </a:r>
            <a:r>
              <a:rPr lang="ko-KR" sz="2400">
                <a:cs typeface="Arial"/>
              </a:rPr>
              <a:t>국산</a:t>
            </a:r>
            <a:r>
              <a:rPr lang="en-US" sz="2400">
                <a:cs typeface="Arial"/>
              </a:rPr>
              <a:t> </a:t>
            </a:r>
            <a:r>
              <a:rPr lang="en-US" sz="2400" err="1">
                <a:cs typeface="Arial"/>
              </a:rPr>
              <a:t>경량</a:t>
            </a:r>
            <a:r>
              <a:rPr lang="en-US" sz="2400">
                <a:cs typeface="Arial"/>
              </a:rPr>
              <a:t> </a:t>
            </a:r>
            <a:r>
              <a:rPr lang="en-US" sz="2400" err="1">
                <a:cs typeface="Arial"/>
              </a:rPr>
              <a:t>블록</a:t>
            </a:r>
            <a:r>
              <a:rPr lang="en-US" sz="2400">
                <a:cs typeface="Arial"/>
              </a:rPr>
              <a:t> </a:t>
            </a:r>
            <a:r>
              <a:rPr lang="en-US" sz="2400" err="1">
                <a:cs typeface="Arial"/>
              </a:rPr>
              <a:t>암호</a:t>
            </a:r>
            <a:endParaRPr lang="en-US" sz="240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cs typeface="Arial"/>
              </a:rPr>
              <a:t>ARX (</a:t>
            </a:r>
            <a:r>
              <a:rPr lang="ko-KR" altLang="en-US" sz="2400">
                <a:cs typeface="Arial"/>
              </a:rPr>
              <a:t>더하기</a:t>
            </a:r>
            <a:r>
              <a:rPr lang="en-US" sz="2400">
                <a:cs typeface="Arial"/>
              </a:rPr>
              <a:t>,</a:t>
            </a:r>
            <a:r>
              <a:rPr lang="en-US" altLang="ko-KR" sz="2400">
                <a:cs typeface="Arial"/>
              </a:rPr>
              <a:t> </a:t>
            </a:r>
            <a:r>
              <a:rPr lang="ko-KR" altLang="en-US" sz="2400">
                <a:cs typeface="Arial"/>
              </a:rPr>
              <a:t>회전</a:t>
            </a:r>
            <a:r>
              <a:rPr lang="en-US" sz="2400">
                <a:cs typeface="Arial"/>
              </a:rPr>
              <a:t>, XOR)</a:t>
            </a:r>
            <a:r>
              <a:rPr lang="en-US" altLang="ko-KR" sz="2400">
                <a:cs typeface="Arial"/>
              </a:rPr>
              <a:t> </a:t>
            </a:r>
            <a:r>
              <a:rPr lang="ko-KR" altLang="en-US" sz="2400">
                <a:cs typeface="Arial"/>
              </a:rPr>
              <a:t>연산</a:t>
            </a:r>
            <a:r>
              <a:rPr lang="en-US" altLang="ko-KR" sz="2400">
                <a:cs typeface="Arial"/>
              </a:rPr>
              <a:t> </a:t>
            </a:r>
            <a:r>
              <a:rPr lang="ko-KR" altLang="en-US" sz="2400">
                <a:cs typeface="Arial"/>
              </a:rPr>
              <a:t>기반</a:t>
            </a:r>
            <a:r>
              <a:rPr lang="en-US" sz="2400">
                <a:cs typeface="Arial"/>
              </a:rPr>
              <a:t> 4-</a:t>
            </a:r>
            <a:r>
              <a:rPr lang="en-US" altLang="ko-KR" sz="2400">
                <a:cs typeface="Arial"/>
              </a:rPr>
              <a:t> </a:t>
            </a:r>
            <a:r>
              <a:rPr lang="ko-KR" altLang="en-US" sz="2400">
                <a:cs typeface="Arial"/>
              </a:rPr>
              <a:t>분기</a:t>
            </a:r>
            <a:r>
              <a:rPr lang="en-US" sz="2400">
                <a:cs typeface="Arial"/>
              </a:rPr>
              <a:t> Feistel</a:t>
            </a:r>
            <a:r>
              <a:rPr lang="en-US" altLang="ko-KR" sz="2400">
                <a:cs typeface="Arial"/>
              </a:rPr>
              <a:t> </a:t>
            </a:r>
            <a:r>
              <a:rPr lang="ko-KR" altLang="en-US" sz="2400">
                <a:cs typeface="Arial"/>
              </a:rPr>
              <a:t>구조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맑은 고딕"/>
                <a:cs typeface="Arial"/>
              </a:rPr>
              <a:t>LEA</a:t>
            </a:r>
            <a:r>
              <a:rPr lang="ko-KR" altLang="en-US" sz="2400">
                <a:latin typeface="맑은 고딕"/>
                <a:cs typeface="Arial"/>
              </a:rPr>
              <a:t>는</a:t>
            </a:r>
            <a:r>
              <a:rPr lang="en-US" altLang="ko-KR" sz="2400">
                <a:latin typeface="맑은 고딕"/>
                <a:cs typeface="Arial"/>
              </a:rPr>
              <a:t> </a:t>
            </a:r>
            <a:r>
              <a:rPr lang="ko-KR" sz="2400">
                <a:latin typeface="맑은 고딕"/>
                <a:cs typeface="Arial"/>
              </a:rPr>
              <a:t>32 비트에선 적합하나 8 비트 및 16 비트 마이크로 컨트롤러에서는 그렇지 않다. 이를 개선하기 위해 만들어 졌다.</a:t>
            </a:r>
            <a:endParaRPr lang="ko-KR" altLang="en-US" sz="24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cs typeface="Arial"/>
              </a:rPr>
              <a:t> CHAM-64 / 128, CHAM-128 / 128</a:t>
            </a:r>
            <a:r>
              <a:rPr lang="en-US" altLang="ko-KR" sz="2400">
                <a:cs typeface="Arial"/>
              </a:rPr>
              <a:t> </a:t>
            </a:r>
            <a:r>
              <a:rPr lang="ko-KR" altLang="en-US" sz="2400">
                <a:cs typeface="Arial"/>
              </a:rPr>
              <a:t>및</a:t>
            </a:r>
            <a:r>
              <a:rPr lang="en-US" sz="2400">
                <a:cs typeface="Arial"/>
              </a:rPr>
              <a:t> CHAM-128 / 256</a:t>
            </a:r>
            <a:r>
              <a:rPr lang="en-US" altLang="ko-KR" sz="2400">
                <a:cs typeface="Arial"/>
              </a:rPr>
              <a:t>  </a:t>
            </a:r>
            <a:r>
              <a:rPr lang="ko-KR" altLang="en-US" sz="2400">
                <a:cs typeface="Arial"/>
              </a:rPr>
              <a:t>세</a:t>
            </a:r>
            <a:r>
              <a:rPr lang="en-US" altLang="ko-KR" sz="2400">
                <a:cs typeface="Arial"/>
              </a:rPr>
              <a:t> </a:t>
            </a:r>
            <a:r>
              <a:rPr lang="ko-KR" altLang="en-US" sz="2400">
                <a:cs typeface="Arial"/>
              </a:rPr>
              <a:t>가지</a:t>
            </a:r>
            <a:endParaRPr lang="en-US" altLang="ko-KR" sz="2400">
              <a:cs typeface="Arial"/>
            </a:endParaRP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33D132D0-6E67-4AC4-A06F-B0CFAEFBB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210" y="4325637"/>
            <a:ext cx="6347580" cy="194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46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CHAM </a:t>
            </a:r>
            <a:r>
              <a:rPr lang="ko-KR" altLang="en-US"/>
              <a:t>이란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87648A-D7E0-4595-9F53-3A09E0EFD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951" y="1194367"/>
            <a:ext cx="9144002" cy="28485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E692BF-DC14-410A-B686-D59F1D4087D6}"/>
              </a:ext>
            </a:extLst>
          </p:cNvPr>
          <p:cNvSpPr txBox="1"/>
          <p:nvPr/>
        </p:nvSpPr>
        <p:spPr>
          <a:xfrm>
            <a:off x="885674" y="4078140"/>
            <a:ext cx="10992151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,Sans-Serif"/>
              <a:buChar char="ü"/>
            </a:pPr>
            <a:r>
              <a:rPr lang="ko-KR" sz="2000">
                <a:latin typeface="맑은 고딕"/>
              </a:rPr>
              <a:t>정보 보호를</a:t>
            </a:r>
            <a:r>
              <a:rPr lang="en-US" sz="2000">
                <a:latin typeface="맑은 고딕"/>
              </a:rPr>
              <a:t> </a:t>
            </a:r>
            <a:r>
              <a:rPr lang="ko-KR" sz="2000">
                <a:latin typeface="맑은 고딕"/>
              </a:rPr>
              <a:t>위한</a:t>
            </a:r>
            <a:r>
              <a:rPr lang="en-US" sz="2000">
                <a:latin typeface="맑은 고딕"/>
              </a:rPr>
              <a:t> </a:t>
            </a:r>
            <a:r>
              <a:rPr lang="ko-KR" sz="2000">
                <a:latin typeface="맑은 고딕"/>
              </a:rPr>
              <a:t>암호</a:t>
            </a:r>
            <a:r>
              <a:rPr lang="en-US" sz="2000">
                <a:latin typeface="맑은 고딕"/>
              </a:rPr>
              <a:t> </a:t>
            </a:r>
            <a:r>
              <a:rPr lang="ko-KR" sz="2000">
                <a:latin typeface="맑은 고딕"/>
              </a:rPr>
              <a:t>시스템을</a:t>
            </a:r>
            <a:r>
              <a:rPr lang="en-US" sz="2000">
                <a:latin typeface="맑은 고딕"/>
              </a:rPr>
              <a:t> </a:t>
            </a:r>
            <a:r>
              <a:rPr lang="ko-KR" sz="2000">
                <a:latin typeface="맑은 고딕"/>
              </a:rPr>
              <a:t>임베디드</a:t>
            </a:r>
            <a:r>
              <a:rPr lang="en-US" sz="2000">
                <a:latin typeface="맑은 고딕"/>
              </a:rPr>
              <a:t> </a:t>
            </a:r>
            <a:r>
              <a:rPr lang="ko-KR" sz="2000">
                <a:latin typeface="맑은 고딕"/>
              </a:rPr>
              <a:t>장치에서</a:t>
            </a:r>
            <a:r>
              <a:rPr lang="en-US" sz="2000">
                <a:latin typeface="맑은 고딕"/>
              </a:rPr>
              <a:t> </a:t>
            </a:r>
            <a:r>
              <a:rPr lang="ko-KR" sz="2000">
                <a:latin typeface="맑은 고딕"/>
              </a:rPr>
              <a:t>개발할</a:t>
            </a:r>
            <a:r>
              <a:rPr lang="en-US" sz="2000">
                <a:latin typeface="맑은 고딕"/>
              </a:rPr>
              <a:t> </a:t>
            </a:r>
            <a:r>
              <a:rPr lang="ko-KR" sz="2000">
                <a:latin typeface="맑은 고딕"/>
              </a:rPr>
              <a:t>경우</a:t>
            </a:r>
            <a:r>
              <a:rPr lang="en-US" sz="2000">
                <a:latin typeface="맑은 고딕"/>
              </a:rPr>
              <a:t> </a:t>
            </a:r>
            <a:br>
              <a:rPr lang="en-US" altLang="ko-KR" sz="2000">
                <a:latin typeface="맑은 고딕"/>
              </a:rPr>
            </a:br>
            <a:r>
              <a:rPr lang="ko-KR" sz="2000">
                <a:latin typeface="맑은 고딕"/>
              </a:rPr>
              <a:t>발생할</a:t>
            </a:r>
            <a:r>
              <a:rPr lang="en-US" sz="2000">
                <a:latin typeface="맑은 고딕"/>
              </a:rPr>
              <a:t> </a:t>
            </a:r>
            <a:r>
              <a:rPr lang="ko-KR" sz="2000">
                <a:latin typeface="맑은 고딕"/>
              </a:rPr>
              <a:t>수</a:t>
            </a:r>
            <a:r>
              <a:rPr lang="en-US" sz="2000">
                <a:latin typeface="맑은 고딕"/>
              </a:rPr>
              <a:t> </a:t>
            </a:r>
            <a:r>
              <a:rPr lang="ko-KR" sz="2000">
                <a:latin typeface="맑은 고딕"/>
              </a:rPr>
              <a:t>있는</a:t>
            </a:r>
            <a:r>
              <a:rPr lang="en-US" sz="2000">
                <a:latin typeface="맑은 고딕"/>
              </a:rPr>
              <a:t> </a:t>
            </a:r>
            <a:r>
              <a:rPr lang="ko-KR" sz="2000">
                <a:latin typeface="맑은 고딕"/>
              </a:rPr>
              <a:t>구현상의</a:t>
            </a:r>
            <a:r>
              <a:rPr lang="en-US" sz="2000">
                <a:latin typeface="맑은 고딕"/>
              </a:rPr>
              <a:t> </a:t>
            </a:r>
            <a:r>
              <a:rPr lang="ko-KR" sz="2000">
                <a:latin typeface="맑은 고딕"/>
              </a:rPr>
              <a:t>문제점을</a:t>
            </a:r>
            <a:r>
              <a:rPr lang="en-US" sz="2000">
                <a:latin typeface="맑은 고딕"/>
              </a:rPr>
              <a:t> </a:t>
            </a:r>
            <a:r>
              <a:rPr lang="ko-KR" sz="2000">
                <a:latin typeface="맑은 고딕"/>
              </a:rPr>
              <a:t>이용하여</a:t>
            </a:r>
            <a:r>
              <a:rPr lang="en-US" sz="2000">
                <a:latin typeface="맑은 고딕"/>
              </a:rPr>
              <a:t> </a:t>
            </a:r>
            <a:r>
              <a:rPr lang="ko-KR" sz="2000">
                <a:latin typeface="맑은 고딕"/>
              </a:rPr>
              <a:t>비밀</a:t>
            </a:r>
            <a:r>
              <a:rPr lang="en-US" sz="2000">
                <a:latin typeface="맑은 고딕"/>
              </a:rPr>
              <a:t> </a:t>
            </a:r>
            <a:r>
              <a:rPr lang="ko-KR" sz="2000">
                <a:latin typeface="맑은 고딕"/>
              </a:rPr>
              <a:t>키를</a:t>
            </a:r>
            <a:r>
              <a:rPr lang="en-US" sz="2000">
                <a:latin typeface="맑은 고딕"/>
              </a:rPr>
              <a:t> </a:t>
            </a:r>
            <a:r>
              <a:rPr lang="ko-KR" sz="2000">
                <a:latin typeface="맑은 고딕"/>
              </a:rPr>
              <a:t>추출하기</a:t>
            </a:r>
            <a:r>
              <a:rPr lang="en-US" sz="2000">
                <a:latin typeface="맑은 고딕"/>
              </a:rPr>
              <a:t> </a:t>
            </a:r>
            <a:r>
              <a:rPr lang="ko-KR" sz="2000">
                <a:latin typeface="맑은 고딕"/>
              </a:rPr>
              <a:t>위한</a:t>
            </a:r>
            <a:r>
              <a:rPr lang="en-US" sz="2000">
                <a:latin typeface="맑은 고딕"/>
              </a:rPr>
              <a:t> </a:t>
            </a:r>
            <a:br>
              <a:rPr lang="en-US" altLang="ko-KR" sz="2000">
                <a:latin typeface="맑은 고딕"/>
              </a:rPr>
            </a:br>
            <a:r>
              <a:rPr lang="ko-KR" sz="2000">
                <a:latin typeface="맑은 고딕"/>
              </a:rPr>
              <a:t>여러</a:t>
            </a:r>
            <a:r>
              <a:rPr lang="en-US" sz="2000">
                <a:latin typeface="맑은 고딕"/>
              </a:rPr>
              <a:t> </a:t>
            </a:r>
            <a:r>
              <a:rPr lang="ko-KR" sz="2000" err="1">
                <a:latin typeface="맑은 고딕"/>
              </a:rPr>
              <a:t>부채널</a:t>
            </a:r>
            <a:r>
              <a:rPr lang="en-US" sz="2000">
                <a:latin typeface="맑은 고딕"/>
              </a:rPr>
              <a:t> </a:t>
            </a:r>
            <a:r>
              <a:rPr lang="ko-KR" sz="2000">
                <a:latin typeface="맑은 고딕"/>
              </a:rPr>
              <a:t>공격들이</a:t>
            </a:r>
            <a:r>
              <a:rPr lang="en-US" sz="2000">
                <a:latin typeface="맑은 고딕"/>
              </a:rPr>
              <a:t> </a:t>
            </a:r>
            <a:r>
              <a:rPr lang="ko-KR" sz="2000">
                <a:latin typeface="맑은 고딕"/>
              </a:rPr>
              <a:t>시도되어 왔다.</a:t>
            </a:r>
            <a:endParaRPr lang="en-US" sz="2000">
              <a:latin typeface="맑은 고딕"/>
            </a:endParaRPr>
          </a:p>
          <a:p>
            <a:pPr marL="342900" indent="-342900">
              <a:buFont typeface="Wingdings,Sans-Serif"/>
              <a:buChar char="ü"/>
            </a:pPr>
            <a:endParaRPr lang="en-US" sz="2000">
              <a:latin typeface="맑은 고딕"/>
            </a:endParaRPr>
          </a:p>
          <a:p>
            <a:pPr marL="342900" indent="-342900">
              <a:buFont typeface="Wingdings,Sans-Serif"/>
              <a:buChar char="ü"/>
            </a:pPr>
            <a:r>
              <a:rPr lang="ko-KR" sz="2000">
                <a:latin typeface="맑은 고딕"/>
              </a:rPr>
              <a:t>같은</a:t>
            </a:r>
            <a:r>
              <a:rPr lang="en-US" sz="2000">
                <a:latin typeface="맑은 고딕"/>
              </a:rPr>
              <a:t> ARX </a:t>
            </a:r>
            <a:r>
              <a:rPr lang="ko-KR" sz="2000">
                <a:latin typeface="맑은 고딕"/>
              </a:rPr>
              <a:t>구조</a:t>
            </a:r>
            <a:r>
              <a:rPr lang="en-US" sz="2000">
                <a:latin typeface="맑은 고딕"/>
              </a:rPr>
              <a:t> LEA</a:t>
            </a:r>
            <a:r>
              <a:rPr lang="ko-KR" sz="2000">
                <a:latin typeface="맑은 고딕"/>
              </a:rPr>
              <a:t>와</a:t>
            </a:r>
            <a:r>
              <a:rPr lang="en-US" sz="2000">
                <a:latin typeface="맑은 고딕"/>
              </a:rPr>
              <a:t> SIMON / SPECK </a:t>
            </a:r>
            <a:r>
              <a:rPr lang="ko-KR" altLang="en-US" sz="2000">
                <a:latin typeface="맑은 고딕"/>
              </a:rPr>
              <a:t>암호가</a:t>
            </a:r>
            <a:r>
              <a:rPr lang="en-US" altLang="ko-KR" sz="2000">
                <a:latin typeface="맑은 고딕"/>
              </a:rPr>
              <a:t> </a:t>
            </a:r>
            <a:br>
              <a:rPr lang="en-US" altLang="ko-KR" sz="2000">
                <a:latin typeface="맑은 고딕"/>
              </a:rPr>
            </a:br>
            <a:r>
              <a:rPr lang="ko-KR" altLang="en-US" sz="2000" err="1">
                <a:latin typeface="맑은 고딕"/>
              </a:rPr>
              <a:t>부채널</a:t>
            </a:r>
            <a:r>
              <a:rPr lang="en-US" sz="2000">
                <a:latin typeface="맑은 고딕"/>
              </a:rPr>
              <a:t> </a:t>
            </a:r>
            <a:r>
              <a:rPr lang="ko-KR" altLang="en-US" sz="2000">
                <a:latin typeface="맑은 고딕"/>
              </a:rPr>
              <a:t>공격</a:t>
            </a:r>
            <a:r>
              <a:rPr lang="en-US" sz="2000">
                <a:latin typeface="맑은 고딕"/>
              </a:rPr>
              <a:t> </a:t>
            </a:r>
            <a:r>
              <a:rPr lang="ko-KR" altLang="en-US" sz="2000">
                <a:latin typeface="맑은 고딕"/>
              </a:rPr>
              <a:t>중</a:t>
            </a:r>
            <a:r>
              <a:rPr lang="en-US" sz="2000">
                <a:latin typeface="맑은 고딕"/>
              </a:rPr>
              <a:t> </a:t>
            </a:r>
            <a:r>
              <a:rPr lang="ko-KR" altLang="en-US" sz="2000">
                <a:latin typeface="맑은 고딕"/>
              </a:rPr>
              <a:t>하나인</a:t>
            </a:r>
            <a:r>
              <a:rPr lang="en-US" sz="2000">
                <a:latin typeface="맑은 고딕"/>
              </a:rPr>
              <a:t> CPA</a:t>
            </a:r>
            <a:r>
              <a:rPr lang="ko-KR" altLang="en-US" sz="2000">
                <a:latin typeface="맑은 고딕"/>
              </a:rPr>
              <a:t>에</a:t>
            </a:r>
            <a:r>
              <a:rPr lang="en-US" sz="2000">
                <a:latin typeface="맑은 고딕"/>
              </a:rPr>
              <a:t> </a:t>
            </a:r>
            <a:r>
              <a:rPr lang="ko-KR" altLang="en-US" sz="2000">
                <a:latin typeface="맑은 고딕"/>
              </a:rPr>
              <a:t>대한</a:t>
            </a:r>
            <a:r>
              <a:rPr lang="en-US" sz="2000">
                <a:latin typeface="맑은 고딕"/>
              </a:rPr>
              <a:t> </a:t>
            </a:r>
            <a:r>
              <a:rPr lang="ko-KR" altLang="en-US" sz="2000">
                <a:latin typeface="맑은 고딕"/>
              </a:rPr>
              <a:t>취약점이 제시되었다</a:t>
            </a:r>
            <a:r>
              <a:rPr lang="en-US" sz="2000">
                <a:latin typeface="맑은 고딕"/>
              </a:rPr>
              <a:t>.</a:t>
            </a:r>
            <a:br>
              <a:rPr lang="en-US" sz="2000">
                <a:latin typeface="맑은 고딕"/>
              </a:rPr>
            </a:br>
            <a:r>
              <a:rPr lang="en-US" sz="2000">
                <a:latin typeface="맑은 고딕"/>
              </a:rPr>
              <a:t>CHAM </a:t>
            </a:r>
            <a:r>
              <a:rPr lang="ko-KR" altLang="en-US" sz="2000">
                <a:latin typeface="맑은 고딕"/>
              </a:rPr>
              <a:t>또한</a:t>
            </a:r>
            <a:r>
              <a:rPr lang="en-US" sz="2000">
                <a:latin typeface="맑은 고딕"/>
              </a:rPr>
              <a:t> CPA</a:t>
            </a:r>
            <a:r>
              <a:rPr lang="ko-KR" altLang="en-US" sz="2000">
                <a:latin typeface="맑은 고딕"/>
              </a:rPr>
              <a:t>에</a:t>
            </a:r>
            <a:r>
              <a:rPr lang="en-US" sz="2000">
                <a:latin typeface="맑은 고딕"/>
              </a:rPr>
              <a:t> </a:t>
            </a:r>
            <a:r>
              <a:rPr lang="ko-KR" altLang="en-US" sz="2000">
                <a:latin typeface="맑은 고딕"/>
              </a:rPr>
              <a:t>대한</a:t>
            </a:r>
            <a:r>
              <a:rPr lang="en-US" sz="2000">
                <a:latin typeface="맑은 고딕"/>
              </a:rPr>
              <a:t> </a:t>
            </a:r>
            <a:r>
              <a:rPr lang="ko-KR" altLang="en-US" sz="2000">
                <a:latin typeface="맑은 고딕"/>
              </a:rPr>
              <a:t>취약성</a:t>
            </a:r>
            <a:r>
              <a:rPr lang="en-US" sz="2000">
                <a:latin typeface="맑은 고딕"/>
              </a:rPr>
              <a:t> </a:t>
            </a:r>
            <a:r>
              <a:rPr lang="ko-KR" altLang="en-US" sz="2000">
                <a:latin typeface="맑은 고딕"/>
              </a:rPr>
              <a:t>확인이</a:t>
            </a:r>
            <a:r>
              <a:rPr lang="en-US" sz="2000">
                <a:latin typeface="맑은 고딕"/>
              </a:rPr>
              <a:t> </a:t>
            </a:r>
            <a:r>
              <a:rPr lang="ko-KR" altLang="en-US" sz="2000">
                <a:latin typeface="맑은 고딕"/>
              </a:rPr>
              <a:t>필요하다</a:t>
            </a:r>
            <a:r>
              <a:rPr lang="en-US" sz="2000">
                <a:latin typeface="맑은 고딕"/>
              </a:rPr>
              <a:t>.</a:t>
            </a:r>
            <a:endParaRPr lang="en-US" altLang="ko-KR" sz="2000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9410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맑은 고딕"/>
              </a:rPr>
              <a:t>Key</a:t>
            </a:r>
            <a:r>
              <a:rPr lang="ko-KR" altLang="en-US">
                <a:latin typeface="맑은 고딕"/>
              </a:rPr>
              <a:t> </a:t>
            </a:r>
            <a:r>
              <a:rPr lang="en-US" altLang="ko-KR">
                <a:latin typeface="맑은 고딕"/>
              </a:rPr>
              <a:t>schedule</a:t>
            </a:r>
            <a:r>
              <a:rPr lang="ko-KR" altLang="en-US"/>
              <a:t>특징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AC9658-1E3D-49F7-A404-C6CE936918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6" t="4372" r="69037" b="5607"/>
          <a:stretch/>
        </p:blipFill>
        <p:spPr>
          <a:xfrm>
            <a:off x="619432" y="1342238"/>
            <a:ext cx="5075338" cy="4832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3291E6-F4EE-4688-B9D1-BC9DDD558402}"/>
              </a:ext>
            </a:extLst>
          </p:cNvPr>
          <p:cNvSpPr txBox="1"/>
          <p:nvPr/>
        </p:nvSpPr>
        <p:spPr>
          <a:xfrm>
            <a:off x="5696150" y="2582610"/>
            <a:ext cx="5922003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2000"/>
              <a:t>하나의 키 워드에 </a:t>
            </a:r>
            <a:r>
              <a:rPr lang="en-US" altLang="ko-KR" sz="2000"/>
              <a:t>2</a:t>
            </a:r>
            <a:r>
              <a:rPr lang="ko-KR" altLang="en-US" sz="2000"/>
              <a:t>개의 라운드 키 생성</a:t>
            </a:r>
            <a:endParaRPr lang="en-US" altLang="ko-KR" sz="200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altLang="ko-KR" sz="20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2000">
                <a:cs typeface="Arial"/>
              </a:rPr>
              <a:t>모든 경우의 키 값에 대해서 겹치지 않게 라운드키가 생성된다.</a:t>
            </a:r>
          </a:p>
          <a:p>
            <a:pPr marL="285750" indent="-285750">
              <a:buFont typeface="Arial"/>
              <a:buChar char="•"/>
            </a:pPr>
            <a:endParaRPr lang="ko-KR" altLang="en-US" sz="2000">
              <a:cs typeface="Arial"/>
            </a:endParaRPr>
          </a:p>
          <a:p>
            <a:pPr marL="342900" indent="-342900">
              <a:buFont typeface="Wingdings"/>
              <a:buChar char="ü"/>
            </a:pPr>
            <a:r>
              <a:rPr lang="ko-KR" altLang="en-US" sz="2000">
                <a:cs typeface="Arial"/>
              </a:rPr>
              <a:t>하나의 </a:t>
            </a:r>
            <a:r>
              <a:rPr lang="ko-KR" sz="2000">
                <a:latin typeface="맑은 고딕"/>
                <a:cs typeface="Arial"/>
              </a:rPr>
              <a:t>라운드키를 획득한다면 </a:t>
            </a:r>
            <a:r>
              <a:rPr lang="ko-KR" sz="2000" err="1">
                <a:latin typeface="맑은 고딕"/>
                <a:cs typeface="Arial"/>
              </a:rPr>
              <a:t>전탐색</a:t>
            </a:r>
            <a:r>
              <a:rPr lang="ko-KR" sz="2000">
                <a:latin typeface="맑은 고딕"/>
                <a:cs typeface="Arial"/>
              </a:rPr>
              <a:t> 기법을 통해서 키를 알아 낼 수 있다.</a:t>
            </a:r>
            <a:endParaRPr lang="ko-KR" sz="20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297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Encryption </a:t>
            </a:r>
            <a:r>
              <a:rPr lang="ko-KR" altLang="en-US"/>
              <a:t>특징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40A370-047C-4444-B4DB-634599396E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72" t="6934" r="2389" b="5126"/>
          <a:stretch/>
        </p:blipFill>
        <p:spPr>
          <a:xfrm>
            <a:off x="1862356" y="1128239"/>
            <a:ext cx="8100190" cy="33346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FB0A42-90F9-4A2D-BC85-4CC7E8C2FE6D}"/>
              </a:ext>
            </a:extLst>
          </p:cNvPr>
          <p:cNvSpPr txBox="1"/>
          <p:nvPr/>
        </p:nvSpPr>
        <p:spPr>
          <a:xfrm>
            <a:off x="1004014" y="4621261"/>
            <a:ext cx="10907484" cy="17025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>
                <a:cs typeface="Arial"/>
              </a:rPr>
              <a:t>2라운드마다 각 연산이 반복되어 실행된다.</a:t>
            </a:r>
            <a:endParaRPr lang="ko-KR"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>
                <a:cs typeface="Arial"/>
              </a:rPr>
              <a:t>라운드마다 해당하는 하나의 </a:t>
            </a:r>
            <a:r>
              <a:rPr lang="ko-KR" altLang="en-US" err="1">
                <a:cs typeface="Arial"/>
              </a:rPr>
              <a:t>라운드키를</a:t>
            </a:r>
            <a:r>
              <a:rPr lang="ko-KR" altLang="en-US">
                <a:cs typeface="Arial"/>
              </a:rPr>
              <a:t> 사용한다. </a:t>
            </a: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ko-KR" altLang="en-US">
                <a:cs typeface="Arial"/>
              </a:rPr>
              <a:t>다음 라운드키 값을 찾기 위해서는 전 단계 라운드키를 알아내고 연산 결과 값을 계산 해야 한다.  </a:t>
            </a: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ko-KR" altLang="en-US">
                <a:cs typeface="Arial"/>
              </a:rPr>
              <a:t> k/</a:t>
            </a:r>
            <a:r>
              <a:rPr lang="ko-KR" altLang="en-US" err="1">
                <a:cs typeface="Arial"/>
              </a:rPr>
              <a:t>w</a:t>
            </a:r>
            <a:r>
              <a:rPr lang="ko-KR" altLang="en-US">
                <a:cs typeface="Arial"/>
              </a:rPr>
              <a:t> 만큼의 개수의 라운드키를 알면 모든 키를 알 수 있다.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ADBD616-BCF4-4756-B2E9-7384CBD50B37}"/>
              </a:ext>
            </a:extLst>
          </p:cNvPr>
          <p:cNvSpPr/>
          <p:nvPr/>
        </p:nvSpPr>
        <p:spPr>
          <a:xfrm>
            <a:off x="3617134" y="3362145"/>
            <a:ext cx="108858" cy="1088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C8AE87D-BED2-45F5-B136-B28DC5FEC308}"/>
              </a:ext>
            </a:extLst>
          </p:cNvPr>
          <p:cNvSpPr/>
          <p:nvPr/>
        </p:nvSpPr>
        <p:spPr>
          <a:xfrm>
            <a:off x="3872893" y="3690474"/>
            <a:ext cx="108858" cy="1088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AD00D01-5AC6-4669-B538-1639B5BE0C89}"/>
              </a:ext>
            </a:extLst>
          </p:cNvPr>
          <p:cNvSpPr/>
          <p:nvPr/>
        </p:nvSpPr>
        <p:spPr>
          <a:xfrm>
            <a:off x="4728134" y="3690474"/>
            <a:ext cx="108858" cy="1088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4C1B5CF-CBB5-44DE-96FC-E2305370B87B}"/>
              </a:ext>
            </a:extLst>
          </p:cNvPr>
          <p:cNvSpPr/>
          <p:nvPr/>
        </p:nvSpPr>
        <p:spPr>
          <a:xfrm>
            <a:off x="7112657" y="3375999"/>
            <a:ext cx="108858" cy="1088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61AC72B-2FD3-44D0-9E76-4F975920BDC4}"/>
              </a:ext>
            </a:extLst>
          </p:cNvPr>
          <p:cNvSpPr/>
          <p:nvPr/>
        </p:nvSpPr>
        <p:spPr>
          <a:xfrm>
            <a:off x="7368416" y="3690474"/>
            <a:ext cx="108858" cy="1088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47752F4-1B55-4E21-AE31-B16AAE616075}"/>
              </a:ext>
            </a:extLst>
          </p:cNvPr>
          <p:cNvSpPr/>
          <p:nvPr/>
        </p:nvSpPr>
        <p:spPr>
          <a:xfrm>
            <a:off x="8251367" y="3704327"/>
            <a:ext cx="108858" cy="1088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7554E67-90A1-4A81-AC66-AEDC05CAA210}"/>
              </a:ext>
            </a:extLst>
          </p:cNvPr>
          <p:cNvSpPr/>
          <p:nvPr/>
        </p:nvSpPr>
        <p:spPr>
          <a:xfrm>
            <a:off x="2227940" y="4411132"/>
            <a:ext cx="108858" cy="1088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47985-6042-4C8C-BE64-F1E6BBA79F4F}"/>
              </a:ext>
            </a:extLst>
          </p:cNvPr>
          <p:cNvSpPr txBox="1"/>
          <p:nvPr/>
        </p:nvSpPr>
        <p:spPr>
          <a:xfrm>
            <a:off x="2315180" y="4335084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cs typeface="Arial"/>
              </a:rPr>
              <a:t>공격 가능한 </a:t>
            </a:r>
            <a:r>
              <a:rPr lang="ko-KR" altLang="en-US" sz="1400" err="1">
                <a:cs typeface="Arial"/>
              </a:rPr>
              <a:t>중간값</a:t>
            </a:r>
            <a:r>
              <a:rPr lang="ko-KR" altLang="en-US" sz="1400">
                <a:cs typeface="Arial"/>
              </a:rPr>
              <a:t> 지점</a:t>
            </a:r>
          </a:p>
        </p:txBody>
      </p:sp>
    </p:spTree>
    <p:extLst>
      <p:ext uri="{BB962C8B-B14F-4D97-AF65-F5344CB8AC3E}">
        <p14:creationId xmlns:p14="http://schemas.microsoft.com/office/powerpoint/2010/main" val="166831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제안 </a:t>
            </a:r>
            <a:r>
              <a:rPr lang="en-US" altLang="ko-KR"/>
              <a:t>CPA </a:t>
            </a:r>
            <a:r>
              <a:rPr lang="ko-KR" altLang="en-US"/>
              <a:t>공격 기법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EBB04-6A52-468D-82E8-754A2993D30B}"/>
              </a:ext>
            </a:extLst>
          </p:cNvPr>
          <p:cNvSpPr txBox="1"/>
          <p:nvPr/>
        </p:nvSpPr>
        <p:spPr>
          <a:xfrm>
            <a:off x="1822888" y="4225929"/>
            <a:ext cx="6952729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>
                <a:cs typeface="Arial"/>
              </a:rPr>
              <a:t>8bit </a:t>
            </a:r>
            <a:r>
              <a:rPr lang="en-US" altLang="ko-KR" err="1">
                <a:cs typeface="Arial"/>
              </a:rPr>
              <a:t>프로세서에서</a:t>
            </a:r>
            <a:r>
              <a:rPr lang="en-US" altLang="ko-KR">
                <a:cs typeface="Arial"/>
              </a:rPr>
              <a:t> </a:t>
            </a:r>
            <a:r>
              <a:rPr lang="en-US" altLang="ko-KR" err="1">
                <a:cs typeface="Arial"/>
              </a:rPr>
              <a:t>돌아가는</a:t>
            </a:r>
            <a:r>
              <a:rPr lang="en-US" altLang="ko-KR">
                <a:cs typeface="Arial"/>
              </a:rPr>
              <a:t> CHAM-64/128 </a:t>
            </a:r>
            <a:r>
              <a:rPr lang="en-US" altLang="ko-KR" err="1">
                <a:cs typeface="Arial"/>
              </a:rPr>
              <a:t>대상</a:t>
            </a:r>
          </a:p>
          <a:p>
            <a:pPr marL="285750" indent="-285750">
              <a:buFont typeface="Arial"/>
              <a:buChar char="•"/>
            </a:pPr>
            <a:endParaRPr lang="en-US" altLang="ko-KR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Arial"/>
              </a:rPr>
              <a:t>8</a:t>
            </a:r>
            <a:r>
              <a:rPr lang="ko-KR" altLang="en-US">
                <a:cs typeface="Arial"/>
              </a:rPr>
              <a:t>비트 씩 나눠서 공격한다</a:t>
            </a:r>
            <a:r>
              <a:rPr lang="en-US" altLang="ko-KR">
                <a:cs typeface="Arial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altLang="ko-KR"/>
          </a:p>
          <a:p>
            <a:pPr marL="285750" indent="-285750">
              <a:buFont typeface="Arial"/>
              <a:buChar char="•"/>
            </a:pPr>
            <a:r>
              <a:rPr lang="en-US" altLang="ko-KR"/>
              <a:t>8</a:t>
            </a:r>
            <a:r>
              <a:rPr lang="ko-KR" altLang="en-US"/>
              <a:t>라운드까지의 파형을 수집</a:t>
            </a:r>
            <a:endParaRPr lang="ko-KR" alt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ko-KR" alt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>
                <a:cs typeface="Arial"/>
              </a:rPr>
              <a:t>좌측 연산과 우측 연산을 다른 방법 사용하여 반복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37768F-5DF8-4218-A6AB-600B7D668B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72" t="6934" r="2389" b="5126"/>
          <a:stretch/>
        </p:blipFill>
        <p:spPr>
          <a:xfrm>
            <a:off x="2277331" y="1125380"/>
            <a:ext cx="7193048" cy="295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1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4633" y="308057"/>
            <a:ext cx="10291952" cy="727788"/>
          </a:xfrm>
        </p:spPr>
        <p:txBody>
          <a:bodyPr/>
          <a:lstStyle/>
          <a:p>
            <a:r>
              <a:rPr lang="ko-KR" altLang="en-US"/>
              <a:t>제안 </a:t>
            </a:r>
            <a:r>
              <a:rPr lang="en-US" altLang="ko-KR"/>
              <a:t>CPA </a:t>
            </a:r>
            <a:r>
              <a:rPr lang="ko-KR" altLang="en-US"/>
              <a:t>공격 기법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EBB04-6A52-468D-82E8-754A2993D30B}"/>
              </a:ext>
            </a:extLst>
          </p:cNvPr>
          <p:cNvSpPr txBox="1"/>
          <p:nvPr/>
        </p:nvSpPr>
        <p:spPr>
          <a:xfrm>
            <a:off x="596544" y="1361515"/>
            <a:ext cx="6187989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err="1">
                <a:cs typeface="Arial"/>
              </a:rPr>
              <a:t>좌측</a:t>
            </a:r>
            <a:r>
              <a:rPr lang="en-US" altLang="ko-KR" sz="1600">
                <a:cs typeface="Arial"/>
              </a:rPr>
              <a:t> </a:t>
            </a:r>
            <a:r>
              <a:rPr lang="en-US" altLang="ko-KR" sz="1600" err="1">
                <a:cs typeface="Arial"/>
              </a:rPr>
              <a:t>연산</a:t>
            </a:r>
            <a:endParaRPr lang="ko-KR" altLang="en-US" sz="160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altLang="ko-KR" sz="16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>
                <a:cs typeface="Arial"/>
              </a:rPr>
              <a:t>ROL 연산 후( ) 지점에서 </a:t>
            </a:r>
            <a:br>
              <a:rPr lang="ko-KR" altLang="en-US" sz="1600">
                <a:cs typeface="Arial"/>
              </a:rPr>
            </a:br>
            <a:r>
              <a:rPr lang="ko-KR" altLang="en-US" sz="1600">
                <a:cs typeface="Arial"/>
              </a:rPr>
              <a:t>가장 적은 </a:t>
            </a:r>
            <a:r>
              <a:rPr lang="ko-KR" altLang="en-US" sz="1600" err="1">
                <a:cs typeface="Arial"/>
              </a:rPr>
              <a:t>트레이스로</a:t>
            </a:r>
            <a:r>
              <a:rPr lang="ko-KR" altLang="en-US" sz="1600">
                <a:cs typeface="Arial"/>
              </a:rPr>
              <a:t> 라운드키를 획득 가능</a:t>
            </a:r>
          </a:p>
          <a:p>
            <a:pPr marL="285750" indent="-285750">
              <a:buFont typeface="Arial"/>
              <a:buChar char="•"/>
            </a:pPr>
            <a:endParaRPr lang="ko-KR" altLang="en-US" sz="16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 err="1">
                <a:cs typeface="Arial"/>
              </a:rPr>
              <a:t>RK에</a:t>
            </a:r>
            <a:r>
              <a:rPr lang="ko-KR" altLang="en-US" sz="1600">
                <a:cs typeface="Arial"/>
              </a:rPr>
              <a:t> 우측부분에 8bit</a:t>
            </a:r>
            <a:r>
              <a:rPr lang="ko-KR" sz="1600">
                <a:latin typeface="맑은 고딕"/>
                <a:cs typeface="Arial"/>
              </a:rPr>
              <a:t>(RK</a:t>
            </a:r>
            <a:r>
              <a:rPr lang="ko-KR" sz="900">
                <a:latin typeface="맑은 고딕"/>
                <a:cs typeface="Arial"/>
              </a:rPr>
              <a:t>8-15</a:t>
            </a:r>
            <a:r>
              <a:rPr lang="ko-KR" sz="1600">
                <a:latin typeface="맑은 고딕"/>
                <a:cs typeface="Arial"/>
              </a:rPr>
              <a:t>)</a:t>
            </a:r>
            <a:r>
              <a:rPr lang="ko-KR" altLang="en-US" sz="1600">
                <a:cs typeface="Arial"/>
              </a:rPr>
              <a:t>만 </a:t>
            </a:r>
            <a:r>
              <a:rPr lang="ko-KR" altLang="en-US" sz="1600" err="1">
                <a:cs typeface="Arial"/>
              </a:rPr>
              <a:t>추측값를</a:t>
            </a:r>
            <a:r>
              <a:rPr lang="ko-KR" altLang="en-US" sz="1600">
                <a:cs typeface="Arial"/>
              </a:rPr>
              <a:t> 넣고 결과값 중 가장 상관계수 값이 높은 </a:t>
            </a:r>
            <a:r>
              <a:rPr lang="ko-KR" altLang="en-US" sz="1600" err="1">
                <a:cs typeface="Arial"/>
              </a:rPr>
              <a:t>추측값를</a:t>
            </a:r>
            <a:r>
              <a:rPr lang="ko-KR" altLang="en-US" sz="1600">
                <a:cs typeface="Arial"/>
              </a:rPr>
              <a:t> 라운드키의 우측 8bit로 선택</a:t>
            </a:r>
          </a:p>
          <a:p>
            <a:pPr marL="285750" indent="-285750">
              <a:buFont typeface="Arial"/>
              <a:buChar char="•"/>
            </a:pPr>
            <a:endParaRPr lang="ko-KR" altLang="en-US" sz="1600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ko-KR" sz="1600" err="1">
                <a:latin typeface="맑은 고딕"/>
                <a:cs typeface="Arial"/>
              </a:rPr>
              <a:t>RK에</a:t>
            </a:r>
            <a:r>
              <a:rPr lang="ko-KR" sz="1600">
                <a:latin typeface="맑은 고딕"/>
                <a:cs typeface="Arial"/>
              </a:rPr>
              <a:t> </a:t>
            </a:r>
            <a:r>
              <a:rPr lang="ko-KR" altLang="en-US" sz="1600">
                <a:latin typeface="맑은 고딕"/>
                <a:cs typeface="Arial"/>
              </a:rPr>
              <a:t>좌측부분에</a:t>
            </a:r>
            <a:r>
              <a:rPr lang="ko-KR" sz="1600">
                <a:latin typeface="맑은 고딕"/>
                <a:cs typeface="Arial"/>
              </a:rPr>
              <a:t> 8bit(</a:t>
            </a:r>
            <a:r>
              <a:rPr lang="en-US" altLang="ko-KR" sz="1600">
                <a:latin typeface="맑은 고딕"/>
                <a:cs typeface="Arial"/>
              </a:rPr>
              <a:t>RK</a:t>
            </a:r>
            <a:r>
              <a:rPr lang="en-US" altLang="ko-KR" sz="800">
                <a:latin typeface="맑은 고딕"/>
                <a:cs typeface="Arial"/>
              </a:rPr>
              <a:t>0-7</a:t>
            </a:r>
            <a:r>
              <a:rPr lang="ko-KR" sz="1600">
                <a:latin typeface="맑은 고딕"/>
                <a:cs typeface="Arial"/>
              </a:rPr>
              <a:t>)만 </a:t>
            </a:r>
            <a:r>
              <a:rPr lang="ko-KR" sz="1600" err="1">
                <a:latin typeface="맑은 고딕"/>
                <a:cs typeface="Arial"/>
              </a:rPr>
              <a:t>추측</a:t>
            </a:r>
            <a:r>
              <a:rPr lang="ko-KR" altLang="en-US" sz="1600" err="1">
                <a:latin typeface="맑은 고딕"/>
                <a:cs typeface="Arial"/>
              </a:rPr>
              <a:t>값</a:t>
            </a:r>
            <a:r>
              <a:rPr lang="ko-KR" sz="1600" err="1">
                <a:latin typeface="맑은 고딕"/>
                <a:cs typeface="Arial"/>
              </a:rPr>
              <a:t>를</a:t>
            </a:r>
            <a:r>
              <a:rPr lang="ko-KR" sz="1600">
                <a:latin typeface="맑은 고딕"/>
                <a:cs typeface="Arial"/>
              </a:rPr>
              <a:t> 넣고 </a:t>
            </a:r>
            <a:r>
              <a:rPr lang="ko-KR" altLang="en-US" sz="1600">
                <a:latin typeface="맑은 고딕"/>
                <a:cs typeface="Arial"/>
              </a:rPr>
              <a:t>결과값</a:t>
            </a:r>
            <a:r>
              <a:rPr lang="ko-KR" sz="1600">
                <a:latin typeface="맑은 고딕"/>
                <a:cs typeface="Arial"/>
              </a:rPr>
              <a:t> 중 가</a:t>
            </a:r>
            <a:r>
              <a:rPr lang="ko-KR" altLang="en-US" sz="1600">
                <a:latin typeface="맑은 고딕"/>
                <a:cs typeface="Arial"/>
              </a:rPr>
              <a:t>장</a:t>
            </a:r>
            <a:r>
              <a:rPr lang="ko-KR" sz="1600">
                <a:latin typeface="맑은 고딕"/>
                <a:cs typeface="Arial"/>
              </a:rPr>
              <a:t> 상관계수 값이 높은 </a:t>
            </a:r>
            <a:r>
              <a:rPr lang="ko-KR" sz="1600" err="1">
                <a:latin typeface="맑은 고딕"/>
                <a:cs typeface="Arial"/>
              </a:rPr>
              <a:t>추측</a:t>
            </a:r>
            <a:r>
              <a:rPr lang="ko-KR" altLang="en-US" sz="1600" err="1">
                <a:latin typeface="맑은 고딕"/>
                <a:cs typeface="Arial"/>
              </a:rPr>
              <a:t>값</a:t>
            </a:r>
            <a:r>
              <a:rPr lang="ko-KR" sz="1600" err="1">
                <a:latin typeface="맑은 고딕"/>
                <a:cs typeface="Arial"/>
              </a:rPr>
              <a:t>를</a:t>
            </a:r>
            <a:r>
              <a:rPr lang="ko-KR" sz="1600">
                <a:latin typeface="맑은 고딕"/>
                <a:cs typeface="Arial"/>
              </a:rPr>
              <a:t> 라운드키의 </a:t>
            </a:r>
            <a:r>
              <a:rPr lang="ko-KR" altLang="en-US" sz="1600">
                <a:latin typeface="맑은 고딕"/>
                <a:cs typeface="Arial"/>
              </a:rPr>
              <a:t>좌측</a:t>
            </a:r>
            <a:r>
              <a:rPr lang="ko-KR" sz="1600">
                <a:latin typeface="맑은 고딕"/>
                <a:cs typeface="Arial"/>
              </a:rPr>
              <a:t> 8bit로 선택</a:t>
            </a:r>
          </a:p>
          <a:p>
            <a:pPr marL="285750" indent="-285750">
              <a:buFont typeface="Arial,Sans-Serif"/>
              <a:buChar char="•"/>
            </a:pPr>
            <a:endParaRPr lang="ko-KR" altLang="en-US" sz="1600">
              <a:latin typeface="맑은 고딕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ko-KR" altLang="en-US" sz="1600">
                <a:latin typeface="맑은 고딕"/>
                <a:cs typeface="Arial"/>
              </a:rPr>
              <a:t>획득한 </a:t>
            </a:r>
            <a:r>
              <a:rPr lang="ko-KR" altLang="en-US" sz="1600" err="1">
                <a:latin typeface="맑은 고딕"/>
                <a:cs typeface="Arial"/>
              </a:rPr>
              <a:t>라운드키값으로</a:t>
            </a:r>
            <a:r>
              <a:rPr lang="ko-KR" altLang="en-US" sz="1600">
                <a:latin typeface="맑은 고딕"/>
                <a:cs typeface="Arial"/>
              </a:rPr>
              <a:t> </a:t>
            </a:r>
            <a:r>
              <a:rPr lang="ko-KR" altLang="en-US" sz="1600" err="1">
                <a:latin typeface="맑은 고딕"/>
                <a:cs typeface="Arial"/>
              </a:rPr>
              <a:t>마스터키값</a:t>
            </a:r>
            <a:r>
              <a:rPr lang="ko-KR" altLang="en-US" sz="1600">
                <a:latin typeface="맑은 고딕"/>
                <a:cs typeface="Arial"/>
              </a:rPr>
              <a:t> 획득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7DFFC6-412B-4288-945F-B74D2CEC4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92" t="8612" r="33482" b="9091"/>
          <a:stretch/>
        </p:blipFill>
        <p:spPr>
          <a:xfrm>
            <a:off x="7519235" y="1477449"/>
            <a:ext cx="3821036" cy="2851686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25623118-C872-4404-8F22-7939C64F336F}"/>
              </a:ext>
            </a:extLst>
          </p:cNvPr>
          <p:cNvSpPr/>
          <p:nvPr/>
        </p:nvSpPr>
        <p:spPr>
          <a:xfrm>
            <a:off x="10048308" y="3776085"/>
            <a:ext cx="85046" cy="67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689BD9F-CE3F-49D8-A745-E3D72334C383}"/>
              </a:ext>
            </a:extLst>
          </p:cNvPr>
          <p:cNvSpPr/>
          <p:nvPr/>
        </p:nvSpPr>
        <p:spPr>
          <a:xfrm>
            <a:off x="9025707" y="3480958"/>
            <a:ext cx="85046" cy="6718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0545FB7-633F-432B-A133-311E8AC8EC8F}"/>
              </a:ext>
            </a:extLst>
          </p:cNvPr>
          <p:cNvSpPr/>
          <p:nvPr/>
        </p:nvSpPr>
        <p:spPr>
          <a:xfrm>
            <a:off x="9233525" y="3771903"/>
            <a:ext cx="85046" cy="67187"/>
          </a:xfrm>
          <a:prstGeom prst="ellipse">
            <a:avLst/>
          </a:prstGeom>
          <a:solidFill>
            <a:srgbClr val="00B05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7613888-2DDF-4DD9-964F-A58266D1155E}"/>
              </a:ext>
            </a:extLst>
          </p:cNvPr>
          <p:cNvSpPr/>
          <p:nvPr/>
        </p:nvSpPr>
        <p:spPr>
          <a:xfrm>
            <a:off x="2158941" y="1998223"/>
            <a:ext cx="85046" cy="67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9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D6A8BAEE-CE35-48EF-960C-5B9102817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055" y="5221587"/>
            <a:ext cx="4225528" cy="272450"/>
          </a:xfrm>
          <a:prstGeom prst="rect">
            <a:avLst/>
          </a:prstGeom>
        </p:spPr>
      </p:pic>
      <p:graphicFrame>
        <p:nvGraphicFramePr>
          <p:cNvPr id="23" name="표 21">
            <a:extLst>
              <a:ext uri="{FF2B5EF4-FFF2-40B4-BE49-F238E27FC236}">
                <a16:creationId xmlns:a16="http://schemas.microsoft.com/office/drawing/2014/main" id="{F133BF06-481D-4B65-BF74-4936442CC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586430"/>
              </p:ext>
            </p:extLst>
          </p:nvPr>
        </p:nvGraphicFramePr>
        <p:xfrm>
          <a:off x="952500" y="4631531"/>
          <a:ext cx="239427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284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graphicFrame>
        <p:nvGraphicFramePr>
          <p:cNvPr id="24" name="표 21">
            <a:extLst>
              <a:ext uri="{FF2B5EF4-FFF2-40B4-BE49-F238E27FC236}">
                <a16:creationId xmlns:a16="http://schemas.microsoft.com/office/drawing/2014/main" id="{D8D625D8-E404-477A-9A29-05D075684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001553"/>
              </p:ext>
            </p:extLst>
          </p:nvPr>
        </p:nvGraphicFramePr>
        <p:xfrm>
          <a:off x="3375422" y="4631530"/>
          <a:ext cx="24238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81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39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graphicFrame>
        <p:nvGraphicFramePr>
          <p:cNvPr id="30" name="표 21">
            <a:extLst>
              <a:ext uri="{FF2B5EF4-FFF2-40B4-BE49-F238E27FC236}">
                <a16:creationId xmlns:a16="http://schemas.microsoft.com/office/drawing/2014/main" id="{2BAFAE9C-A188-4B8A-A2C9-A0E25533A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426499"/>
              </p:ext>
            </p:extLst>
          </p:nvPr>
        </p:nvGraphicFramePr>
        <p:xfrm>
          <a:off x="9072561" y="4613672"/>
          <a:ext cx="239427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284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graphicFrame>
        <p:nvGraphicFramePr>
          <p:cNvPr id="31" name="표 21">
            <a:extLst>
              <a:ext uri="{FF2B5EF4-FFF2-40B4-BE49-F238E27FC236}">
                <a16:creationId xmlns:a16="http://schemas.microsoft.com/office/drawing/2014/main" id="{0CCAF832-F94C-43BC-AE44-D2FCFA0BC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07160"/>
              </p:ext>
            </p:extLst>
          </p:nvPr>
        </p:nvGraphicFramePr>
        <p:xfrm>
          <a:off x="6607968" y="4613670"/>
          <a:ext cx="24238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81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39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graphicFrame>
        <p:nvGraphicFramePr>
          <p:cNvPr id="34" name="표 21">
            <a:extLst>
              <a:ext uri="{FF2B5EF4-FFF2-40B4-BE49-F238E27FC236}">
                <a16:creationId xmlns:a16="http://schemas.microsoft.com/office/drawing/2014/main" id="{69A09722-7E88-448F-8F22-D3880FDF0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654036"/>
              </p:ext>
            </p:extLst>
          </p:nvPr>
        </p:nvGraphicFramePr>
        <p:xfrm>
          <a:off x="3369468" y="5679279"/>
          <a:ext cx="24238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81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39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graphicFrame>
        <p:nvGraphicFramePr>
          <p:cNvPr id="36" name="표 21">
            <a:extLst>
              <a:ext uri="{FF2B5EF4-FFF2-40B4-BE49-F238E27FC236}">
                <a16:creationId xmlns:a16="http://schemas.microsoft.com/office/drawing/2014/main" id="{717B385A-E7F7-4CC6-A16D-381DD0933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700527"/>
              </p:ext>
            </p:extLst>
          </p:nvPr>
        </p:nvGraphicFramePr>
        <p:xfrm>
          <a:off x="6613920" y="5643561"/>
          <a:ext cx="24238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81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39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graphicFrame>
        <p:nvGraphicFramePr>
          <p:cNvPr id="37" name="표 21">
            <a:extLst>
              <a:ext uri="{FF2B5EF4-FFF2-40B4-BE49-F238E27FC236}">
                <a16:creationId xmlns:a16="http://schemas.microsoft.com/office/drawing/2014/main" id="{A7CD988D-F15F-4E67-8563-AB737CAE5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603854"/>
              </p:ext>
            </p:extLst>
          </p:nvPr>
        </p:nvGraphicFramePr>
        <p:xfrm>
          <a:off x="922733" y="5691185"/>
          <a:ext cx="24238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81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39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graphicFrame>
        <p:nvGraphicFramePr>
          <p:cNvPr id="38" name="표 21">
            <a:extLst>
              <a:ext uri="{FF2B5EF4-FFF2-40B4-BE49-F238E27FC236}">
                <a16:creationId xmlns:a16="http://schemas.microsoft.com/office/drawing/2014/main" id="{E50F1355-7AFC-450C-8512-CFE21CB58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611994"/>
              </p:ext>
            </p:extLst>
          </p:nvPr>
        </p:nvGraphicFramePr>
        <p:xfrm>
          <a:off x="9126139" y="5631653"/>
          <a:ext cx="24238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81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39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pic>
        <p:nvPicPr>
          <p:cNvPr id="39" name="그림 19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20E9491C-D256-4FC3-A456-7F6438C38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679" y="5221587"/>
            <a:ext cx="4225528" cy="27245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39902B-7A85-4500-B05C-FE3B9A5103CC}"/>
              </a:ext>
            </a:extLst>
          </p:cNvPr>
          <p:cNvSpPr/>
          <p:nvPr/>
        </p:nvSpPr>
        <p:spPr>
          <a:xfrm>
            <a:off x="3346846" y="5644752"/>
            <a:ext cx="2440780" cy="4345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3E9F3DB-53EB-4BE0-9946-3288F42F1EFF}"/>
              </a:ext>
            </a:extLst>
          </p:cNvPr>
          <p:cNvSpPr/>
          <p:nvPr/>
        </p:nvSpPr>
        <p:spPr>
          <a:xfrm>
            <a:off x="6585345" y="5614986"/>
            <a:ext cx="2440780" cy="4345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CAEECCD8-BF5C-4244-AC33-94394281EF96}"/>
              </a:ext>
            </a:extLst>
          </p:cNvPr>
          <p:cNvSpPr/>
          <p:nvPr/>
        </p:nvSpPr>
        <p:spPr>
          <a:xfrm>
            <a:off x="4133230" y="5005530"/>
            <a:ext cx="125016" cy="214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F8EE1391-A2E4-4DB9-8C7E-FEA06796D8A0}"/>
              </a:ext>
            </a:extLst>
          </p:cNvPr>
          <p:cNvSpPr/>
          <p:nvPr/>
        </p:nvSpPr>
        <p:spPr>
          <a:xfrm>
            <a:off x="9877995" y="5005530"/>
            <a:ext cx="125016" cy="214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같음 기호 44">
            <a:extLst>
              <a:ext uri="{FF2B5EF4-FFF2-40B4-BE49-F238E27FC236}">
                <a16:creationId xmlns:a16="http://schemas.microsoft.com/office/drawing/2014/main" id="{52B48260-C0BC-4CB1-BA4D-B55035AC19AC}"/>
              </a:ext>
            </a:extLst>
          </p:cNvPr>
          <p:cNvSpPr/>
          <p:nvPr/>
        </p:nvSpPr>
        <p:spPr>
          <a:xfrm>
            <a:off x="334564" y="5728095"/>
            <a:ext cx="452438" cy="26789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같음 기호 45">
            <a:extLst>
              <a:ext uri="{FF2B5EF4-FFF2-40B4-BE49-F238E27FC236}">
                <a16:creationId xmlns:a16="http://schemas.microsoft.com/office/drawing/2014/main" id="{3E1E2E04-58D8-44FE-8A8D-7160053DFC59}"/>
              </a:ext>
            </a:extLst>
          </p:cNvPr>
          <p:cNvSpPr/>
          <p:nvPr/>
        </p:nvSpPr>
        <p:spPr>
          <a:xfrm>
            <a:off x="6132908" y="5698329"/>
            <a:ext cx="452438" cy="26789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608B613-281F-4376-849A-6A367DCD986B}"/>
              </a:ext>
            </a:extLst>
          </p:cNvPr>
          <p:cNvCxnSpPr/>
          <p:nvPr/>
        </p:nvCxnSpPr>
        <p:spPr>
          <a:xfrm flipH="1">
            <a:off x="5990034" y="4406501"/>
            <a:ext cx="5952" cy="18633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75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6">
            <a:extLst>
              <a:ext uri="{FF2B5EF4-FFF2-40B4-BE49-F238E27FC236}">
                <a16:creationId xmlns:a16="http://schemas.microsoft.com/office/drawing/2014/main" id="{266D7A24-2F64-4365-8D24-D0AE41197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209" y="5206473"/>
            <a:ext cx="5500915" cy="3518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4633" y="308057"/>
            <a:ext cx="10291952" cy="727788"/>
          </a:xfrm>
        </p:spPr>
        <p:txBody>
          <a:bodyPr/>
          <a:lstStyle/>
          <a:p>
            <a:r>
              <a:rPr lang="ko-KR" altLang="en-US"/>
              <a:t>제안 </a:t>
            </a:r>
            <a:r>
              <a:rPr lang="en-US" altLang="ko-KR"/>
              <a:t>CPA </a:t>
            </a:r>
            <a:r>
              <a:rPr lang="ko-KR" altLang="en-US"/>
              <a:t>공격 기법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EBB04-6A52-468D-82E8-754A2993D30B}"/>
              </a:ext>
            </a:extLst>
          </p:cNvPr>
          <p:cNvSpPr txBox="1"/>
          <p:nvPr/>
        </p:nvSpPr>
        <p:spPr>
          <a:xfrm>
            <a:off x="620928" y="1440763"/>
            <a:ext cx="6297717" cy="28007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err="1">
                <a:cs typeface="Arial"/>
              </a:rPr>
              <a:t>우측</a:t>
            </a:r>
            <a:r>
              <a:rPr lang="en-US" altLang="ko-KR" sz="1600">
                <a:cs typeface="Arial"/>
              </a:rPr>
              <a:t> </a:t>
            </a:r>
            <a:r>
              <a:rPr lang="en-US" altLang="ko-KR" sz="1600" err="1">
                <a:cs typeface="Arial"/>
              </a:rPr>
              <a:t>연산</a:t>
            </a:r>
            <a:endParaRPr lang="ko-KR" altLang="en-US" sz="1600">
              <a:cs typeface="Arial"/>
            </a:endParaRPr>
          </a:p>
          <a:p>
            <a:endParaRPr lang="en-US" altLang="ko-KR" sz="16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sz="1600">
                <a:latin typeface="맑은 고딕"/>
                <a:cs typeface="Arial"/>
              </a:rPr>
              <a:t>RK</a:t>
            </a:r>
            <a:r>
              <a:rPr lang="ko-KR" sz="1100">
                <a:latin typeface="맑은 고딕"/>
                <a:cs typeface="Arial"/>
              </a:rPr>
              <a:t>8-15</a:t>
            </a:r>
            <a:r>
              <a:rPr lang="ko-KR" sz="1600">
                <a:latin typeface="맑은 고딕"/>
                <a:cs typeface="Arial"/>
              </a:rPr>
              <a:t>는</a:t>
            </a:r>
            <a:r>
              <a:rPr lang="ko-KR" altLang="en-US" sz="1600">
                <a:latin typeface="맑은 고딕"/>
                <a:cs typeface="Arial"/>
              </a:rPr>
              <a:t>    지점을 공격, </a:t>
            </a:r>
            <a:r>
              <a:rPr lang="en-US" altLang="ko-KR" sz="1600">
                <a:latin typeface="맑은 고딕"/>
                <a:cs typeface="Arial"/>
              </a:rPr>
              <a:t>RK</a:t>
            </a:r>
            <a:r>
              <a:rPr lang="en-US" altLang="ko-KR" sz="1050">
                <a:latin typeface="맑은 고딕"/>
                <a:cs typeface="Arial"/>
              </a:rPr>
              <a:t>0-7</a:t>
            </a:r>
            <a:r>
              <a:rPr lang="en-US" altLang="ko-KR" sz="1600">
                <a:latin typeface="맑은 고딕"/>
                <a:cs typeface="Arial"/>
              </a:rPr>
              <a:t>은     </a:t>
            </a:r>
            <a:r>
              <a:rPr lang="en-US" altLang="ko-KR" sz="1600" err="1">
                <a:latin typeface="맑은 고딕"/>
                <a:cs typeface="Arial"/>
              </a:rPr>
              <a:t>지점을</a:t>
            </a:r>
            <a:r>
              <a:rPr lang="en-US" altLang="ko-KR" sz="1600">
                <a:latin typeface="맑은 고딕"/>
                <a:cs typeface="Arial"/>
              </a:rPr>
              <a:t> </a:t>
            </a:r>
            <a:r>
              <a:rPr lang="en-US" altLang="ko-KR" sz="1600" err="1">
                <a:latin typeface="맑은 고딕"/>
                <a:cs typeface="Arial"/>
              </a:rPr>
              <a:t>공격한다</a:t>
            </a:r>
            <a:r>
              <a:rPr lang="en-US" altLang="ko-KR" sz="1600">
                <a:latin typeface="맑은 고딕"/>
                <a:cs typeface="Arial"/>
              </a:rPr>
              <a:t>.</a:t>
            </a:r>
            <a:endParaRPr lang="ko-KR" altLang="en-US" sz="160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ko-KR" altLang="en-US" sz="16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sz="1600">
                <a:latin typeface="맑은 고딕"/>
                <a:cs typeface="Arial"/>
              </a:rPr>
              <a:t>먼저 RK</a:t>
            </a:r>
            <a:r>
              <a:rPr lang="ko-KR" sz="900">
                <a:latin typeface="맑은 고딕"/>
                <a:cs typeface="Arial"/>
              </a:rPr>
              <a:t>8-15</a:t>
            </a:r>
            <a:r>
              <a:rPr lang="ko-KR" altLang="en-US" sz="1600">
                <a:cs typeface="Arial"/>
              </a:rPr>
              <a:t>만 </a:t>
            </a:r>
            <a:r>
              <a:rPr lang="ko-KR" altLang="en-US" sz="1600" err="1">
                <a:cs typeface="Arial"/>
              </a:rPr>
              <a:t>추측값를</a:t>
            </a:r>
            <a:r>
              <a:rPr lang="ko-KR" altLang="en-US" sz="1600">
                <a:cs typeface="Arial"/>
              </a:rPr>
              <a:t> 넣고 결과값 중 가장 상관계수 값이 높은 </a:t>
            </a:r>
            <a:r>
              <a:rPr lang="ko-KR" altLang="en-US" sz="1600" err="1">
                <a:cs typeface="Arial"/>
              </a:rPr>
              <a:t>추측값를</a:t>
            </a:r>
            <a:r>
              <a:rPr lang="ko-KR" altLang="en-US" sz="1600">
                <a:cs typeface="Arial"/>
              </a:rPr>
              <a:t> 라운드키의 우측 8bit로 선택</a:t>
            </a:r>
          </a:p>
          <a:p>
            <a:pPr marL="285750" indent="-285750">
              <a:buFont typeface="Arial"/>
              <a:buChar char="•"/>
            </a:pPr>
            <a:endParaRPr lang="ko-KR" altLang="en-US" sz="1600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ko-KR" sz="1600">
                <a:latin typeface="맑은 고딕"/>
                <a:cs typeface="Arial"/>
              </a:rPr>
              <a:t>앞부분에서 구한 </a:t>
            </a:r>
            <a:r>
              <a:rPr lang="en-US" altLang="ko-KR" sz="1600">
                <a:latin typeface="맑은 고딕"/>
                <a:cs typeface="Arial"/>
              </a:rPr>
              <a:t>RK</a:t>
            </a:r>
            <a:r>
              <a:rPr lang="en-US" altLang="ko-KR" sz="1100">
                <a:latin typeface="맑은 고딕"/>
                <a:cs typeface="Arial"/>
              </a:rPr>
              <a:t>8-15</a:t>
            </a:r>
            <a:r>
              <a:rPr lang="en-US" altLang="ko-KR" sz="1600">
                <a:latin typeface="맑은 고딕"/>
                <a:cs typeface="Arial"/>
              </a:rPr>
              <a:t>값과 RK</a:t>
            </a:r>
            <a:r>
              <a:rPr lang="en-US" altLang="ko-KR" sz="800">
                <a:latin typeface="맑은 고딕"/>
                <a:cs typeface="Arial"/>
              </a:rPr>
              <a:t>0-7</a:t>
            </a:r>
            <a:r>
              <a:rPr lang="ko-KR" altLang="en-US" sz="1600">
                <a:latin typeface="맑은 고딕"/>
                <a:cs typeface="Arial"/>
              </a:rPr>
              <a:t>에 </a:t>
            </a:r>
            <a:r>
              <a:rPr lang="ko-KR" altLang="en-US" sz="1600" err="1">
                <a:latin typeface="맑은 고딕"/>
                <a:cs typeface="Arial"/>
              </a:rPr>
              <a:t>추측값를</a:t>
            </a:r>
            <a:r>
              <a:rPr lang="ko-KR" sz="1600">
                <a:latin typeface="맑은 고딕"/>
                <a:cs typeface="Arial"/>
              </a:rPr>
              <a:t> 넣고 </a:t>
            </a:r>
            <a:r>
              <a:rPr lang="ko-KR" altLang="en-US" sz="1600">
                <a:latin typeface="맑은 고딕"/>
                <a:cs typeface="Arial"/>
              </a:rPr>
              <a:t>결과값</a:t>
            </a:r>
            <a:r>
              <a:rPr lang="ko-KR" sz="1600">
                <a:latin typeface="맑은 고딕"/>
                <a:cs typeface="Arial"/>
              </a:rPr>
              <a:t> 중 가</a:t>
            </a:r>
            <a:r>
              <a:rPr lang="ko-KR" altLang="en-US" sz="1600">
                <a:latin typeface="맑은 고딕"/>
                <a:cs typeface="Arial"/>
              </a:rPr>
              <a:t>장</a:t>
            </a:r>
            <a:r>
              <a:rPr lang="ko-KR" sz="1600">
                <a:latin typeface="맑은 고딕"/>
                <a:cs typeface="Arial"/>
              </a:rPr>
              <a:t> 상관계수 값이 높은 </a:t>
            </a:r>
            <a:r>
              <a:rPr lang="ko-KR" sz="1600" err="1">
                <a:latin typeface="맑은 고딕"/>
                <a:cs typeface="Arial"/>
              </a:rPr>
              <a:t>추측</a:t>
            </a:r>
            <a:r>
              <a:rPr lang="ko-KR" altLang="en-US" sz="1600" err="1">
                <a:latin typeface="맑은 고딕"/>
                <a:cs typeface="Arial"/>
              </a:rPr>
              <a:t>값</a:t>
            </a:r>
            <a:r>
              <a:rPr lang="ko-KR" sz="1600" err="1">
                <a:latin typeface="맑은 고딕"/>
                <a:cs typeface="Arial"/>
              </a:rPr>
              <a:t>를</a:t>
            </a:r>
            <a:r>
              <a:rPr lang="ko-KR" sz="1600">
                <a:latin typeface="맑은 고딕"/>
                <a:cs typeface="Arial"/>
              </a:rPr>
              <a:t> 라운드키의 </a:t>
            </a:r>
            <a:r>
              <a:rPr lang="ko-KR" altLang="en-US" sz="1600">
                <a:latin typeface="맑은 고딕"/>
                <a:cs typeface="Arial"/>
              </a:rPr>
              <a:t>좌측</a:t>
            </a:r>
            <a:r>
              <a:rPr lang="ko-KR" sz="1600">
                <a:latin typeface="맑은 고딕"/>
                <a:cs typeface="Arial"/>
              </a:rPr>
              <a:t> 8bit로 선택</a:t>
            </a:r>
            <a:endParaRPr lang="ko-KR" sz="1600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ko-KR" sz="1600">
              <a:latin typeface="맑은 고딕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ko-KR" sz="1600">
                <a:latin typeface="맑은 고딕"/>
                <a:cs typeface="Arial"/>
              </a:rPr>
              <a:t>획득한 </a:t>
            </a:r>
            <a:r>
              <a:rPr lang="ko-KR" sz="1600" err="1">
                <a:latin typeface="맑은 고딕"/>
                <a:cs typeface="Arial"/>
              </a:rPr>
              <a:t>라운드키값으로</a:t>
            </a:r>
            <a:r>
              <a:rPr lang="ko-KR" sz="1600">
                <a:latin typeface="맑은 고딕"/>
                <a:cs typeface="Arial"/>
              </a:rPr>
              <a:t> </a:t>
            </a:r>
            <a:r>
              <a:rPr lang="ko-KR" sz="1600" err="1">
                <a:latin typeface="맑은 고딕"/>
                <a:cs typeface="Arial"/>
              </a:rPr>
              <a:t>마스터키값</a:t>
            </a:r>
            <a:r>
              <a:rPr lang="ko-KR" sz="1600">
                <a:latin typeface="맑은 고딕"/>
                <a:cs typeface="Arial"/>
              </a:rPr>
              <a:t> 획득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7613888-2DDF-4DD9-964F-A58266D1155E}"/>
              </a:ext>
            </a:extLst>
          </p:cNvPr>
          <p:cNvSpPr/>
          <p:nvPr/>
        </p:nvSpPr>
        <p:spPr>
          <a:xfrm>
            <a:off x="4012803" y="2073637"/>
            <a:ext cx="85046" cy="67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1">
            <a:extLst>
              <a:ext uri="{FF2B5EF4-FFF2-40B4-BE49-F238E27FC236}">
                <a16:creationId xmlns:a16="http://schemas.microsoft.com/office/drawing/2014/main" id="{F133BF06-481D-4B65-BF74-4936442CC83C}"/>
              </a:ext>
            </a:extLst>
          </p:cNvPr>
          <p:cNvGraphicFramePr>
            <a:graphicFrameLocks noGrp="1"/>
          </p:cNvGraphicFramePr>
          <p:nvPr/>
        </p:nvGraphicFramePr>
        <p:xfrm>
          <a:off x="952500" y="4631531"/>
          <a:ext cx="239427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284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graphicFrame>
        <p:nvGraphicFramePr>
          <p:cNvPr id="24" name="표 21">
            <a:extLst>
              <a:ext uri="{FF2B5EF4-FFF2-40B4-BE49-F238E27FC236}">
                <a16:creationId xmlns:a16="http://schemas.microsoft.com/office/drawing/2014/main" id="{D8D625D8-E404-477A-9A29-05D075684BA6}"/>
              </a:ext>
            </a:extLst>
          </p:cNvPr>
          <p:cNvGraphicFramePr>
            <a:graphicFrameLocks noGrp="1"/>
          </p:cNvGraphicFramePr>
          <p:nvPr/>
        </p:nvGraphicFramePr>
        <p:xfrm>
          <a:off x="3375422" y="4631530"/>
          <a:ext cx="24238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81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39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graphicFrame>
        <p:nvGraphicFramePr>
          <p:cNvPr id="31" name="표 21">
            <a:extLst>
              <a:ext uri="{FF2B5EF4-FFF2-40B4-BE49-F238E27FC236}">
                <a16:creationId xmlns:a16="http://schemas.microsoft.com/office/drawing/2014/main" id="{0CCAF832-F94C-43BC-AE44-D2FCFA0BC034}"/>
              </a:ext>
            </a:extLst>
          </p:cNvPr>
          <p:cNvGraphicFramePr>
            <a:graphicFrameLocks noGrp="1"/>
          </p:cNvGraphicFramePr>
          <p:nvPr/>
        </p:nvGraphicFramePr>
        <p:xfrm>
          <a:off x="6607968" y="4613670"/>
          <a:ext cx="24238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81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39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graphicFrame>
        <p:nvGraphicFramePr>
          <p:cNvPr id="34" name="표 21">
            <a:extLst>
              <a:ext uri="{FF2B5EF4-FFF2-40B4-BE49-F238E27FC236}">
                <a16:creationId xmlns:a16="http://schemas.microsoft.com/office/drawing/2014/main" id="{69A09722-7E88-448F-8F22-D3880FDF0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297375"/>
              </p:ext>
            </p:extLst>
          </p:nvPr>
        </p:nvGraphicFramePr>
        <p:xfrm>
          <a:off x="3369468" y="5679279"/>
          <a:ext cx="24238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81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39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graphicFrame>
        <p:nvGraphicFramePr>
          <p:cNvPr id="36" name="표 21">
            <a:extLst>
              <a:ext uri="{FF2B5EF4-FFF2-40B4-BE49-F238E27FC236}">
                <a16:creationId xmlns:a16="http://schemas.microsoft.com/office/drawing/2014/main" id="{717B385A-E7F7-4CC6-A16D-381DD0933C2D}"/>
              </a:ext>
            </a:extLst>
          </p:cNvPr>
          <p:cNvGraphicFramePr>
            <a:graphicFrameLocks noGrp="1"/>
          </p:cNvGraphicFramePr>
          <p:nvPr/>
        </p:nvGraphicFramePr>
        <p:xfrm>
          <a:off x="6613920" y="5643561"/>
          <a:ext cx="24238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81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39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graphicFrame>
        <p:nvGraphicFramePr>
          <p:cNvPr id="37" name="표 21">
            <a:extLst>
              <a:ext uri="{FF2B5EF4-FFF2-40B4-BE49-F238E27FC236}">
                <a16:creationId xmlns:a16="http://schemas.microsoft.com/office/drawing/2014/main" id="{A7CD988D-F15F-4E67-8563-AB737CAE5B57}"/>
              </a:ext>
            </a:extLst>
          </p:cNvPr>
          <p:cNvGraphicFramePr>
            <a:graphicFrameLocks noGrp="1"/>
          </p:cNvGraphicFramePr>
          <p:nvPr/>
        </p:nvGraphicFramePr>
        <p:xfrm>
          <a:off x="922733" y="5691185"/>
          <a:ext cx="24238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81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39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graphicFrame>
        <p:nvGraphicFramePr>
          <p:cNvPr id="38" name="표 21">
            <a:extLst>
              <a:ext uri="{FF2B5EF4-FFF2-40B4-BE49-F238E27FC236}">
                <a16:creationId xmlns:a16="http://schemas.microsoft.com/office/drawing/2014/main" id="{E50F1355-7AFC-450C-8512-CFE21CB583EA}"/>
              </a:ext>
            </a:extLst>
          </p:cNvPr>
          <p:cNvGraphicFramePr>
            <a:graphicFrameLocks noGrp="1"/>
          </p:cNvGraphicFramePr>
          <p:nvPr/>
        </p:nvGraphicFramePr>
        <p:xfrm>
          <a:off x="9126139" y="5631653"/>
          <a:ext cx="24238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81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39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39902B-7A85-4500-B05C-FE3B9A5103CC}"/>
              </a:ext>
            </a:extLst>
          </p:cNvPr>
          <p:cNvSpPr/>
          <p:nvPr/>
        </p:nvSpPr>
        <p:spPr>
          <a:xfrm>
            <a:off x="3346846" y="5644752"/>
            <a:ext cx="2440780" cy="4345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3E9F3DB-53EB-4BE0-9946-3288F42F1EFF}"/>
              </a:ext>
            </a:extLst>
          </p:cNvPr>
          <p:cNvSpPr/>
          <p:nvPr/>
        </p:nvSpPr>
        <p:spPr>
          <a:xfrm>
            <a:off x="6585345" y="5614986"/>
            <a:ext cx="2440780" cy="4345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CAEECCD8-BF5C-4244-AC33-94394281EF96}"/>
              </a:ext>
            </a:extLst>
          </p:cNvPr>
          <p:cNvSpPr/>
          <p:nvPr/>
        </p:nvSpPr>
        <p:spPr>
          <a:xfrm>
            <a:off x="4121135" y="5017625"/>
            <a:ext cx="125016" cy="214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F8EE1391-A2E4-4DB9-8C7E-FEA06796D8A0}"/>
              </a:ext>
            </a:extLst>
          </p:cNvPr>
          <p:cNvSpPr/>
          <p:nvPr/>
        </p:nvSpPr>
        <p:spPr>
          <a:xfrm>
            <a:off x="9865900" y="5029720"/>
            <a:ext cx="125016" cy="214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같음 기호 44">
            <a:extLst>
              <a:ext uri="{FF2B5EF4-FFF2-40B4-BE49-F238E27FC236}">
                <a16:creationId xmlns:a16="http://schemas.microsoft.com/office/drawing/2014/main" id="{52B48260-C0BC-4CB1-BA4D-B55035AC19AC}"/>
              </a:ext>
            </a:extLst>
          </p:cNvPr>
          <p:cNvSpPr/>
          <p:nvPr/>
        </p:nvSpPr>
        <p:spPr>
          <a:xfrm>
            <a:off x="334564" y="5728095"/>
            <a:ext cx="452438" cy="26789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같음 기호 45">
            <a:extLst>
              <a:ext uri="{FF2B5EF4-FFF2-40B4-BE49-F238E27FC236}">
                <a16:creationId xmlns:a16="http://schemas.microsoft.com/office/drawing/2014/main" id="{3E1E2E04-58D8-44FE-8A8D-7160053DFC59}"/>
              </a:ext>
            </a:extLst>
          </p:cNvPr>
          <p:cNvSpPr/>
          <p:nvPr/>
        </p:nvSpPr>
        <p:spPr>
          <a:xfrm>
            <a:off x="6132908" y="5698329"/>
            <a:ext cx="452438" cy="26789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608B613-281F-4376-849A-6A367DCD986B}"/>
              </a:ext>
            </a:extLst>
          </p:cNvPr>
          <p:cNvCxnSpPr/>
          <p:nvPr/>
        </p:nvCxnSpPr>
        <p:spPr>
          <a:xfrm flipH="1">
            <a:off x="5990034" y="4406501"/>
            <a:ext cx="5952" cy="18633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291836C-8B82-4C1D-81A0-E8FDCC6077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80" t="9408" r="3359" b="10104"/>
          <a:stretch/>
        </p:blipFill>
        <p:spPr>
          <a:xfrm>
            <a:off x="7082010" y="1573266"/>
            <a:ext cx="4148814" cy="278898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9812B4A2-3EC3-42E3-9156-627534DF2919}"/>
              </a:ext>
            </a:extLst>
          </p:cNvPr>
          <p:cNvSpPr/>
          <p:nvPr/>
        </p:nvSpPr>
        <p:spPr>
          <a:xfrm>
            <a:off x="9780417" y="3847809"/>
            <a:ext cx="85046" cy="67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0C49151-2DFA-4387-98A3-A5292513A77C}"/>
              </a:ext>
            </a:extLst>
          </p:cNvPr>
          <p:cNvSpPr/>
          <p:nvPr/>
        </p:nvSpPr>
        <p:spPr>
          <a:xfrm>
            <a:off x="8757816" y="3540490"/>
            <a:ext cx="85046" cy="6718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CBF405F-0CFE-48B6-A1A4-B1248F165206}"/>
              </a:ext>
            </a:extLst>
          </p:cNvPr>
          <p:cNvSpPr/>
          <p:nvPr/>
        </p:nvSpPr>
        <p:spPr>
          <a:xfrm>
            <a:off x="8977826" y="3843627"/>
            <a:ext cx="85046" cy="67187"/>
          </a:xfrm>
          <a:prstGeom prst="ellipse">
            <a:avLst/>
          </a:prstGeom>
          <a:solidFill>
            <a:srgbClr val="00B05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CEE2F6A-FDC2-42E3-8792-50205587FD02}"/>
              </a:ext>
            </a:extLst>
          </p:cNvPr>
          <p:cNvSpPr/>
          <p:nvPr/>
        </p:nvSpPr>
        <p:spPr>
          <a:xfrm>
            <a:off x="1847538" y="2069689"/>
            <a:ext cx="85046" cy="67187"/>
          </a:xfrm>
          <a:prstGeom prst="ellipse">
            <a:avLst/>
          </a:prstGeom>
          <a:solidFill>
            <a:srgbClr val="00B05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graphicFrame>
        <p:nvGraphicFramePr>
          <p:cNvPr id="49" name="표 21">
            <a:extLst>
              <a:ext uri="{FF2B5EF4-FFF2-40B4-BE49-F238E27FC236}">
                <a16:creationId xmlns:a16="http://schemas.microsoft.com/office/drawing/2014/main" id="{F5330DDD-A428-44E6-AB81-27E09251F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273140"/>
              </p:ext>
            </p:extLst>
          </p:nvPr>
        </p:nvGraphicFramePr>
        <p:xfrm>
          <a:off x="9099586" y="4625765"/>
          <a:ext cx="24238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81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50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FAEF0B-8316-4337-82C6-4948DCEBC414}"/>
              </a:ext>
            </a:extLst>
          </p:cNvPr>
          <p:cNvSpPr/>
          <p:nvPr/>
        </p:nvSpPr>
        <p:spPr>
          <a:xfrm>
            <a:off x="820362" y="4563836"/>
            <a:ext cx="5031617" cy="49590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22C98D7-71B1-40C9-AF02-4D9A7F91F812}"/>
              </a:ext>
            </a:extLst>
          </p:cNvPr>
          <p:cNvSpPr/>
          <p:nvPr/>
        </p:nvSpPr>
        <p:spPr>
          <a:xfrm>
            <a:off x="6517218" y="4563835"/>
            <a:ext cx="5031617" cy="49590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16" descr="개체, 시계이(가) 표시된 사진&#10;&#10;높은 신뢰도로 생성된 설명">
            <a:extLst>
              <a:ext uri="{FF2B5EF4-FFF2-40B4-BE49-F238E27FC236}">
                <a16:creationId xmlns:a16="http://schemas.microsoft.com/office/drawing/2014/main" id="{FA9F7306-52DD-48B5-ACD4-FB8EEE72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99" t="5022" r="3752" b="-6274"/>
          <a:stretch/>
        </p:blipFill>
        <p:spPr>
          <a:xfrm>
            <a:off x="558326" y="5235339"/>
            <a:ext cx="5301792" cy="37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7228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와이드스크린</PresentationFormat>
  <Paragraphs>209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Arial,Sans-Serif</vt:lpstr>
      <vt:lpstr>Wingdings,Sans-Serif</vt:lpstr>
      <vt:lpstr>맑은 고딕</vt:lpstr>
      <vt:lpstr>Arial</vt:lpstr>
      <vt:lpstr>Wingdings</vt:lpstr>
      <vt:lpstr>CryptoCraft 테마</vt:lpstr>
      <vt:lpstr>제목 테마</vt:lpstr>
      <vt:lpstr>CHAM에 대한 CPA 공격</vt:lpstr>
      <vt:lpstr>PowerPoint 프레젠테이션</vt:lpstr>
      <vt:lpstr>CHAM 이란</vt:lpstr>
      <vt:lpstr>CHAM 이란</vt:lpstr>
      <vt:lpstr>Key schedule특징</vt:lpstr>
      <vt:lpstr>Encryption 특징</vt:lpstr>
      <vt:lpstr>제안 CPA 공격 기법</vt:lpstr>
      <vt:lpstr>제안 CPA 공격 기법</vt:lpstr>
      <vt:lpstr>제안 CPA 공격 기법</vt:lpstr>
      <vt:lpstr>실험 결과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김현준</cp:lastModifiedBy>
  <cp:revision>1</cp:revision>
  <dcterms:created xsi:type="dcterms:W3CDTF">2019-03-05T04:29:07Z</dcterms:created>
  <dcterms:modified xsi:type="dcterms:W3CDTF">2019-04-28T08:57:58Z</dcterms:modified>
</cp:coreProperties>
</file>