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74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4B7A-1A74-4F75-AC56-0C8D72BB78C9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6369E-7A95-4EE0-A106-6338DB80BA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6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한계점 언급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369E-7A95-4EE0-A106-6338DB80BA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0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8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8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9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2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6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896C1-2280-4CA7-90C5-A9F075068021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19A6-4683-40BB-921D-9D3D3E4224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6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11ns3lk0v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프라이버시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Blockchain</a:t>
            </a:r>
            <a:r>
              <a:rPr lang="en-US" altLang="ko-KR" dirty="0" smtClean="0"/>
              <a:t> </a:t>
            </a:r>
            <a:r>
              <a:rPr lang="en-US" altLang="ko-KR" dirty="0" smtClean="0"/>
              <a:t>Privacy</a:t>
            </a:r>
          </a:p>
          <a:p>
            <a:r>
              <a:rPr lang="en-US" altLang="ko-KR" dirty="0">
                <a:hlinkClick r:id="rId2"/>
              </a:rPr>
              <a:t>https://youtu.be/611ns3lk0vg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9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영지식</a:t>
            </a:r>
            <a:r>
              <a:rPr lang="ko-KR" altLang="en-US" dirty="0" smtClean="0"/>
              <a:t> 증명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어떠한 사실의 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거짓을 증명한다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 거짓을 제외한 어떠한 정보도 주지 않는다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영지식증명</a:t>
            </a:r>
            <a:r>
              <a:rPr lang="ko-KR" altLang="en-US" dirty="0" smtClean="0"/>
              <a:t> 편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영지식</a:t>
            </a:r>
            <a:r>
              <a:rPr lang="ko-KR" altLang="en-US" dirty="0" smtClean="0"/>
              <a:t> 증명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38200" y="2041452"/>
            <a:ext cx="3338624" cy="33386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015176" y="2041452"/>
            <a:ext cx="3338624" cy="33386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영지식</a:t>
            </a:r>
            <a:r>
              <a:rPr lang="ko-KR" altLang="en-US" dirty="0" smtClean="0"/>
              <a:t> 증명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426688" y="2041452"/>
            <a:ext cx="3338624" cy="33386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영지식</a:t>
            </a:r>
            <a:r>
              <a:rPr lang="ko-KR" altLang="en-US" dirty="0" smtClean="0"/>
              <a:t> 증명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426688" y="2041452"/>
            <a:ext cx="3338624" cy="3338624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40437" y="4856856"/>
            <a:ext cx="109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50%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9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영지식</a:t>
            </a:r>
            <a:r>
              <a:rPr lang="ko-KR" altLang="en-US" dirty="0" smtClean="0"/>
              <a:t> 증명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426688" y="2041452"/>
            <a:ext cx="3338624" cy="333862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2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영지식</a:t>
            </a:r>
            <a:r>
              <a:rPr lang="ko-KR" altLang="en-US" dirty="0" smtClean="0"/>
              <a:t> 증명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 반복 </a:t>
            </a:r>
            <a:r>
              <a:rPr lang="en-US" altLang="ko-KR" dirty="0" smtClean="0"/>
              <a:t>½ </a:t>
            </a:r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번 반복 </a:t>
            </a:r>
            <a:r>
              <a:rPr lang="en-US" altLang="ko-KR" dirty="0" smtClean="0"/>
              <a:t>1/1024 </a:t>
            </a:r>
            <a:r>
              <a:rPr lang="en-US" altLang="ko-KR" dirty="0" smtClean="0">
                <a:sym typeface="Wingdings" panose="05000000000000000000" pitchFamily="2" charset="2"/>
              </a:rPr>
              <a:t> 0.001%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하지만</a:t>
            </a:r>
            <a:r>
              <a:rPr lang="en-US" altLang="ko-KR" dirty="0" smtClean="0">
                <a:sym typeface="Wingdings" panose="05000000000000000000" pitchFamily="2" charset="2"/>
              </a:rPr>
              <a:t>..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여러 번의 상호작용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블록체인에</a:t>
            </a:r>
            <a:r>
              <a:rPr lang="ko-KR" altLang="en-US" dirty="0" smtClean="0">
                <a:sym typeface="Wingdings" panose="05000000000000000000" pitchFamily="2" charset="2"/>
              </a:rPr>
              <a:t> 부적합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75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영지식</a:t>
            </a:r>
            <a:r>
              <a:rPr lang="ko-KR" altLang="en-US" dirty="0" smtClean="0"/>
              <a:t> 증명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Zk</a:t>
            </a:r>
            <a:r>
              <a:rPr lang="en-US" altLang="ko-KR" dirty="0" smtClean="0">
                <a:sym typeface="Wingdings" panose="05000000000000000000" pitchFamily="2" charset="2"/>
              </a:rPr>
              <a:t> SNARKs </a:t>
            </a:r>
            <a:r>
              <a:rPr lang="en-US" altLang="ko-KR" sz="2000" dirty="0" smtClean="0">
                <a:sym typeface="Wingdings" panose="05000000000000000000" pitchFamily="2" charset="2"/>
              </a:rPr>
              <a:t>(Zero-Knowledge Succinct Non-interactive Argument of Knowledge)</a:t>
            </a:r>
          </a:p>
          <a:p>
            <a:pPr marL="0" indent="0">
              <a:buNone/>
            </a:pPr>
            <a:endParaRPr lang="en-US" altLang="ko-KR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Succinct : </a:t>
            </a:r>
            <a:r>
              <a:rPr lang="ko-KR" altLang="en-US" sz="2400" dirty="0" smtClean="0">
                <a:sym typeface="Wingdings" panose="05000000000000000000" pitchFamily="2" charset="2"/>
              </a:rPr>
              <a:t>계산과 증명이 간단하다</a:t>
            </a:r>
            <a:r>
              <a:rPr lang="en-US" altLang="ko-KR" sz="24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Non-interactive : </a:t>
            </a:r>
            <a:r>
              <a:rPr lang="ko-KR" altLang="en-US" sz="2400" dirty="0" smtClean="0">
                <a:sym typeface="Wingdings" panose="05000000000000000000" pitchFamily="2" charset="2"/>
              </a:rPr>
              <a:t>동시에 접속할 필요가 없다</a:t>
            </a:r>
            <a:r>
              <a:rPr lang="en-US" altLang="ko-KR" sz="24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Argument of Knowledge : </a:t>
            </a:r>
            <a:r>
              <a:rPr lang="ko-KR" altLang="en-US" sz="2400" dirty="0" smtClean="0">
                <a:sym typeface="Wingdings" panose="05000000000000000000" pitchFamily="2" charset="2"/>
              </a:rPr>
              <a:t>강한 컴퓨팅 파워에도 안전하다</a:t>
            </a:r>
            <a:r>
              <a:rPr lang="en-US" altLang="ko-KR" sz="24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2400" dirty="0" smtClean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189" y="4982999"/>
            <a:ext cx="2008295" cy="1875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437" y="4991895"/>
            <a:ext cx="1925752" cy="18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6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성질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익명성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err="1" smtClean="0"/>
              <a:t>블록체인은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기본적으로 </a:t>
            </a:r>
            <a:r>
              <a:rPr lang="ko-KR" altLang="en-US" dirty="0" err="1" smtClean="0"/>
              <a:t>실세계와</a:t>
            </a:r>
            <a:r>
              <a:rPr lang="ko-KR" altLang="en-US" dirty="0" smtClean="0"/>
              <a:t> 주소가 연결되지 않았다</a:t>
            </a:r>
            <a:r>
              <a:rPr lang="en-US" altLang="ko-KR" dirty="0"/>
              <a:t>!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58" y="4736905"/>
            <a:ext cx="1191772" cy="1191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49" y="4736905"/>
            <a:ext cx="781708" cy="7817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41" y="4736905"/>
            <a:ext cx="781708" cy="78170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2779957" y="5017855"/>
            <a:ext cx="817684" cy="219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4742765" y="5017855"/>
            <a:ext cx="817684" cy="2198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16541" y="5563772"/>
            <a:ext cx="963416" cy="364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779349" y="5563771"/>
            <a:ext cx="963416" cy="364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공개키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2658" y="5563771"/>
            <a:ext cx="643988" cy="364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주소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298249" y="1832131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(Anonymity)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298249" y="1832131"/>
            <a:ext cx="267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(Pseudo Anonymity)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56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성질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투명성 </a:t>
            </a:r>
            <a:r>
              <a:rPr lang="en-US" altLang="ko-KR" dirty="0" smtClean="0"/>
              <a:t>(Transpar</a:t>
            </a:r>
            <a:r>
              <a:rPr lang="en-US" altLang="ko-KR" dirty="0"/>
              <a:t>e</a:t>
            </a:r>
            <a:r>
              <a:rPr lang="en-US" altLang="ko-KR" dirty="0" smtClean="0"/>
              <a:t>ncy)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트랜잭션 트래픽은 공개된 네트워크에 올라간다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14682"/>
            <a:ext cx="3513124" cy="1112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27298"/>
            <a:ext cx="3824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트랜잭션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주소를 검색할 수 있는 </a:t>
            </a:r>
            <a:r>
              <a:rPr lang="en-US" altLang="ko-KR" sz="1200" dirty="0" err="1" smtClean="0"/>
              <a:t>BlockExplorer</a:t>
            </a:r>
            <a:endParaRPr lang="en-US" altLang="ko-KR" sz="1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7" y="3914682"/>
            <a:ext cx="6429727" cy="216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18417" y="6087373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모든 트랜잭션을 확인할 수 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612950" y="4063362"/>
            <a:ext cx="494082" cy="8152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6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프라이버시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가상화폐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어플리케이션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의료정보</a:t>
            </a:r>
            <a:endParaRPr lang="en-US" altLang="ko-KR" dirty="0"/>
          </a:p>
          <a:p>
            <a:pPr lvl="1"/>
            <a:r>
              <a:rPr lang="ko-KR" altLang="en-US" dirty="0" smtClean="0"/>
              <a:t>산업정보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기타 다양한 이유에 있어 프라이버시는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592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기존 방법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38200" y="2476805"/>
            <a:ext cx="834720" cy="834720"/>
            <a:chOff x="838200" y="2476805"/>
            <a:chExt cx="834720" cy="8347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654669" y="2476805"/>
            <a:ext cx="834720" cy="834720"/>
            <a:chOff x="838200" y="2476805"/>
            <a:chExt cx="834720" cy="83472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54669" y="3399325"/>
            <a:ext cx="834720" cy="834720"/>
            <a:chOff x="838200" y="2476805"/>
            <a:chExt cx="834720" cy="83472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cxnSp>
        <p:nvCxnSpPr>
          <p:cNvPr id="17" name="직선 화살표 연결선 16"/>
          <p:cNvCxnSpPr>
            <a:stCxn id="5" idx="3"/>
            <a:endCxn id="12" idx="1"/>
          </p:cNvCxnSpPr>
          <p:nvPr/>
        </p:nvCxnSpPr>
        <p:spPr>
          <a:xfrm>
            <a:off x="1672920" y="2894165"/>
            <a:ext cx="200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14" idx="1"/>
          </p:cNvCxnSpPr>
          <p:nvPr/>
        </p:nvCxnSpPr>
        <p:spPr>
          <a:xfrm>
            <a:off x="1672920" y="2894165"/>
            <a:ext cx="1981749" cy="922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5320" y="2532661"/>
            <a:ext cx="69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5BTC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09322" y="2526356"/>
            <a:ext cx="8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4.5BTC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05929" y="3399325"/>
            <a:ext cx="8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0.5BTC</a:t>
            </a:r>
            <a:endParaRPr lang="ko-KR" altLang="en-US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67" y="4234045"/>
            <a:ext cx="980741" cy="9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UTXO?</a:t>
            </a:r>
            <a:br>
              <a:rPr lang="en-US" altLang="ko-KR" dirty="0" smtClean="0"/>
            </a:br>
            <a:r>
              <a:rPr lang="en-US" altLang="ko-KR" sz="1000" dirty="0" smtClean="0"/>
              <a:t>(Unspent Transaction Output)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056185" y="391502"/>
            <a:ext cx="834720" cy="834720"/>
            <a:chOff x="838200" y="2476805"/>
            <a:chExt cx="834720" cy="8347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872654" y="391502"/>
            <a:ext cx="834720" cy="834720"/>
            <a:chOff x="838200" y="2476805"/>
            <a:chExt cx="834720" cy="8347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72654" y="1314022"/>
            <a:ext cx="834720" cy="834720"/>
            <a:chOff x="838200" y="2476805"/>
            <a:chExt cx="834720" cy="83472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cxnSp>
        <p:nvCxnSpPr>
          <p:cNvPr id="13" name="직선 화살표 연결선 12"/>
          <p:cNvCxnSpPr>
            <a:stCxn id="5" idx="3"/>
            <a:endCxn id="9" idx="1"/>
          </p:cNvCxnSpPr>
          <p:nvPr/>
        </p:nvCxnSpPr>
        <p:spPr>
          <a:xfrm>
            <a:off x="4890905" y="808862"/>
            <a:ext cx="200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11" idx="1"/>
          </p:cNvCxnSpPr>
          <p:nvPr/>
        </p:nvCxnSpPr>
        <p:spPr>
          <a:xfrm>
            <a:off x="4890905" y="808862"/>
            <a:ext cx="1981749" cy="922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43305" y="447358"/>
            <a:ext cx="69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5BTC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27307" y="441053"/>
            <a:ext cx="8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4.5BTC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23914" y="1314022"/>
            <a:ext cx="8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0.5BTC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4592" y="1565031"/>
            <a:ext cx="3024554" cy="4475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329246" y="1565031"/>
            <a:ext cx="3024554" cy="20925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329246" y="3947746"/>
            <a:ext cx="3024554" cy="20925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94592" y="2335456"/>
            <a:ext cx="3024554" cy="75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 Bitcoin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94592" y="3282278"/>
            <a:ext cx="3024554" cy="7506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 Bitcoin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94592" y="4229100"/>
            <a:ext cx="3024554" cy="75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Bitcoin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329246" y="2066192"/>
            <a:ext cx="3024554" cy="60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 Bitcoin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329246" y="2782765"/>
            <a:ext cx="3024554" cy="6066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1.5 Bitcoin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8329246" y="4387360"/>
            <a:ext cx="3024554" cy="6066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0.5 Bitcoin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329246" y="5064368"/>
            <a:ext cx="3024554" cy="60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Bitcoin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21" idx="3"/>
            <a:endCxn id="26" idx="1"/>
          </p:cNvCxnSpPr>
          <p:nvPr/>
        </p:nvCxnSpPr>
        <p:spPr>
          <a:xfrm flipV="1">
            <a:off x="3719146" y="2369527"/>
            <a:ext cx="4610100" cy="341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2" idx="3"/>
            <a:endCxn id="28" idx="1"/>
          </p:cNvCxnSpPr>
          <p:nvPr/>
        </p:nvCxnSpPr>
        <p:spPr>
          <a:xfrm flipV="1">
            <a:off x="3719146" y="3086100"/>
            <a:ext cx="4610100" cy="5715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2" idx="3"/>
            <a:endCxn id="29" idx="1"/>
          </p:cNvCxnSpPr>
          <p:nvPr/>
        </p:nvCxnSpPr>
        <p:spPr>
          <a:xfrm>
            <a:off x="3719146" y="3657600"/>
            <a:ext cx="4610100" cy="103309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3" idx="3"/>
            <a:endCxn id="30" idx="1"/>
          </p:cNvCxnSpPr>
          <p:nvPr/>
        </p:nvCxnSpPr>
        <p:spPr>
          <a:xfrm>
            <a:off x="3719146" y="4604422"/>
            <a:ext cx="4610100" cy="763281"/>
          </a:xfrm>
          <a:prstGeom prst="bentConnector3">
            <a:avLst>
              <a:gd name="adj1" fmla="val 44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1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기존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주소 변경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38200" y="2476805"/>
            <a:ext cx="834720" cy="834720"/>
            <a:chOff x="838200" y="2476805"/>
            <a:chExt cx="834720" cy="8347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654669" y="2476805"/>
            <a:ext cx="834720" cy="834720"/>
            <a:chOff x="838200" y="2476805"/>
            <a:chExt cx="834720" cy="83472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654669" y="3399325"/>
            <a:ext cx="834720" cy="834720"/>
            <a:chOff x="838200" y="2476805"/>
            <a:chExt cx="834720" cy="83472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cxnSp>
        <p:nvCxnSpPr>
          <p:cNvPr id="17" name="직선 화살표 연결선 16"/>
          <p:cNvCxnSpPr>
            <a:stCxn id="5" idx="3"/>
            <a:endCxn id="12" idx="1"/>
          </p:cNvCxnSpPr>
          <p:nvPr/>
        </p:nvCxnSpPr>
        <p:spPr>
          <a:xfrm>
            <a:off x="1672920" y="2894165"/>
            <a:ext cx="200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14" idx="1"/>
          </p:cNvCxnSpPr>
          <p:nvPr/>
        </p:nvCxnSpPr>
        <p:spPr>
          <a:xfrm>
            <a:off x="1672920" y="2894165"/>
            <a:ext cx="1981749" cy="922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5320" y="2532661"/>
            <a:ext cx="69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5BTC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09322" y="2526356"/>
            <a:ext cx="8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4.5BTC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05929" y="3399325"/>
            <a:ext cx="8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0.5BTC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172200" y="2476805"/>
            <a:ext cx="834720" cy="834720"/>
            <a:chOff x="838200" y="2476805"/>
            <a:chExt cx="834720" cy="83472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8988669" y="2476805"/>
            <a:ext cx="834720" cy="834720"/>
            <a:chOff x="838200" y="2476805"/>
            <a:chExt cx="834720" cy="83472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88669" y="3399325"/>
            <a:ext cx="834720" cy="834720"/>
            <a:chOff x="838200" y="2476805"/>
            <a:chExt cx="834720" cy="83472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76805"/>
              <a:ext cx="834720" cy="834720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864576" y="2717327"/>
              <a:ext cx="489438" cy="3536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</p:grpSp>
      <p:cxnSp>
        <p:nvCxnSpPr>
          <p:cNvPr id="32" name="직선 화살표 연결선 31"/>
          <p:cNvCxnSpPr>
            <a:stCxn id="24" idx="3"/>
            <a:endCxn id="28" idx="1"/>
          </p:cNvCxnSpPr>
          <p:nvPr/>
        </p:nvCxnSpPr>
        <p:spPr>
          <a:xfrm>
            <a:off x="7006920" y="2894165"/>
            <a:ext cx="200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30" idx="1"/>
          </p:cNvCxnSpPr>
          <p:nvPr/>
        </p:nvCxnSpPr>
        <p:spPr>
          <a:xfrm>
            <a:off x="7006920" y="2894165"/>
            <a:ext cx="1981749" cy="922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59320" y="2532661"/>
            <a:ext cx="69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5BTC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43322" y="2526356"/>
            <a:ext cx="8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4.5BTC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39929" y="3399325"/>
            <a:ext cx="8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0.5BTC</a:t>
            </a:r>
            <a:endParaRPr lang="ko-KR" altLang="en-US" dirty="0"/>
          </a:p>
        </p:txBody>
      </p:sp>
      <p:sp>
        <p:nvSpPr>
          <p:cNvPr id="37" name="도넛 36"/>
          <p:cNvSpPr/>
          <p:nvPr/>
        </p:nvSpPr>
        <p:spPr>
          <a:xfrm>
            <a:off x="8553176" y="2963832"/>
            <a:ext cx="1705707" cy="1705707"/>
          </a:xfrm>
          <a:prstGeom prst="donut">
            <a:avLst>
              <a:gd name="adj" fmla="val 5901"/>
            </a:avLst>
          </a:prstGeom>
          <a:solidFill>
            <a:srgbClr val="FF3131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67" y="4234045"/>
            <a:ext cx="980741" cy="98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767" y="4235586"/>
            <a:ext cx="979200" cy="97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89" y="5333868"/>
            <a:ext cx="1630821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1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4" grpId="0"/>
      <p:bldP spid="35" grpId="0"/>
      <p:bldP spid="36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믹싱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749669" y="2602523"/>
            <a:ext cx="931985" cy="9319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8883162" y="2602522"/>
            <a:ext cx="931985" cy="9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883162" y="4064976"/>
            <a:ext cx="931985" cy="9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8" name="꺾인 연결선 7"/>
          <p:cNvCxnSpPr>
            <a:stCxn id="4" idx="6"/>
            <a:endCxn id="5" idx="2"/>
          </p:cNvCxnSpPr>
          <p:nvPr/>
        </p:nvCxnSpPr>
        <p:spPr>
          <a:xfrm flipV="1">
            <a:off x="2681654" y="3068515"/>
            <a:ext cx="620150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6"/>
            <a:endCxn id="6" idx="2"/>
          </p:cNvCxnSpPr>
          <p:nvPr/>
        </p:nvCxnSpPr>
        <p:spPr>
          <a:xfrm>
            <a:off x="2681654" y="3068516"/>
            <a:ext cx="6201508" cy="1462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37" y="5289122"/>
            <a:ext cx="980741" cy="980741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8883161" y="1140069"/>
            <a:ext cx="931985" cy="9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23" name="꺾인 연결선 22"/>
          <p:cNvCxnSpPr>
            <a:stCxn id="4" idx="6"/>
            <a:endCxn id="21" idx="2"/>
          </p:cNvCxnSpPr>
          <p:nvPr/>
        </p:nvCxnSpPr>
        <p:spPr>
          <a:xfrm flipV="1">
            <a:off x="2681654" y="1606062"/>
            <a:ext cx="6201507" cy="1462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7200899" y="1236729"/>
            <a:ext cx="597879" cy="3294239"/>
            <a:chOff x="7200899" y="1236729"/>
            <a:chExt cx="597879" cy="3294239"/>
          </a:xfrm>
        </p:grpSpPr>
        <p:sp>
          <p:nvSpPr>
            <p:cNvPr id="11" name="TextBox 10"/>
            <p:cNvSpPr txBox="1"/>
            <p:nvPr/>
          </p:nvSpPr>
          <p:spPr>
            <a:xfrm>
              <a:off x="7200901" y="2699184"/>
              <a:ext cx="597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500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0900" y="4161636"/>
              <a:ext cx="597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800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00899" y="1236729"/>
              <a:ext cx="597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200</a:t>
              </a:r>
              <a:endParaRPr lang="ko-KR" altLang="en-US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4397618" y="1606061"/>
            <a:ext cx="2628900" cy="2924907"/>
          </a:xfrm>
          <a:prstGeom prst="rect">
            <a:avLst/>
          </a:prstGeom>
          <a:solidFill>
            <a:srgbClr val="5B9BD5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749668" y="3598983"/>
            <a:ext cx="931985" cy="9319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1749668" y="1611924"/>
            <a:ext cx="931985" cy="9319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cxnSp>
        <p:nvCxnSpPr>
          <p:cNvPr id="32" name="직선 연결선 31"/>
          <p:cNvCxnSpPr>
            <a:stCxn id="30" idx="6"/>
          </p:cNvCxnSpPr>
          <p:nvPr/>
        </p:nvCxnSpPr>
        <p:spPr>
          <a:xfrm flipV="1">
            <a:off x="2681653" y="2072054"/>
            <a:ext cx="1715965" cy="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9" idx="6"/>
          </p:cNvCxnSpPr>
          <p:nvPr/>
        </p:nvCxnSpPr>
        <p:spPr>
          <a:xfrm flipV="1">
            <a:off x="2681653" y="4059114"/>
            <a:ext cx="1715965" cy="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578" y="5282305"/>
            <a:ext cx="979200" cy="979200"/>
          </a:xfrm>
          <a:prstGeom prst="rect">
            <a:avLst/>
          </a:prstGeom>
        </p:spPr>
      </p:pic>
      <p:sp>
        <p:nvSpPr>
          <p:cNvPr id="36" name="자유형 35"/>
          <p:cNvSpPr/>
          <p:nvPr/>
        </p:nvSpPr>
        <p:spPr>
          <a:xfrm>
            <a:off x="4537423" y="1626781"/>
            <a:ext cx="2365364" cy="2882365"/>
          </a:xfrm>
          <a:custGeom>
            <a:avLst/>
            <a:gdLst>
              <a:gd name="connsiteX0" fmla="*/ 417349 w 2365364"/>
              <a:gd name="connsiteY0" fmla="*/ 1031359 h 2882365"/>
              <a:gd name="connsiteX1" fmla="*/ 513042 w 2365364"/>
              <a:gd name="connsiteY1" fmla="*/ 691117 h 2882365"/>
              <a:gd name="connsiteX2" fmla="*/ 800121 w 2365364"/>
              <a:gd name="connsiteY2" fmla="*/ 435935 h 2882365"/>
              <a:gd name="connsiteX3" fmla="*/ 906447 w 2365364"/>
              <a:gd name="connsiteY3" fmla="*/ 414670 h 2882365"/>
              <a:gd name="connsiteX4" fmla="*/ 1129730 w 2365364"/>
              <a:gd name="connsiteY4" fmla="*/ 425303 h 2882365"/>
              <a:gd name="connsiteX5" fmla="*/ 1289219 w 2365364"/>
              <a:gd name="connsiteY5" fmla="*/ 595424 h 2882365"/>
              <a:gd name="connsiteX6" fmla="*/ 1331749 w 2365364"/>
              <a:gd name="connsiteY6" fmla="*/ 839972 h 2882365"/>
              <a:gd name="connsiteX7" fmla="*/ 1321117 w 2365364"/>
              <a:gd name="connsiteY7" fmla="*/ 1137684 h 2882365"/>
              <a:gd name="connsiteX8" fmla="*/ 1236056 w 2365364"/>
              <a:gd name="connsiteY8" fmla="*/ 1244010 h 2882365"/>
              <a:gd name="connsiteX9" fmla="*/ 991507 w 2365364"/>
              <a:gd name="connsiteY9" fmla="*/ 1350335 h 2882365"/>
              <a:gd name="connsiteX10" fmla="*/ 917079 w 2365364"/>
              <a:gd name="connsiteY10" fmla="*/ 1360968 h 2882365"/>
              <a:gd name="connsiteX11" fmla="*/ 863917 w 2365364"/>
              <a:gd name="connsiteY11" fmla="*/ 1318438 h 2882365"/>
              <a:gd name="connsiteX12" fmla="*/ 970242 w 2365364"/>
              <a:gd name="connsiteY12" fmla="*/ 1095154 h 2882365"/>
              <a:gd name="connsiteX13" fmla="*/ 1065935 w 2365364"/>
              <a:gd name="connsiteY13" fmla="*/ 1010093 h 2882365"/>
              <a:gd name="connsiteX14" fmla="*/ 1267954 w 2365364"/>
              <a:gd name="connsiteY14" fmla="*/ 903768 h 2882365"/>
              <a:gd name="connsiteX15" fmla="*/ 1406177 w 2365364"/>
              <a:gd name="connsiteY15" fmla="*/ 861238 h 2882365"/>
              <a:gd name="connsiteX16" fmla="*/ 1512503 w 2365364"/>
              <a:gd name="connsiteY16" fmla="*/ 850605 h 2882365"/>
              <a:gd name="connsiteX17" fmla="*/ 1725154 w 2365364"/>
              <a:gd name="connsiteY17" fmla="*/ 903768 h 2882365"/>
              <a:gd name="connsiteX18" fmla="*/ 1778317 w 2365364"/>
              <a:gd name="connsiteY18" fmla="*/ 1286540 h 2882365"/>
              <a:gd name="connsiteX19" fmla="*/ 1746419 w 2365364"/>
              <a:gd name="connsiteY19" fmla="*/ 1679945 h 2882365"/>
              <a:gd name="connsiteX20" fmla="*/ 1469972 w 2365364"/>
              <a:gd name="connsiteY20" fmla="*/ 1924493 h 2882365"/>
              <a:gd name="connsiteX21" fmla="*/ 1193526 w 2365364"/>
              <a:gd name="connsiteY21" fmla="*/ 1956391 h 2882365"/>
              <a:gd name="connsiteX22" fmla="*/ 704428 w 2365364"/>
              <a:gd name="connsiteY22" fmla="*/ 1913861 h 2882365"/>
              <a:gd name="connsiteX23" fmla="*/ 598103 w 2365364"/>
              <a:gd name="connsiteY23" fmla="*/ 1871331 h 2882365"/>
              <a:gd name="connsiteX24" fmla="*/ 555572 w 2365364"/>
              <a:gd name="connsiteY24" fmla="*/ 1807535 h 2882365"/>
              <a:gd name="connsiteX25" fmla="*/ 587470 w 2365364"/>
              <a:gd name="connsiteY25" fmla="*/ 1584252 h 2882365"/>
              <a:gd name="connsiteX26" fmla="*/ 757591 w 2365364"/>
              <a:gd name="connsiteY26" fmla="*/ 1392866 h 2882365"/>
              <a:gd name="connsiteX27" fmla="*/ 1108465 w 2365364"/>
              <a:gd name="connsiteY27" fmla="*/ 1137684 h 2882365"/>
              <a:gd name="connsiteX28" fmla="*/ 1267954 w 2365364"/>
              <a:gd name="connsiteY28" fmla="*/ 1095154 h 2882365"/>
              <a:gd name="connsiteX29" fmla="*/ 1480605 w 2365364"/>
              <a:gd name="connsiteY29" fmla="*/ 1148317 h 2882365"/>
              <a:gd name="connsiteX30" fmla="*/ 1661358 w 2365364"/>
              <a:gd name="connsiteY30" fmla="*/ 1360968 h 2882365"/>
              <a:gd name="connsiteX31" fmla="*/ 1799582 w 2365364"/>
              <a:gd name="connsiteY31" fmla="*/ 1956391 h 2882365"/>
              <a:gd name="connsiteX32" fmla="*/ 1682624 w 2365364"/>
              <a:gd name="connsiteY32" fmla="*/ 2296633 h 2882365"/>
              <a:gd name="connsiteX33" fmla="*/ 1278586 w 2365364"/>
              <a:gd name="connsiteY33" fmla="*/ 2477386 h 2882365"/>
              <a:gd name="connsiteX34" fmla="*/ 576837 w 2365364"/>
              <a:gd name="connsiteY34" fmla="*/ 2286000 h 2882365"/>
              <a:gd name="connsiteX35" fmla="*/ 502410 w 2365364"/>
              <a:gd name="connsiteY35" fmla="*/ 2211572 h 2882365"/>
              <a:gd name="connsiteX36" fmla="*/ 513042 w 2365364"/>
              <a:gd name="connsiteY36" fmla="*/ 1711842 h 2882365"/>
              <a:gd name="connsiteX37" fmla="*/ 576837 w 2365364"/>
              <a:gd name="connsiteY37" fmla="*/ 1605517 h 2882365"/>
              <a:gd name="connsiteX38" fmla="*/ 640633 w 2365364"/>
              <a:gd name="connsiteY38" fmla="*/ 1531089 h 2882365"/>
              <a:gd name="connsiteX39" fmla="*/ 757591 w 2365364"/>
              <a:gd name="connsiteY39" fmla="*/ 1477926 h 2882365"/>
              <a:gd name="connsiteX40" fmla="*/ 1427442 w 2365364"/>
              <a:gd name="connsiteY40" fmla="*/ 1711842 h 2882365"/>
              <a:gd name="connsiteX41" fmla="*/ 1512503 w 2365364"/>
              <a:gd name="connsiteY41" fmla="*/ 1850066 h 2882365"/>
              <a:gd name="connsiteX42" fmla="*/ 1523135 w 2365364"/>
              <a:gd name="connsiteY42" fmla="*/ 2073349 h 2882365"/>
              <a:gd name="connsiteX43" fmla="*/ 1406177 w 2365364"/>
              <a:gd name="connsiteY43" fmla="*/ 2360428 h 2882365"/>
              <a:gd name="connsiteX44" fmla="*/ 1257321 w 2365364"/>
              <a:gd name="connsiteY44" fmla="*/ 2509284 h 2882365"/>
              <a:gd name="connsiteX45" fmla="*/ 1161628 w 2365364"/>
              <a:gd name="connsiteY45" fmla="*/ 2541182 h 2882365"/>
              <a:gd name="connsiteX46" fmla="*/ 757591 w 2365364"/>
              <a:gd name="connsiteY46" fmla="*/ 2466754 h 2882365"/>
              <a:gd name="connsiteX47" fmla="*/ 374819 w 2365364"/>
              <a:gd name="connsiteY47" fmla="*/ 2169042 h 2882365"/>
              <a:gd name="connsiteX48" fmla="*/ 321656 w 2365364"/>
              <a:gd name="connsiteY48" fmla="*/ 2041452 h 2882365"/>
              <a:gd name="connsiteX49" fmla="*/ 321656 w 2365364"/>
              <a:gd name="connsiteY49" fmla="*/ 1169582 h 2882365"/>
              <a:gd name="connsiteX50" fmla="*/ 534307 w 2365364"/>
              <a:gd name="connsiteY50" fmla="*/ 925033 h 2882365"/>
              <a:gd name="connsiteX51" fmla="*/ 768224 w 2365364"/>
              <a:gd name="connsiteY51" fmla="*/ 903768 h 2882365"/>
              <a:gd name="connsiteX52" fmla="*/ 1097833 w 2365364"/>
              <a:gd name="connsiteY52" fmla="*/ 1105786 h 2882365"/>
              <a:gd name="connsiteX53" fmla="*/ 1108465 w 2365364"/>
              <a:gd name="connsiteY53" fmla="*/ 1722475 h 2882365"/>
              <a:gd name="connsiteX54" fmla="*/ 1044670 w 2365364"/>
              <a:gd name="connsiteY54" fmla="*/ 1765005 h 2882365"/>
              <a:gd name="connsiteX55" fmla="*/ 874549 w 2365364"/>
              <a:gd name="connsiteY55" fmla="*/ 1754372 h 2882365"/>
              <a:gd name="connsiteX56" fmla="*/ 640633 w 2365364"/>
              <a:gd name="connsiteY56" fmla="*/ 1382233 h 2882365"/>
              <a:gd name="connsiteX57" fmla="*/ 587470 w 2365364"/>
              <a:gd name="connsiteY57" fmla="*/ 1137684 h 2882365"/>
              <a:gd name="connsiteX58" fmla="*/ 587470 w 2365364"/>
              <a:gd name="connsiteY58" fmla="*/ 733647 h 2882365"/>
              <a:gd name="connsiteX59" fmla="*/ 651265 w 2365364"/>
              <a:gd name="connsiteY59" fmla="*/ 637954 h 2882365"/>
              <a:gd name="connsiteX60" fmla="*/ 683163 w 2365364"/>
              <a:gd name="connsiteY60" fmla="*/ 595424 h 2882365"/>
              <a:gd name="connsiteX61" fmla="*/ 746958 w 2365364"/>
              <a:gd name="connsiteY61" fmla="*/ 584791 h 2882365"/>
              <a:gd name="connsiteX62" fmla="*/ 789489 w 2365364"/>
              <a:gd name="connsiteY62" fmla="*/ 574159 h 2882365"/>
              <a:gd name="connsiteX63" fmla="*/ 938344 w 2365364"/>
              <a:gd name="connsiteY63" fmla="*/ 584791 h 2882365"/>
              <a:gd name="connsiteX64" fmla="*/ 1055303 w 2365364"/>
              <a:gd name="connsiteY64" fmla="*/ 712382 h 2882365"/>
              <a:gd name="connsiteX65" fmla="*/ 1129730 w 2365364"/>
              <a:gd name="connsiteY65" fmla="*/ 903768 h 2882365"/>
              <a:gd name="connsiteX66" fmla="*/ 1087200 w 2365364"/>
              <a:gd name="connsiteY66" fmla="*/ 1254642 h 2882365"/>
              <a:gd name="connsiteX67" fmla="*/ 1002140 w 2365364"/>
              <a:gd name="connsiteY67" fmla="*/ 1318438 h 2882365"/>
              <a:gd name="connsiteX68" fmla="*/ 757591 w 2365364"/>
              <a:gd name="connsiteY68" fmla="*/ 1180214 h 2882365"/>
              <a:gd name="connsiteX69" fmla="*/ 332289 w 2365364"/>
              <a:gd name="connsiteY69" fmla="*/ 659219 h 2882365"/>
              <a:gd name="connsiteX70" fmla="*/ 311024 w 2365364"/>
              <a:gd name="connsiteY70" fmla="*/ 552893 h 2882365"/>
              <a:gd name="connsiteX71" fmla="*/ 374819 w 2365364"/>
              <a:gd name="connsiteY71" fmla="*/ 404038 h 2882365"/>
              <a:gd name="connsiteX72" fmla="*/ 704428 w 2365364"/>
              <a:gd name="connsiteY72" fmla="*/ 350875 h 2882365"/>
              <a:gd name="connsiteX73" fmla="*/ 938344 w 2365364"/>
              <a:gd name="connsiteY73" fmla="*/ 414670 h 2882365"/>
              <a:gd name="connsiteX74" fmla="*/ 1108465 w 2365364"/>
              <a:gd name="connsiteY74" fmla="*/ 637954 h 2882365"/>
              <a:gd name="connsiteX75" fmla="*/ 1140363 w 2365364"/>
              <a:gd name="connsiteY75" fmla="*/ 818707 h 2882365"/>
              <a:gd name="connsiteX76" fmla="*/ 1129730 w 2365364"/>
              <a:gd name="connsiteY76" fmla="*/ 925033 h 2882365"/>
              <a:gd name="connsiteX77" fmla="*/ 1065935 w 2365364"/>
              <a:gd name="connsiteY77" fmla="*/ 978196 h 2882365"/>
              <a:gd name="connsiteX78" fmla="*/ 651265 w 2365364"/>
              <a:gd name="connsiteY78" fmla="*/ 903768 h 2882365"/>
              <a:gd name="connsiteX79" fmla="*/ 598103 w 2365364"/>
              <a:gd name="connsiteY79" fmla="*/ 808075 h 2882365"/>
              <a:gd name="connsiteX80" fmla="*/ 566205 w 2365364"/>
              <a:gd name="connsiteY80" fmla="*/ 733647 h 2882365"/>
              <a:gd name="connsiteX81" fmla="*/ 587470 w 2365364"/>
              <a:gd name="connsiteY81" fmla="*/ 478466 h 2882365"/>
              <a:gd name="connsiteX82" fmla="*/ 800121 w 2365364"/>
              <a:gd name="connsiteY82" fmla="*/ 340242 h 2882365"/>
              <a:gd name="connsiteX83" fmla="*/ 1523135 w 2365364"/>
              <a:gd name="connsiteY83" fmla="*/ 212652 h 2882365"/>
              <a:gd name="connsiteX84" fmla="*/ 1757051 w 2365364"/>
              <a:gd name="connsiteY84" fmla="*/ 350875 h 2882365"/>
              <a:gd name="connsiteX85" fmla="*/ 2012233 w 2365364"/>
              <a:gd name="connsiteY85" fmla="*/ 648586 h 2882365"/>
              <a:gd name="connsiteX86" fmla="*/ 1990968 w 2365364"/>
              <a:gd name="connsiteY86" fmla="*/ 978196 h 2882365"/>
              <a:gd name="connsiteX87" fmla="*/ 1948437 w 2365364"/>
              <a:gd name="connsiteY87" fmla="*/ 1031359 h 2882365"/>
              <a:gd name="connsiteX88" fmla="*/ 1905907 w 2365364"/>
              <a:gd name="connsiteY88" fmla="*/ 1020726 h 2882365"/>
              <a:gd name="connsiteX89" fmla="*/ 1916540 w 2365364"/>
              <a:gd name="connsiteY89" fmla="*/ 808075 h 2882365"/>
              <a:gd name="connsiteX90" fmla="*/ 2129191 w 2365364"/>
              <a:gd name="connsiteY90" fmla="*/ 818707 h 2882365"/>
              <a:gd name="connsiteX91" fmla="*/ 2309944 w 2365364"/>
              <a:gd name="connsiteY91" fmla="*/ 999461 h 2882365"/>
              <a:gd name="connsiteX92" fmla="*/ 2341842 w 2365364"/>
              <a:gd name="connsiteY92" fmla="*/ 1095154 h 2882365"/>
              <a:gd name="connsiteX93" fmla="*/ 2235517 w 2365364"/>
              <a:gd name="connsiteY93" fmla="*/ 1722475 h 2882365"/>
              <a:gd name="connsiteX94" fmla="*/ 2118558 w 2365364"/>
              <a:gd name="connsiteY94" fmla="*/ 1860698 h 2882365"/>
              <a:gd name="connsiteX95" fmla="*/ 1969703 w 2365364"/>
              <a:gd name="connsiteY95" fmla="*/ 1945759 h 2882365"/>
              <a:gd name="connsiteX96" fmla="*/ 1746419 w 2365364"/>
              <a:gd name="connsiteY96" fmla="*/ 1860698 h 2882365"/>
              <a:gd name="connsiteX97" fmla="*/ 1671991 w 2365364"/>
              <a:gd name="connsiteY97" fmla="*/ 1786270 h 2882365"/>
              <a:gd name="connsiteX98" fmla="*/ 1810214 w 2365364"/>
              <a:gd name="connsiteY98" fmla="*/ 1679945 h 2882365"/>
              <a:gd name="connsiteX99" fmla="*/ 1937805 w 2365364"/>
              <a:gd name="connsiteY99" fmla="*/ 1786270 h 2882365"/>
              <a:gd name="connsiteX100" fmla="*/ 1980335 w 2365364"/>
              <a:gd name="connsiteY100" fmla="*/ 1828800 h 2882365"/>
              <a:gd name="connsiteX101" fmla="*/ 2044130 w 2365364"/>
              <a:gd name="connsiteY101" fmla="*/ 2052084 h 2882365"/>
              <a:gd name="connsiteX102" fmla="*/ 1810214 w 2365364"/>
              <a:gd name="connsiteY102" fmla="*/ 2647507 h 2882365"/>
              <a:gd name="connsiteX103" fmla="*/ 1767684 w 2365364"/>
              <a:gd name="connsiteY103" fmla="*/ 2658140 h 2882365"/>
              <a:gd name="connsiteX104" fmla="*/ 1693256 w 2365364"/>
              <a:gd name="connsiteY104" fmla="*/ 2626242 h 2882365"/>
              <a:gd name="connsiteX105" fmla="*/ 1757051 w 2365364"/>
              <a:gd name="connsiteY105" fmla="*/ 2636875 h 2882365"/>
              <a:gd name="connsiteX106" fmla="*/ 1799582 w 2365364"/>
              <a:gd name="connsiteY106" fmla="*/ 2721935 h 2882365"/>
              <a:gd name="connsiteX107" fmla="*/ 1767684 w 2365364"/>
              <a:gd name="connsiteY107" fmla="*/ 2860159 h 2882365"/>
              <a:gd name="connsiteX108" fmla="*/ 1661358 w 2365364"/>
              <a:gd name="connsiteY108" fmla="*/ 2881424 h 2882365"/>
              <a:gd name="connsiteX109" fmla="*/ 1310484 w 2365364"/>
              <a:gd name="connsiteY109" fmla="*/ 2849526 h 2882365"/>
              <a:gd name="connsiteX110" fmla="*/ 821386 w 2365364"/>
              <a:gd name="connsiteY110" fmla="*/ 2679405 h 2882365"/>
              <a:gd name="connsiteX111" fmla="*/ 778856 w 2365364"/>
              <a:gd name="connsiteY111" fmla="*/ 2615610 h 2882365"/>
              <a:gd name="connsiteX112" fmla="*/ 800121 w 2365364"/>
              <a:gd name="connsiteY112" fmla="*/ 2488019 h 2882365"/>
              <a:gd name="connsiteX113" fmla="*/ 832019 w 2365364"/>
              <a:gd name="connsiteY113" fmla="*/ 2477386 h 2882365"/>
              <a:gd name="connsiteX114" fmla="*/ 959610 w 2365364"/>
              <a:gd name="connsiteY114" fmla="*/ 2519917 h 2882365"/>
              <a:gd name="connsiteX115" fmla="*/ 853284 w 2365364"/>
              <a:gd name="connsiteY115" fmla="*/ 2828261 h 2882365"/>
              <a:gd name="connsiteX116" fmla="*/ 715061 w 2365364"/>
              <a:gd name="connsiteY116" fmla="*/ 2860159 h 2882365"/>
              <a:gd name="connsiteX117" fmla="*/ 502410 w 2365364"/>
              <a:gd name="connsiteY117" fmla="*/ 2849526 h 2882365"/>
              <a:gd name="connsiteX118" fmla="*/ 140903 w 2365364"/>
              <a:gd name="connsiteY118" fmla="*/ 2604977 h 2882365"/>
              <a:gd name="connsiteX119" fmla="*/ 87740 w 2365364"/>
              <a:gd name="connsiteY119" fmla="*/ 2392326 h 2882365"/>
              <a:gd name="connsiteX120" fmla="*/ 215330 w 2365364"/>
              <a:gd name="connsiteY120" fmla="*/ 2264735 h 2882365"/>
              <a:gd name="connsiteX121" fmla="*/ 513042 w 2365364"/>
              <a:gd name="connsiteY121" fmla="*/ 2211572 h 2882365"/>
              <a:gd name="connsiteX122" fmla="*/ 619368 w 2365364"/>
              <a:gd name="connsiteY122" fmla="*/ 2232838 h 2882365"/>
              <a:gd name="connsiteX123" fmla="*/ 672530 w 2365364"/>
              <a:gd name="connsiteY123" fmla="*/ 2679405 h 2882365"/>
              <a:gd name="connsiteX124" fmla="*/ 470512 w 2365364"/>
              <a:gd name="connsiteY124" fmla="*/ 2551814 h 2882365"/>
              <a:gd name="connsiteX125" fmla="*/ 45210 w 2365364"/>
              <a:gd name="connsiteY125" fmla="*/ 1637414 h 2882365"/>
              <a:gd name="connsiteX126" fmla="*/ 87740 w 2365364"/>
              <a:gd name="connsiteY126" fmla="*/ 1052624 h 2882365"/>
              <a:gd name="connsiteX127" fmla="*/ 236596 w 2365364"/>
              <a:gd name="connsiteY127" fmla="*/ 1010093 h 2882365"/>
              <a:gd name="connsiteX128" fmla="*/ 513042 w 2365364"/>
              <a:gd name="connsiteY128" fmla="*/ 1020726 h 2882365"/>
              <a:gd name="connsiteX129" fmla="*/ 555572 w 2365364"/>
              <a:gd name="connsiteY129" fmla="*/ 1105786 h 2882365"/>
              <a:gd name="connsiteX130" fmla="*/ 470512 w 2365364"/>
              <a:gd name="connsiteY130" fmla="*/ 1446028 h 2882365"/>
              <a:gd name="connsiteX131" fmla="*/ 279126 w 2365364"/>
              <a:gd name="connsiteY131" fmla="*/ 1360968 h 2882365"/>
              <a:gd name="connsiteX132" fmla="*/ 215330 w 2365364"/>
              <a:gd name="connsiteY132" fmla="*/ 1148317 h 2882365"/>
              <a:gd name="connsiteX133" fmla="*/ 321656 w 2365364"/>
              <a:gd name="connsiteY133" fmla="*/ 637954 h 2882365"/>
              <a:gd name="connsiteX134" fmla="*/ 576837 w 2365364"/>
              <a:gd name="connsiteY134" fmla="*/ 691117 h 2882365"/>
              <a:gd name="connsiteX135" fmla="*/ 672530 w 2365364"/>
              <a:gd name="connsiteY135" fmla="*/ 1031359 h 2882365"/>
              <a:gd name="connsiteX136" fmla="*/ 470512 w 2365364"/>
              <a:gd name="connsiteY136" fmla="*/ 914400 h 2882365"/>
              <a:gd name="connsiteX137" fmla="*/ 172800 w 2365364"/>
              <a:gd name="connsiteY137" fmla="*/ 435935 h 2882365"/>
              <a:gd name="connsiteX138" fmla="*/ 162168 w 2365364"/>
              <a:gd name="connsiteY138" fmla="*/ 318977 h 2882365"/>
              <a:gd name="connsiteX139" fmla="*/ 300391 w 2365364"/>
              <a:gd name="connsiteY139" fmla="*/ 350875 h 2882365"/>
              <a:gd name="connsiteX140" fmla="*/ 385451 w 2365364"/>
              <a:gd name="connsiteY140" fmla="*/ 425303 h 2882365"/>
              <a:gd name="connsiteX141" fmla="*/ 247228 w 2365364"/>
              <a:gd name="connsiteY141" fmla="*/ 467833 h 2882365"/>
              <a:gd name="connsiteX142" fmla="*/ 183433 w 2365364"/>
              <a:gd name="connsiteY142" fmla="*/ 457200 h 2882365"/>
              <a:gd name="connsiteX143" fmla="*/ 215330 w 2365364"/>
              <a:gd name="connsiteY143" fmla="*/ 276447 h 2882365"/>
              <a:gd name="connsiteX144" fmla="*/ 289758 w 2365364"/>
              <a:gd name="connsiteY144" fmla="*/ 202019 h 2882365"/>
              <a:gd name="connsiteX145" fmla="*/ 470512 w 2365364"/>
              <a:gd name="connsiteY145" fmla="*/ 116959 h 2882365"/>
              <a:gd name="connsiteX146" fmla="*/ 746958 w 2365364"/>
              <a:gd name="connsiteY146" fmla="*/ 0 h 2882365"/>
              <a:gd name="connsiteX147" fmla="*/ 1034037 w 2365364"/>
              <a:gd name="connsiteY147" fmla="*/ 10633 h 2882365"/>
              <a:gd name="connsiteX148" fmla="*/ 1065935 w 2365364"/>
              <a:gd name="connsiteY148" fmla="*/ 31898 h 2882365"/>
              <a:gd name="connsiteX149" fmla="*/ 1140363 w 2365364"/>
              <a:gd name="connsiteY149" fmla="*/ 74428 h 2882365"/>
              <a:gd name="connsiteX150" fmla="*/ 1172261 w 2365364"/>
              <a:gd name="connsiteY150" fmla="*/ 95693 h 2882365"/>
              <a:gd name="connsiteX151" fmla="*/ 1204158 w 2365364"/>
              <a:gd name="connsiteY151" fmla="*/ 106326 h 28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2365364" h="2882365">
                <a:moveTo>
                  <a:pt x="417349" y="1031359"/>
                </a:moveTo>
                <a:cubicBezTo>
                  <a:pt x="449247" y="917945"/>
                  <a:pt x="466336" y="799278"/>
                  <a:pt x="513042" y="691117"/>
                </a:cubicBezTo>
                <a:cubicBezTo>
                  <a:pt x="553575" y="597251"/>
                  <a:pt x="724678" y="475054"/>
                  <a:pt x="800121" y="435935"/>
                </a:cubicBezTo>
                <a:cubicBezTo>
                  <a:pt x="832208" y="419297"/>
                  <a:pt x="871005" y="421758"/>
                  <a:pt x="906447" y="414670"/>
                </a:cubicBezTo>
                <a:cubicBezTo>
                  <a:pt x="980875" y="418214"/>
                  <a:pt x="1059265" y="401081"/>
                  <a:pt x="1129730" y="425303"/>
                </a:cubicBezTo>
                <a:cubicBezTo>
                  <a:pt x="1199170" y="449173"/>
                  <a:pt x="1249687" y="536125"/>
                  <a:pt x="1289219" y="595424"/>
                </a:cubicBezTo>
                <a:cubicBezTo>
                  <a:pt x="1303396" y="676940"/>
                  <a:pt x="1326890" y="757375"/>
                  <a:pt x="1331749" y="839972"/>
                </a:cubicBezTo>
                <a:cubicBezTo>
                  <a:pt x="1337580" y="939101"/>
                  <a:pt x="1335565" y="1039440"/>
                  <a:pt x="1321117" y="1137684"/>
                </a:cubicBezTo>
                <a:cubicBezTo>
                  <a:pt x="1318434" y="1155925"/>
                  <a:pt x="1256673" y="1232229"/>
                  <a:pt x="1236056" y="1244010"/>
                </a:cubicBezTo>
                <a:cubicBezTo>
                  <a:pt x="1208084" y="1259994"/>
                  <a:pt x="1060217" y="1334479"/>
                  <a:pt x="991507" y="1350335"/>
                </a:cubicBezTo>
                <a:cubicBezTo>
                  <a:pt x="967088" y="1355970"/>
                  <a:pt x="941888" y="1357424"/>
                  <a:pt x="917079" y="1360968"/>
                </a:cubicBezTo>
                <a:cubicBezTo>
                  <a:pt x="899358" y="1346791"/>
                  <a:pt x="869764" y="1340365"/>
                  <a:pt x="863917" y="1318438"/>
                </a:cubicBezTo>
                <a:cubicBezTo>
                  <a:pt x="834785" y="1209191"/>
                  <a:pt x="902052" y="1163344"/>
                  <a:pt x="970242" y="1095154"/>
                </a:cubicBezTo>
                <a:cubicBezTo>
                  <a:pt x="1000420" y="1064976"/>
                  <a:pt x="1032609" y="1036754"/>
                  <a:pt x="1065935" y="1010093"/>
                </a:cubicBezTo>
                <a:cubicBezTo>
                  <a:pt x="1122867" y="964548"/>
                  <a:pt x="1203987" y="928370"/>
                  <a:pt x="1267954" y="903768"/>
                </a:cubicBezTo>
                <a:cubicBezTo>
                  <a:pt x="1312947" y="886463"/>
                  <a:pt x="1359071" y="871478"/>
                  <a:pt x="1406177" y="861238"/>
                </a:cubicBezTo>
                <a:cubicBezTo>
                  <a:pt x="1440983" y="853671"/>
                  <a:pt x="1477061" y="854149"/>
                  <a:pt x="1512503" y="850605"/>
                </a:cubicBezTo>
                <a:cubicBezTo>
                  <a:pt x="1583387" y="868326"/>
                  <a:pt x="1667868" y="858416"/>
                  <a:pt x="1725154" y="903768"/>
                </a:cubicBezTo>
                <a:cubicBezTo>
                  <a:pt x="1780957" y="947945"/>
                  <a:pt x="1777698" y="1272916"/>
                  <a:pt x="1778317" y="1286540"/>
                </a:cubicBezTo>
                <a:cubicBezTo>
                  <a:pt x="1767684" y="1417675"/>
                  <a:pt x="1784442" y="1553994"/>
                  <a:pt x="1746419" y="1679945"/>
                </a:cubicBezTo>
                <a:cubicBezTo>
                  <a:pt x="1717930" y="1774314"/>
                  <a:pt x="1570303" y="1898767"/>
                  <a:pt x="1469972" y="1924493"/>
                </a:cubicBezTo>
                <a:cubicBezTo>
                  <a:pt x="1380119" y="1947532"/>
                  <a:pt x="1285675" y="1945758"/>
                  <a:pt x="1193526" y="1956391"/>
                </a:cubicBezTo>
                <a:cubicBezTo>
                  <a:pt x="1030493" y="1942214"/>
                  <a:pt x="866431" y="1937004"/>
                  <a:pt x="704428" y="1913861"/>
                </a:cubicBezTo>
                <a:cubicBezTo>
                  <a:pt x="666640" y="1908463"/>
                  <a:pt x="629165" y="1893518"/>
                  <a:pt x="598103" y="1871331"/>
                </a:cubicBezTo>
                <a:cubicBezTo>
                  <a:pt x="577306" y="1856476"/>
                  <a:pt x="555572" y="1807535"/>
                  <a:pt x="555572" y="1807535"/>
                </a:cubicBezTo>
                <a:cubicBezTo>
                  <a:pt x="566205" y="1733107"/>
                  <a:pt x="554542" y="1651841"/>
                  <a:pt x="587470" y="1584252"/>
                </a:cubicBezTo>
                <a:cubicBezTo>
                  <a:pt x="624853" y="1507518"/>
                  <a:pt x="698233" y="1454203"/>
                  <a:pt x="757591" y="1392866"/>
                </a:cubicBezTo>
                <a:cubicBezTo>
                  <a:pt x="895408" y="1250455"/>
                  <a:pt x="926056" y="1232536"/>
                  <a:pt x="1108465" y="1137684"/>
                </a:cubicBezTo>
                <a:cubicBezTo>
                  <a:pt x="1143835" y="1119292"/>
                  <a:pt x="1237005" y="1102032"/>
                  <a:pt x="1267954" y="1095154"/>
                </a:cubicBezTo>
                <a:cubicBezTo>
                  <a:pt x="1338838" y="1112875"/>
                  <a:pt x="1420064" y="1107411"/>
                  <a:pt x="1480605" y="1148317"/>
                </a:cubicBezTo>
                <a:cubicBezTo>
                  <a:pt x="1557689" y="1200401"/>
                  <a:pt x="1661358" y="1360968"/>
                  <a:pt x="1661358" y="1360968"/>
                </a:cubicBezTo>
                <a:cubicBezTo>
                  <a:pt x="1769982" y="1632528"/>
                  <a:pt x="1827400" y="1672645"/>
                  <a:pt x="1799582" y="1956391"/>
                </a:cubicBezTo>
                <a:cubicBezTo>
                  <a:pt x="1797279" y="1979883"/>
                  <a:pt x="1765793" y="2239055"/>
                  <a:pt x="1682624" y="2296633"/>
                </a:cubicBezTo>
                <a:cubicBezTo>
                  <a:pt x="1541705" y="2394192"/>
                  <a:pt x="1432894" y="2422925"/>
                  <a:pt x="1278586" y="2477386"/>
                </a:cubicBezTo>
                <a:cubicBezTo>
                  <a:pt x="858927" y="2414884"/>
                  <a:pt x="852053" y="2476535"/>
                  <a:pt x="576837" y="2286000"/>
                </a:cubicBezTo>
                <a:cubicBezTo>
                  <a:pt x="547990" y="2266029"/>
                  <a:pt x="527219" y="2236381"/>
                  <a:pt x="502410" y="2211572"/>
                </a:cubicBezTo>
                <a:cubicBezTo>
                  <a:pt x="482847" y="2006166"/>
                  <a:pt x="459550" y="1925811"/>
                  <a:pt x="513042" y="1711842"/>
                </a:cubicBezTo>
                <a:cubicBezTo>
                  <a:pt x="523066" y="1671744"/>
                  <a:pt x="553002" y="1639284"/>
                  <a:pt x="576837" y="1605517"/>
                </a:cubicBezTo>
                <a:cubicBezTo>
                  <a:pt x="595681" y="1578822"/>
                  <a:pt x="613938" y="1549933"/>
                  <a:pt x="640633" y="1531089"/>
                </a:cubicBezTo>
                <a:cubicBezTo>
                  <a:pt x="675619" y="1506393"/>
                  <a:pt x="718605" y="1495647"/>
                  <a:pt x="757591" y="1477926"/>
                </a:cubicBezTo>
                <a:cubicBezTo>
                  <a:pt x="1137313" y="1549124"/>
                  <a:pt x="1218358" y="1475485"/>
                  <a:pt x="1427442" y="1711842"/>
                </a:cubicBezTo>
                <a:cubicBezTo>
                  <a:pt x="1463287" y="1752363"/>
                  <a:pt x="1484149" y="1803991"/>
                  <a:pt x="1512503" y="1850066"/>
                </a:cubicBezTo>
                <a:cubicBezTo>
                  <a:pt x="1516047" y="1924494"/>
                  <a:pt x="1527386" y="1998958"/>
                  <a:pt x="1523135" y="2073349"/>
                </a:cubicBezTo>
                <a:cubicBezTo>
                  <a:pt x="1516557" y="2188462"/>
                  <a:pt x="1478754" y="2271356"/>
                  <a:pt x="1406177" y="2360428"/>
                </a:cubicBezTo>
                <a:cubicBezTo>
                  <a:pt x="1361852" y="2414827"/>
                  <a:pt x="1313751" y="2467575"/>
                  <a:pt x="1257321" y="2509284"/>
                </a:cubicBezTo>
                <a:cubicBezTo>
                  <a:pt x="1230282" y="2529269"/>
                  <a:pt x="1193526" y="2530549"/>
                  <a:pt x="1161628" y="2541182"/>
                </a:cubicBezTo>
                <a:cubicBezTo>
                  <a:pt x="1026949" y="2516373"/>
                  <a:pt x="887731" y="2509386"/>
                  <a:pt x="757591" y="2466754"/>
                </a:cubicBezTo>
                <a:cubicBezTo>
                  <a:pt x="590184" y="2411914"/>
                  <a:pt x="492785" y="2287008"/>
                  <a:pt x="374819" y="2169042"/>
                </a:cubicBezTo>
                <a:cubicBezTo>
                  <a:pt x="357098" y="2126512"/>
                  <a:pt x="333677" y="2085930"/>
                  <a:pt x="321656" y="2041452"/>
                </a:cubicBezTo>
                <a:cubicBezTo>
                  <a:pt x="236613" y="1726796"/>
                  <a:pt x="242885" y="1528973"/>
                  <a:pt x="321656" y="1169582"/>
                </a:cubicBezTo>
                <a:cubicBezTo>
                  <a:pt x="330619" y="1128688"/>
                  <a:pt x="461155" y="946271"/>
                  <a:pt x="534307" y="925033"/>
                </a:cubicBezTo>
                <a:cubicBezTo>
                  <a:pt x="609496" y="903204"/>
                  <a:pt x="690252" y="910856"/>
                  <a:pt x="768224" y="903768"/>
                </a:cubicBezTo>
                <a:cubicBezTo>
                  <a:pt x="878094" y="971107"/>
                  <a:pt x="1011499" y="1010118"/>
                  <a:pt x="1097833" y="1105786"/>
                </a:cubicBezTo>
                <a:cubicBezTo>
                  <a:pt x="1217910" y="1238844"/>
                  <a:pt x="1137062" y="1618484"/>
                  <a:pt x="1108465" y="1722475"/>
                </a:cubicBezTo>
                <a:cubicBezTo>
                  <a:pt x="1101688" y="1747118"/>
                  <a:pt x="1065935" y="1750828"/>
                  <a:pt x="1044670" y="1765005"/>
                </a:cubicBezTo>
                <a:cubicBezTo>
                  <a:pt x="987963" y="1761461"/>
                  <a:pt x="923270" y="1783604"/>
                  <a:pt x="874549" y="1754372"/>
                </a:cubicBezTo>
                <a:cubicBezTo>
                  <a:pt x="753252" y="1681594"/>
                  <a:pt x="693048" y="1500168"/>
                  <a:pt x="640633" y="1382233"/>
                </a:cubicBezTo>
                <a:cubicBezTo>
                  <a:pt x="622912" y="1300717"/>
                  <a:pt x="599845" y="1220181"/>
                  <a:pt x="587470" y="1137684"/>
                </a:cubicBezTo>
                <a:cubicBezTo>
                  <a:pt x="572520" y="1038015"/>
                  <a:pt x="573894" y="825282"/>
                  <a:pt x="587470" y="733647"/>
                </a:cubicBezTo>
                <a:cubicBezTo>
                  <a:pt x="595533" y="679222"/>
                  <a:pt x="621884" y="672232"/>
                  <a:pt x="651265" y="637954"/>
                </a:cubicBezTo>
                <a:cubicBezTo>
                  <a:pt x="662798" y="624499"/>
                  <a:pt x="667672" y="604030"/>
                  <a:pt x="683163" y="595424"/>
                </a:cubicBezTo>
                <a:cubicBezTo>
                  <a:pt x="702008" y="584954"/>
                  <a:pt x="725818" y="589019"/>
                  <a:pt x="746958" y="584791"/>
                </a:cubicBezTo>
                <a:cubicBezTo>
                  <a:pt x="761287" y="581925"/>
                  <a:pt x="775312" y="577703"/>
                  <a:pt x="789489" y="574159"/>
                </a:cubicBezTo>
                <a:cubicBezTo>
                  <a:pt x="839107" y="577703"/>
                  <a:pt x="890941" y="569708"/>
                  <a:pt x="938344" y="584791"/>
                </a:cubicBezTo>
                <a:cubicBezTo>
                  <a:pt x="1007160" y="606687"/>
                  <a:pt x="1031212" y="654562"/>
                  <a:pt x="1055303" y="712382"/>
                </a:cubicBezTo>
                <a:cubicBezTo>
                  <a:pt x="1081630" y="775566"/>
                  <a:pt x="1104921" y="839973"/>
                  <a:pt x="1129730" y="903768"/>
                </a:cubicBezTo>
                <a:cubicBezTo>
                  <a:pt x="1145097" y="1042067"/>
                  <a:pt x="1160069" y="1086482"/>
                  <a:pt x="1087200" y="1254642"/>
                </a:cubicBezTo>
                <a:cubicBezTo>
                  <a:pt x="1073108" y="1287162"/>
                  <a:pt x="1030493" y="1297173"/>
                  <a:pt x="1002140" y="1318438"/>
                </a:cubicBezTo>
                <a:cubicBezTo>
                  <a:pt x="852923" y="1288593"/>
                  <a:pt x="896201" y="1315078"/>
                  <a:pt x="757591" y="1180214"/>
                </a:cubicBezTo>
                <a:cubicBezTo>
                  <a:pt x="474102" y="904386"/>
                  <a:pt x="535177" y="963550"/>
                  <a:pt x="332289" y="659219"/>
                </a:cubicBezTo>
                <a:cubicBezTo>
                  <a:pt x="325201" y="623777"/>
                  <a:pt x="305082" y="588545"/>
                  <a:pt x="311024" y="552893"/>
                </a:cubicBezTo>
                <a:cubicBezTo>
                  <a:pt x="319899" y="499644"/>
                  <a:pt x="334694" y="440151"/>
                  <a:pt x="374819" y="404038"/>
                </a:cubicBezTo>
                <a:cubicBezTo>
                  <a:pt x="430625" y="353813"/>
                  <a:pt x="648863" y="354143"/>
                  <a:pt x="704428" y="350875"/>
                </a:cubicBezTo>
                <a:cubicBezTo>
                  <a:pt x="782400" y="372140"/>
                  <a:pt x="863665" y="383768"/>
                  <a:pt x="938344" y="414670"/>
                </a:cubicBezTo>
                <a:cubicBezTo>
                  <a:pt x="1016849" y="447155"/>
                  <a:pt x="1077538" y="586409"/>
                  <a:pt x="1108465" y="637954"/>
                </a:cubicBezTo>
                <a:cubicBezTo>
                  <a:pt x="1124892" y="703662"/>
                  <a:pt x="1140363" y="749409"/>
                  <a:pt x="1140363" y="818707"/>
                </a:cubicBezTo>
                <a:cubicBezTo>
                  <a:pt x="1140363" y="854326"/>
                  <a:pt x="1144793" y="892756"/>
                  <a:pt x="1129730" y="925033"/>
                </a:cubicBezTo>
                <a:cubicBezTo>
                  <a:pt x="1118024" y="950117"/>
                  <a:pt x="1087200" y="960475"/>
                  <a:pt x="1065935" y="978196"/>
                </a:cubicBezTo>
                <a:cubicBezTo>
                  <a:pt x="1040085" y="975846"/>
                  <a:pt x="736506" y="1004508"/>
                  <a:pt x="651265" y="903768"/>
                </a:cubicBezTo>
                <a:cubicBezTo>
                  <a:pt x="627695" y="875912"/>
                  <a:pt x="614422" y="840712"/>
                  <a:pt x="598103" y="808075"/>
                </a:cubicBezTo>
                <a:cubicBezTo>
                  <a:pt x="586032" y="783933"/>
                  <a:pt x="576838" y="758456"/>
                  <a:pt x="566205" y="733647"/>
                </a:cubicBezTo>
                <a:cubicBezTo>
                  <a:pt x="573293" y="648587"/>
                  <a:pt x="543847" y="551832"/>
                  <a:pt x="587470" y="478466"/>
                </a:cubicBezTo>
                <a:cubicBezTo>
                  <a:pt x="630677" y="405799"/>
                  <a:pt x="721449" y="371195"/>
                  <a:pt x="800121" y="340242"/>
                </a:cubicBezTo>
                <a:cubicBezTo>
                  <a:pt x="1142990" y="205342"/>
                  <a:pt x="1203809" y="224478"/>
                  <a:pt x="1523135" y="212652"/>
                </a:cubicBezTo>
                <a:cubicBezTo>
                  <a:pt x="1601107" y="258726"/>
                  <a:pt x="1684597" y="296534"/>
                  <a:pt x="1757051" y="350875"/>
                </a:cubicBezTo>
                <a:cubicBezTo>
                  <a:pt x="1875187" y="439477"/>
                  <a:pt x="1929282" y="532456"/>
                  <a:pt x="2012233" y="648586"/>
                </a:cubicBezTo>
                <a:cubicBezTo>
                  <a:pt x="2036926" y="809093"/>
                  <a:pt x="2052735" y="800616"/>
                  <a:pt x="1990968" y="978196"/>
                </a:cubicBezTo>
                <a:cubicBezTo>
                  <a:pt x="1983512" y="999630"/>
                  <a:pt x="1962614" y="1013638"/>
                  <a:pt x="1948437" y="1031359"/>
                </a:cubicBezTo>
                <a:cubicBezTo>
                  <a:pt x="1934260" y="1027815"/>
                  <a:pt x="1914675" y="1032416"/>
                  <a:pt x="1905907" y="1020726"/>
                </a:cubicBezTo>
                <a:cubicBezTo>
                  <a:pt x="1858554" y="957588"/>
                  <a:pt x="1902843" y="867427"/>
                  <a:pt x="1916540" y="808075"/>
                </a:cubicBezTo>
                <a:cubicBezTo>
                  <a:pt x="1987424" y="811619"/>
                  <a:pt x="2059794" y="803836"/>
                  <a:pt x="2129191" y="818707"/>
                </a:cubicBezTo>
                <a:cubicBezTo>
                  <a:pt x="2211567" y="836359"/>
                  <a:pt x="2270137" y="946385"/>
                  <a:pt x="2309944" y="999461"/>
                </a:cubicBezTo>
                <a:cubicBezTo>
                  <a:pt x="2320577" y="1031359"/>
                  <a:pt x="2337217" y="1061851"/>
                  <a:pt x="2341842" y="1095154"/>
                </a:cubicBezTo>
                <a:cubicBezTo>
                  <a:pt x="2382933" y="1391009"/>
                  <a:pt x="2383067" y="1433791"/>
                  <a:pt x="2235517" y="1722475"/>
                </a:cubicBezTo>
                <a:cubicBezTo>
                  <a:pt x="2208049" y="1776218"/>
                  <a:pt x="2164772" y="1821878"/>
                  <a:pt x="2118558" y="1860698"/>
                </a:cubicBezTo>
                <a:cubicBezTo>
                  <a:pt x="2074799" y="1897455"/>
                  <a:pt x="2019321" y="1917405"/>
                  <a:pt x="1969703" y="1945759"/>
                </a:cubicBezTo>
                <a:cubicBezTo>
                  <a:pt x="1895275" y="1917405"/>
                  <a:pt x="1816625" y="1898309"/>
                  <a:pt x="1746419" y="1860698"/>
                </a:cubicBezTo>
                <a:cubicBezTo>
                  <a:pt x="1715492" y="1844130"/>
                  <a:pt x="1660314" y="1819355"/>
                  <a:pt x="1671991" y="1786270"/>
                </a:cubicBezTo>
                <a:cubicBezTo>
                  <a:pt x="1691337" y="1731455"/>
                  <a:pt x="1764140" y="1715387"/>
                  <a:pt x="1810214" y="1679945"/>
                </a:cubicBezTo>
                <a:cubicBezTo>
                  <a:pt x="1852744" y="1715387"/>
                  <a:pt x="1896141" y="1749814"/>
                  <a:pt x="1937805" y="1786270"/>
                </a:cubicBezTo>
                <a:cubicBezTo>
                  <a:pt x="1952893" y="1799472"/>
                  <a:pt x="1972889" y="1810185"/>
                  <a:pt x="1980335" y="1828800"/>
                </a:cubicBezTo>
                <a:cubicBezTo>
                  <a:pt x="2009083" y="1900670"/>
                  <a:pt x="2022865" y="1977656"/>
                  <a:pt x="2044130" y="2052084"/>
                </a:cubicBezTo>
                <a:cubicBezTo>
                  <a:pt x="1959782" y="2381806"/>
                  <a:pt x="2010533" y="2460542"/>
                  <a:pt x="1810214" y="2647507"/>
                </a:cubicBezTo>
                <a:cubicBezTo>
                  <a:pt x="1799531" y="2657478"/>
                  <a:pt x="1781861" y="2654596"/>
                  <a:pt x="1767684" y="2658140"/>
                </a:cubicBezTo>
                <a:cubicBezTo>
                  <a:pt x="1742875" y="2647507"/>
                  <a:pt x="1705328" y="2650384"/>
                  <a:pt x="1693256" y="2626242"/>
                </a:cubicBezTo>
                <a:cubicBezTo>
                  <a:pt x="1683614" y="2606960"/>
                  <a:pt x="1741027" y="2622453"/>
                  <a:pt x="1757051" y="2636875"/>
                </a:cubicBezTo>
                <a:cubicBezTo>
                  <a:pt x="1780614" y="2658081"/>
                  <a:pt x="1785405" y="2693582"/>
                  <a:pt x="1799582" y="2721935"/>
                </a:cubicBezTo>
                <a:cubicBezTo>
                  <a:pt x="1788949" y="2768010"/>
                  <a:pt x="1798653" y="2824426"/>
                  <a:pt x="1767684" y="2860159"/>
                </a:cubicBezTo>
                <a:cubicBezTo>
                  <a:pt x="1744012" y="2887473"/>
                  <a:pt x="1697492" y="2882264"/>
                  <a:pt x="1661358" y="2881424"/>
                </a:cubicBezTo>
                <a:cubicBezTo>
                  <a:pt x="1543949" y="2878693"/>
                  <a:pt x="1427442" y="2860159"/>
                  <a:pt x="1310484" y="2849526"/>
                </a:cubicBezTo>
                <a:cubicBezTo>
                  <a:pt x="1176814" y="2811335"/>
                  <a:pt x="950717" y="2761707"/>
                  <a:pt x="821386" y="2679405"/>
                </a:cubicBezTo>
                <a:cubicBezTo>
                  <a:pt x="799824" y="2665684"/>
                  <a:pt x="793033" y="2636875"/>
                  <a:pt x="778856" y="2615610"/>
                </a:cubicBezTo>
                <a:cubicBezTo>
                  <a:pt x="785944" y="2573080"/>
                  <a:pt x="784643" y="2528262"/>
                  <a:pt x="800121" y="2488019"/>
                </a:cubicBezTo>
                <a:cubicBezTo>
                  <a:pt x="804144" y="2477558"/>
                  <a:pt x="821029" y="2475188"/>
                  <a:pt x="832019" y="2477386"/>
                </a:cubicBezTo>
                <a:cubicBezTo>
                  <a:pt x="875979" y="2486178"/>
                  <a:pt x="917080" y="2505740"/>
                  <a:pt x="959610" y="2519917"/>
                </a:cubicBezTo>
                <a:cubicBezTo>
                  <a:pt x="947092" y="2638835"/>
                  <a:pt x="971594" y="2755021"/>
                  <a:pt x="853284" y="2828261"/>
                </a:cubicBezTo>
                <a:cubicBezTo>
                  <a:pt x="813079" y="2853150"/>
                  <a:pt x="761135" y="2849526"/>
                  <a:pt x="715061" y="2860159"/>
                </a:cubicBezTo>
                <a:cubicBezTo>
                  <a:pt x="644177" y="2856615"/>
                  <a:pt x="570651" y="2869024"/>
                  <a:pt x="502410" y="2849526"/>
                </a:cubicBezTo>
                <a:cubicBezTo>
                  <a:pt x="301008" y="2791983"/>
                  <a:pt x="270584" y="2734659"/>
                  <a:pt x="140903" y="2604977"/>
                </a:cubicBezTo>
                <a:cubicBezTo>
                  <a:pt x="129985" y="2572225"/>
                  <a:pt x="78024" y="2444146"/>
                  <a:pt x="87740" y="2392326"/>
                </a:cubicBezTo>
                <a:cubicBezTo>
                  <a:pt x="104390" y="2303527"/>
                  <a:pt x="141974" y="2296828"/>
                  <a:pt x="215330" y="2264735"/>
                </a:cubicBezTo>
                <a:cubicBezTo>
                  <a:pt x="338983" y="2210637"/>
                  <a:pt x="336387" y="2229238"/>
                  <a:pt x="513042" y="2211572"/>
                </a:cubicBezTo>
                <a:cubicBezTo>
                  <a:pt x="548484" y="2218661"/>
                  <a:pt x="596789" y="2204614"/>
                  <a:pt x="619368" y="2232838"/>
                </a:cubicBezTo>
                <a:cubicBezTo>
                  <a:pt x="716372" y="2354094"/>
                  <a:pt x="678002" y="2548071"/>
                  <a:pt x="672530" y="2679405"/>
                </a:cubicBezTo>
                <a:cubicBezTo>
                  <a:pt x="605191" y="2636875"/>
                  <a:pt x="522868" y="2611832"/>
                  <a:pt x="470512" y="2551814"/>
                </a:cubicBezTo>
                <a:cubicBezTo>
                  <a:pt x="223113" y="2268210"/>
                  <a:pt x="169547" y="1989703"/>
                  <a:pt x="45210" y="1637414"/>
                </a:cubicBezTo>
                <a:cubicBezTo>
                  <a:pt x="27117" y="1470055"/>
                  <a:pt x="-67797" y="1208161"/>
                  <a:pt x="87740" y="1052624"/>
                </a:cubicBezTo>
                <a:cubicBezTo>
                  <a:pt x="124230" y="1016134"/>
                  <a:pt x="186977" y="1024270"/>
                  <a:pt x="236596" y="1010093"/>
                </a:cubicBezTo>
                <a:cubicBezTo>
                  <a:pt x="328745" y="1013637"/>
                  <a:pt x="424714" y="994228"/>
                  <a:pt x="513042" y="1020726"/>
                </a:cubicBezTo>
                <a:cubicBezTo>
                  <a:pt x="543405" y="1029835"/>
                  <a:pt x="556406" y="1074097"/>
                  <a:pt x="555572" y="1105786"/>
                </a:cubicBezTo>
                <a:cubicBezTo>
                  <a:pt x="547678" y="1405790"/>
                  <a:pt x="586483" y="1368715"/>
                  <a:pt x="470512" y="1446028"/>
                </a:cubicBezTo>
                <a:cubicBezTo>
                  <a:pt x="406717" y="1417675"/>
                  <a:pt x="324559" y="1413973"/>
                  <a:pt x="279126" y="1360968"/>
                </a:cubicBezTo>
                <a:cubicBezTo>
                  <a:pt x="230964" y="1304779"/>
                  <a:pt x="217795" y="1222281"/>
                  <a:pt x="215330" y="1148317"/>
                </a:cubicBezTo>
                <a:cubicBezTo>
                  <a:pt x="202591" y="766144"/>
                  <a:pt x="187002" y="817492"/>
                  <a:pt x="321656" y="637954"/>
                </a:cubicBezTo>
                <a:cubicBezTo>
                  <a:pt x="406716" y="655675"/>
                  <a:pt x="503890" y="643916"/>
                  <a:pt x="576837" y="691117"/>
                </a:cubicBezTo>
                <a:cubicBezTo>
                  <a:pt x="719151" y="783202"/>
                  <a:pt x="680973" y="904712"/>
                  <a:pt x="672530" y="1031359"/>
                </a:cubicBezTo>
                <a:cubicBezTo>
                  <a:pt x="605191" y="992373"/>
                  <a:pt x="527745" y="967115"/>
                  <a:pt x="470512" y="914400"/>
                </a:cubicBezTo>
                <a:cubicBezTo>
                  <a:pt x="279342" y="738322"/>
                  <a:pt x="265617" y="652508"/>
                  <a:pt x="172800" y="435935"/>
                </a:cubicBezTo>
                <a:cubicBezTo>
                  <a:pt x="169256" y="396949"/>
                  <a:pt x="157594" y="357856"/>
                  <a:pt x="162168" y="318977"/>
                </a:cubicBezTo>
                <a:cubicBezTo>
                  <a:pt x="178702" y="178438"/>
                  <a:pt x="249971" y="307658"/>
                  <a:pt x="300391" y="350875"/>
                </a:cubicBezTo>
                <a:cubicBezTo>
                  <a:pt x="402881" y="438723"/>
                  <a:pt x="280699" y="320549"/>
                  <a:pt x="385451" y="425303"/>
                </a:cubicBezTo>
                <a:cubicBezTo>
                  <a:pt x="333044" y="460242"/>
                  <a:pt x="339035" y="462095"/>
                  <a:pt x="247228" y="467833"/>
                </a:cubicBezTo>
                <a:cubicBezTo>
                  <a:pt x="225712" y="469178"/>
                  <a:pt x="204698" y="460744"/>
                  <a:pt x="183433" y="457200"/>
                </a:cubicBezTo>
                <a:cubicBezTo>
                  <a:pt x="194065" y="396949"/>
                  <a:pt x="191799" y="332923"/>
                  <a:pt x="215330" y="276447"/>
                </a:cubicBezTo>
                <a:cubicBezTo>
                  <a:pt x="228824" y="244060"/>
                  <a:pt x="261315" y="222561"/>
                  <a:pt x="289758" y="202019"/>
                </a:cubicBezTo>
                <a:cubicBezTo>
                  <a:pt x="398384" y="123568"/>
                  <a:pt x="378726" y="154247"/>
                  <a:pt x="470512" y="116959"/>
                </a:cubicBezTo>
                <a:cubicBezTo>
                  <a:pt x="563211" y="79300"/>
                  <a:pt x="746958" y="0"/>
                  <a:pt x="746958" y="0"/>
                </a:cubicBezTo>
                <a:cubicBezTo>
                  <a:pt x="842651" y="3544"/>
                  <a:pt x="938754" y="1105"/>
                  <a:pt x="1034037" y="10633"/>
                </a:cubicBezTo>
                <a:cubicBezTo>
                  <a:pt x="1046752" y="11905"/>
                  <a:pt x="1054977" y="25323"/>
                  <a:pt x="1065935" y="31898"/>
                </a:cubicBezTo>
                <a:cubicBezTo>
                  <a:pt x="1090437" y="46599"/>
                  <a:pt x="1115861" y="59727"/>
                  <a:pt x="1140363" y="74428"/>
                </a:cubicBezTo>
                <a:cubicBezTo>
                  <a:pt x="1151321" y="81003"/>
                  <a:pt x="1160831" y="89978"/>
                  <a:pt x="1172261" y="95693"/>
                </a:cubicBezTo>
                <a:cubicBezTo>
                  <a:pt x="1182285" y="100705"/>
                  <a:pt x="1204158" y="106326"/>
                  <a:pt x="1204158" y="1063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7197965" y="1236729"/>
            <a:ext cx="597879" cy="3294239"/>
            <a:chOff x="7743088" y="1236729"/>
            <a:chExt cx="597879" cy="3294239"/>
          </a:xfrm>
        </p:grpSpPr>
        <p:sp>
          <p:nvSpPr>
            <p:cNvPr id="37" name="TextBox 36"/>
            <p:cNvSpPr txBox="1"/>
            <p:nvPr/>
          </p:nvSpPr>
          <p:spPr>
            <a:xfrm>
              <a:off x="7743090" y="2699184"/>
              <a:ext cx="597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43089" y="4161636"/>
              <a:ext cx="597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43088" y="1236729"/>
              <a:ext cx="597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300</a:t>
              </a:r>
              <a:endParaRPr lang="ko-KR" altLang="en-US" dirty="0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137" y="5416429"/>
            <a:ext cx="1578863" cy="14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2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기법 소개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링시그니쳐</a:t>
            </a:r>
            <a:endParaRPr lang="ko-KR" altLang="en-US" dirty="0"/>
          </a:p>
        </p:txBody>
      </p:sp>
      <p:sp>
        <p:nvSpPr>
          <p:cNvPr id="4" name="도넛 3"/>
          <p:cNvSpPr/>
          <p:nvPr/>
        </p:nvSpPr>
        <p:spPr>
          <a:xfrm>
            <a:off x="1095153" y="1687966"/>
            <a:ext cx="4327452" cy="4278816"/>
          </a:xfrm>
          <a:prstGeom prst="donut">
            <a:avLst>
              <a:gd name="adj" fmla="val 23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92886" y="1753856"/>
            <a:ext cx="931985" cy="9319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95152" y="3362742"/>
            <a:ext cx="931985" cy="9319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792886" y="5031567"/>
            <a:ext cx="931985" cy="9319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490620" y="3361381"/>
            <a:ext cx="931985" cy="93198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28" y="2599543"/>
            <a:ext cx="1073549" cy="107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27" y="3667886"/>
            <a:ext cx="1073549" cy="107354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29" y="1528478"/>
            <a:ext cx="1073549" cy="10735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426" y="4733745"/>
            <a:ext cx="1073549" cy="1073549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12" idx="1"/>
            <a:endCxn id="8" idx="6"/>
          </p:cNvCxnSpPr>
          <p:nvPr/>
        </p:nvCxnSpPr>
        <p:spPr>
          <a:xfrm flipH="1">
            <a:off x="5422605" y="2065253"/>
            <a:ext cx="2428824" cy="176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1"/>
            <a:endCxn id="8" idx="6"/>
          </p:cNvCxnSpPr>
          <p:nvPr/>
        </p:nvCxnSpPr>
        <p:spPr>
          <a:xfrm flipH="1">
            <a:off x="5422605" y="3136318"/>
            <a:ext cx="2428823" cy="69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1"/>
            <a:endCxn id="8" idx="6"/>
          </p:cNvCxnSpPr>
          <p:nvPr/>
        </p:nvCxnSpPr>
        <p:spPr>
          <a:xfrm flipH="1" flipV="1">
            <a:off x="5422605" y="3827374"/>
            <a:ext cx="2428822" cy="37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3" idx="1"/>
            <a:endCxn id="8" idx="6"/>
          </p:cNvCxnSpPr>
          <p:nvPr/>
        </p:nvCxnSpPr>
        <p:spPr>
          <a:xfrm flipH="1" flipV="1">
            <a:off x="5422605" y="3827374"/>
            <a:ext cx="2428821" cy="1443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409" y="2021715"/>
            <a:ext cx="1074348" cy="107434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474149" y="165238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492675" y="26866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482966" y="377770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70859" y="483836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785" y="5270519"/>
            <a:ext cx="1501270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8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265</Words>
  <Application>Microsoft Office PowerPoint</Application>
  <PresentationFormat>와이드스크린</PresentationFormat>
  <Paragraphs>136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블록체인 프라이버시</vt:lpstr>
      <vt:lpstr>블록체인 성질</vt:lpstr>
      <vt:lpstr>블록체인 성질</vt:lpstr>
      <vt:lpstr>프라이버시</vt:lpstr>
      <vt:lpstr>기법 소개 : 주소 변경</vt:lpstr>
      <vt:lpstr>UTXO? (Unspent Transaction Output)</vt:lpstr>
      <vt:lpstr>기법 소개 : 주소 변경</vt:lpstr>
      <vt:lpstr>기법 소개 : 믹싱</vt:lpstr>
      <vt:lpstr>기법 소개 : 링시그니쳐</vt:lpstr>
      <vt:lpstr>기법 소개 : 영지식 증명</vt:lpstr>
      <vt:lpstr>기법 소개 : 영지식 증명</vt:lpstr>
      <vt:lpstr>기법 소개 : 영지식 증명</vt:lpstr>
      <vt:lpstr>기법 소개 : 영지식 증명</vt:lpstr>
      <vt:lpstr>기법 소개 : 영지식 증명</vt:lpstr>
      <vt:lpstr>기법 소개 : 영지식 증명</vt:lpstr>
      <vt:lpstr>기법 소개 : 영지식 증명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프라이버시</dc:title>
  <dc:creator>user</dc:creator>
  <cp:lastModifiedBy>user</cp:lastModifiedBy>
  <cp:revision>17</cp:revision>
  <dcterms:created xsi:type="dcterms:W3CDTF">2019-08-12T07:10:52Z</dcterms:created>
  <dcterms:modified xsi:type="dcterms:W3CDTF">2019-08-12T15:07:56Z</dcterms:modified>
</cp:coreProperties>
</file>