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4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현" userId="7f6870f167d7bb59" providerId="LiveId" clId="{2C8A1FFF-1C2D-4081-B07F-9874CE417284}"/>
    <pc:docChg chg="modSld">
      <pc:chgData name="동현" userId="7f6870f167d7bb59" providerId="LiveId" clId="{2C8A1FFF-1C2D-4081-B07F-9874CE417284}" dt="2023-07-31T07:36:14.653" v="6"/>
      <pc:docMkLst>
        <pc:docMk/>
      </pc:docMkLst>
      <pc:sldChg chg="modSp mod">
        <pc:chgData name="동현" userId="7f6870f167d7bb59" providerId="LiveId" clId="{2C8A1FFF-1C2D-4081-B07F-9874CE417284}" dt="2023-07-31T07:36:14.653" v="6"/>
        <pc:sldMkLst>
          <pc:docMk/>
          <pc:sldMk cId="2406322206" sldId="269"/>
        </pc:sldMkLst>
        <pc:spChg chg="mod">
          <ac:chgData name="동현" userId="7f6870f167d7bb59" providerId="LiveId" clId="{2C8A1FFF-1C2D-4081-B07F-9874CE417284}" dt="2023-07-31T07:36:14.653" v="6"/>
          <ac:spMkLst>
            <pc:docMk/>
            <pc:sldMk cId="2406322206" sldId="26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5:59:52.6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90 24575,'0'-2'0,"1"1"0,-1 0 0,1-1 0,-1 1 0,1-1 0,0 1 0,-1 0 0,1-1 0,0 1 0,0 0 0,0 0 0,0 0 0,0 0 0,0 0 0,0 0 0,0 0 0,1 0 0,-1 0 0,0 0 0,0 1 0,1-1 0,-1 0 0,0 1 0,1-1 0,-1 1 0,1 0 0,1-1 0,45-7 0,-43 7 0,177-30 0,-120 21 0,1 3 0,1 3 0,109 7 0,-48-1 0,624-2 0,-723 2 0,-1 1 0,1 0 0,32 10 0,-28-5 0,56 5 0,305-10 0,-200-5 0,-165 3 0,1 2 0,-1 1 0,29 8 0,-24-5 0,55 6 0,-15-11 0,-44-2 0,0 1 0,0 1 0,52 11 0,-42-5 0,0-2 0,0-1 0,61 0 0,0-1 0,4 15 0,-74-13 0,53 6 0,74-11 0,21 1 0,-148 1 0,46 14 0,-49-11 0,1 0 0,31 2 0,140-8 0,21 2 0,-117 17 0,-75-12 0,1-2 0,29 3 0,-23-4 0,57 13 0,-58-9 0,63 6 0,-66-12 0,11 1 0,0-2 0,0-1 0,43-6 0,-66-2 0,-24-2 0,-27-5 0,-29 7 0,1 2 0,-1 3 0,-85 7 0,20 0 0,4-4-1365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1:27.4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88 24575,'544'0'0,"-517"2"0,0 1 0,-1 2 0,1 0 0,-1 2 0,36 13 0,-34-9 0,0-3 0,1 0 0,0-2 0,36 3 0,84-8 0,-100-3 0,-1 2 0,0 2 0,75 13 0,-62-3 0,1-3 0,78 1 0,129-12 0,-93-1 0,-129 3 0,1 2 0,-1 1 0,77 17 0,-64-10 0,0-3 0,0-3 0,121-6 0,-59-1 0,2502 3 0,-2599 2 0,1 0 0,-1 2 0,33 9 0,-28-6 0,56 7 0,72-14 0,15 2 0,-144 2 0,44 11 0,-47-8 0,1-2 0,29 3 0,392-5 0,-231-5 0,-194 0 0,0 0 0,-1-2 0,32-8 0,36-5 0,21-5 0,-80 14 0,0 1 0,42-3 0,-19 8 0,-4 0 0,-1-2 0,64-13 0,-47 7 0,0 2 0,1 4 0,121 7 0,-50 0 0,986-3 0,-1097 2 0,-1 1 0,0 0 0,30 10 0,-25-6 0,54 5 0,391-8 0,-245-7 0,1726 3 0,-1930-1 0,-1-2 0,0-1 0,30-8 0,-25 5 0,54-6 0,-8 10 0,-48 4 0,0-2 0,0-1 0,-1-2 0,1 0 0,-1-2 0,47-16 0,-49 12 0,-1 1 0,1 2 0,1 1 0,-1 1 0,1 1 0,0 1 0,45 1 0,-39 0 0,0-2 0,0-1 0,39-11 0,-30 6 0,25-7 0,-41 9 0,1 2 0,0 1 0,31-3 0,15 6 0,-33 2 0,-1-2 0,58-11 0,-33 1 0,1 4 0,71-2 0,133 12 0,-94 1 0,282-3-1365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0:23.2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1375 1 24575,'-360'0'0,"384"-1"0,0 2 0,0 1 0,0 0 0,0 2 0,0 1 0,27 9 0,-44-12 0,1 1 0,-1 1 0,0-1 0,0 1 0,-1 0 0,1 1 0,-1 0 0,0 0 0,0 0 0,-1 0 0,0 1 0,0 0 0,0 0 0,0 1 0,-1-1 0,0 1 0,-1 0 0,1 0 0,-1 0 0,-1 1 0,1-1 0,-1 1 0,1 11 0,15 69 0,-8-46 0,4 47 0,-13-74 0,0 1 0,-2-1 0,1 1 0,-2-1 0,0 0 0,-7 27 0,0-8 0,2 1 0,1 0 0,-1 69 0,42-209 0,-24 73 0,2 2 0,25-48 0,-2 8 0,-26 48 0,-6 11 0,0 1 0,1 0 0,1 1 0,0-1 0,7-8 0,-10 14 0,1 0 0,0 1 0,0 0 0,0 0 0,0 0 0,0 1 0,1-1 0,-1 1 0,1 0 0,-1 0 0,1 0 0,0 1 0,0 0 0,8-1 0,29-1 0,-35 4 0,0-1 0,-1 0 0,1-1 0,0 0 0,0 0 0,-1 0 0,1 0 0,-1-1 0,1 0 0,-1-1 0,8-3 0,-14 5 0,0 1 0,0 0 0,0 0 0,0 0 0,0 0 0,-1 0 0,1 0 0,0 0 0,0 0 0,0 0 0,0 0 0,0 0 0,0 0 0,0 0 0,0 0 0,0 0 0,0 0 0,0-1 0,0 1 0,-1 0 0,1 0 0,0 0 0,0 0 0,0 0 0,0 0 0,0 0 0,0 0 0,0-1 0,0 1 0,0 0 0,0 0 0,0 0 0,0 0 0,0 0 0,0 0 0,0 0 0,0 0 0,0-1 0,0 1 0,0 0 0,-14 11 0,7 2 0,1 1 0,1 0 0,0 0 0,0 0 0,-3 22 0,-5 16 0,5-22 0,1 1 0,2 0 0,-4 58 0,11 99 0,1-74 0,-1-27 0,-5 116 0,0-180 0,-13 43 0,-2 17 0,-10 57 0,12-74 0,-1 5 0,9-45 0,2 1 0,0-1 0,-1 30 0,5-1 0,0-6 0,-2 0 0,-13 64 0,11-75 0,1 0 0,2 0 0,2 45 0,-2 35 0,-8-76 0,2-31 0,8-11 0,0-1 0,0 1 0,1-1 0,-1 1 0,0-1 0,1 0 0,-1 1 0,1-1 0,-1 0 0,1 1 0,-1-1 0,1 0 0,-1 1 0,1-1 0,0 0 0,-1 0 0,1 0 0,0 1 0,0-1 0,0 0 0,-1 0 0,1-1 0,-6-34 0,1 0 0,2 0 0,1-1 0,6-64 0,-2 18 0,-2 60 0,1-2 0,-1 0 0,-1 0 0,-9-47 0,9 66 0,-1 0 0,0 0 0,0 0 0,0 0 0,-1 0 0,0 0 0,0 1 0,0-1 0,-1 1 0,0 0 0,0 0 0,0 0 0,0 1 0,-1-1 0,0 1 0,0 0 0,0 1 0,0-1 0,-1 1 0,-9-4 0,-48-16 0,-1 4 0,-1 2 0,-103-13 0,121 24 0,0 2 0,0 2 0,-63 6 0,104-3 0,-1 0 0,1 1 0,0-1 0,-1 1 0,1 1 0,0-1 0,0 1 0,0 0 0,1 0 0,-1 1 0,1 0 0,0 0 0,0 0 0,0 0 0,0 1 0,1 0 0,-7 9 0,-2 7 0,0 0 0,1 1 0,-12 34 0,14-33 0,0 0 0,-19 30 0,-117 142 0,139-185 0,1 0 0,1 0 0,0 1 0,0-1 0,1 1 0,0 0 0,1 1 0,0-1 0,1 1 0,0-1 0,1 1 0,0 16 0,1-22 0,0 1 0,1-1 0,0 0 0,0 1 0,0-1 0,1 0 0,0 1 0,1-1 0,-1 0 0,1 0 0,0-1 0,0 1 0,1-1 0,0 1 0,0-1 0,0 0 0,0-1 0,1 1 0,0-1 0,0 0 0,0 0 0,1 0 0,8 5 0,10 1 0,0 0 0,0-1 0,0-2 0,1 0 0,1-2 0,31 3 0,154-3 0,-168-5 0,-23-1 0,-1-1 0,0-1 0,1 0 0,-1-2 0,0 0 0,-1-1 0,1-1 0,-1 0 0,25-16 0,-11 4 0,-1-2 0,0-2 0,-2 0 0,26-28 0,-47 42 0,0 0 0,-2 0 0,1-1 0,-1 1 0,0-2 0,-1 1 0,0 0 0,-1-1 0,4-13 0,3-18 0,6-46 0,-14 71 0,1-6 0,0 0 0,-2-1 0,-1 1 0,-2-40 0,-1 52 0,0 0 0,0 0 0,-1 0 0,-1 0 0,0 0 0,0 1 0,-1 0 0,0 0 0,-1 0 0,0 0 0,-13-14 0,9 13 0,-2 0 0,1 1 0,-1 0 0,-1 1 0,1 0 0,-2 1 0,1 1 0,-1 0 0,0 1 0,0 0 0,-1 1 0,0 0 0,0 2 0,-22-4 0,-22 1 0,0 2 0,-87 5 0,69 1 0,32-2 0,19-1 0,1 1 0,-1 1 0,0 1 0,1 1 0,-1 1 0,-41 13 0,59-13 0,0 0 0,1 1 0,-1 0 0,1 0 0,0 0 0,1 1 0,-1 0 0,1 0 0,0 0 0,1 1 0,-6 8 0,-9 16 0,-21 44 0,16-29 0,-1 2 0,2 0 0,3 1 0,-17 55 0,15-33 0,4-15 0,-14 68 0,-9 84 0,25-121 0,9-52 0,1 2 0,2-1 0,1 1 0,2 63 0,2-96 0,0-1 0,1 1 0,-1-1 0,1 1 0,0-1 0,0 1 0,0-1 0,0 1 0,0-1 0,1 0 0,0 0 0,-1 0 0,1 1 0,0-2 0,1 1 0,-1 0 0,0 0 0,1-1 0,0 1 0,-1-1 0,1 0 0,0 0 0,0 0 0,0 0 0,0 0 0,1-1 0,-1 0 0,0 1 0,1-1 0,-1 0 0,1-1 0,-1 1 0,1-1 0,0 1 0,-1-1 0,1 0 0,-1 0 0,1-1 0,5 0 0,2-1 0,1 0 0,-1-1 0,0 0 0,0-1 0,0 0 0,0-1 0,0 0 0,-1 0 0,0-1 0,0-1 0,9-8 0,-6 3 0,-1-1 1,0 0-1,-1-1 0,0 0 0,16-31 1,32-86-5,-16 34-122,-30 64-1,-1-1 0,-2 0 1,-1 0-1,4-37 0,-10 52 119,7-35-103,4-24-663,31-99-1,-22 84 715,-19 70 257,2-1 0,1 1 0,20-41 1159,-25 74-902,1 14-365,-5-3-126,0-1 0,-1 1 0,-1-1 1,0 0-1,-2 0 0,0-1 0,-10 20 0,7-17-76,0 1 0,2 1 0,1-1 0,-7 45-1,-7 104-547,-2 55-347,21 331 291,3-249 425,1-248 739,24 121 0,-14-108-143,-9-59-163,0-1 1,2 1 0,-1-1-1,2-1 1,0 1 0,0-1-1,2 0 1,-1-1-1,2 0 1,-1 0 0,2-1-1,-1 0 1,2-1 0,-1 0-1,26 16 1,-33-23-138,0-1 0,1 1 0,-1-1 1,1 0-1,0 0 0,0 0 0,0 0 0,0-1 0,0 0 1,0 0-1,0-1 0,0 1 0,0-1 0,1 0 0,-1-1 1,9-1-1,-6 0-3,0 0 0,-1-1 0,0 0 0,1 0 0,-1-1 0,0 0 0,-1-1 0,1 1 0,-1-1 0,6-6 0,4-5-2,-1-1 0,-1 0 0,0-1 1,-2-1-1,0 0 0,-1 0 0,9-23 0,20-52-435,43-148 0,-76 207 267,-2 0-1,2-53 1,5-35-178,2 7-10,-5 0-1,-7-143 1,-3 171 286,3 61 197,1 0 1,1 0-1,8-31 1,-4 26 51,3-43 1,-9 55 824,-9 64 1,-52 210-1004,56-240 0,-8 63-336,4 0 0,3 0 0,8 95-1,-1-32 528,-1-24-303,-5 144-173,-5-205 358,-26 99 0,22-109 279,1 2-1,3 0 0,-4 62 0,12-97-351,-1-1 0,0 1 0,-1-1 0,-3 15 0,4-25 0,1 0 0,0 0 0,-1 1 0,1-1 0,-1 0 0,0 0 0,1 1 0,-1-1 0,0 0 0,0 0 0,0 0 0,0 0 0,0 0 0,0 0 0,0 0 0,0-1 0,0 1 0,0 0 0,-2 0 0,2-1 0,0 0 0,-1 0 0,1 0 0,-1 0 0,1 0 0,-1-1 0,1 1 0,0 0 0,-1-1 0,1 0 0,0 1 0,-1-1 0,1 0 0,0 1 0,0-1 0,-1 0 0,1 0 0,0 0 0,0 0 0,0 0 0,0 0 0,-1-3 0,-8-9 0,0 0 0,1 0 0,0-1 0,1-1 0,0 1 0,2-1 0,0-1 0,-7-24 0,1-13 0,-7-65 0,18 114 0,-16-85-283,10 58 187,1 1 1,-1-32-1,2-42 144,11-123-1,5 185 366,-2 32-332,-8 10-82,0 1 0,0-1 0,-1 1 1,1-1-1,0 1 0,-1 0 0,1-1 0,-1 1 0,1 0 0,-1-1 1,1 1-1,-1 0 0,1 0 0,-1 0 0,0-1 0,1 1 0,-1 0 1,0 0-1,0 0 0,0 0 0,0 1 0,6 17 1,7 27 0,-2 0 0,-2 1 0,6 81 0,-15-115 0,-1-7 0,1-1 0,0 1 0,0-1 0,0 1 0,1-1 0,0 1 0,0-1 0,0 1 0,1-1 0,0 0 0,0 0 0,5 10 0,-7-15 0,0 0 0,0 0 0,0 0 0,0 0 0,0 1 0,1-1 0,-1 0 0,0 0 0,0 0 0,0 0 0,0 0 0,1 0 0,-1 0 0,0 0 0,0 0 0,0 1 0,1-1 0,-1 0 0,0 0 0,0 0 0,0 0 0,1 0 0,-1 0 0,0 0 0,0 0 0,0 0 0,1 0 0,-1 0 0,0-1 0,0 1 0,0 0 0,0 0 0,1 0 0,-1 0 0,0 0 0,0 0 0,0 0 0,0 0 0,1-1 0,-1 1 0,0 0 0,0 0 0,0 0 0,0 0 0,0 0 0,1-1 0,4-13 0,1-15 0,-3-6-1365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0:25.7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2174 131 24575,'-24'-2'0,"-1"0"0,2-2 0,-1-1 0,0-1 0,-38-16 0,34 12 0,0 1 0,-1 1 0,-37-5 0,-30 7 0,-100 7 0,69 2 0,100-1 0,0 0 0,1 2 0,-28 8 0,23-5 0,-54 6 0,-272-11 0,265-3 0,101 0 0,0-1 0,0 1 0,-1-2 0,1 1 0,10-5 0,34-9 0,55-4 0,-53 8 0,1 3 0,63-2 0,-60 9 0,-22 0 0,-1 1 0,1 2 0,0 1 0,41 9 0,-71-9 0,0-1 0,0 1 0,-1 1 0,1-1 0,-1 1 0,0 0 0,1 1 0,-1 0 0,-1-1 0,1 2 0,-1-1 0,1 1 0,7 9 0,-15-7 0,-10-6 0,-20-9 0,23 6 0,-48-12 0,0 0 0,1 2 0,-1 2 0,-84-2 0,-818 14 0,951-2 0,0 0 0,0 1 0,1-1 0,-1 2 0,0-1 0,1 1 0,-1 0 0,1 1 0,-1 0 0,1 0 0,0 0 0,-10 7 0,12-6 0,1 1 0,-1-1 0,1 0 0,-1 1 0,1 0 0,1 0 0,-1 0 0,1 1 0,0-1 0,0 1 0,1 0 0,-1 0 0,1 0 0,0 0 0,1 0 0,-1 8 0,-4 39 0,3 0 0,6 100 0,1-38 0,-3-83 0,2 0 0,1 0 0,14 54 0,16 62-1365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0:27.6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488 0 24575,'-5'2'0,"0"-1"0,1 1 0,-1 0 0,0 0 0,1 0 0,0 1 0,-1-1 0,1 1 0,0 0 0,1 0 0,-7 7 0,-29 18 0,29-24 0,-15 7 0,-1 0 0,0-2 0,-1-1 0,1-1 0,-31 4 0,5-4 0,-78 23 0,119-27 0,111 2 0,2269-9 52,-1268 6-1469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0:5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48 24575,'73'-1'0,"-37"-1"0,0 2 0,-1 1 0,1 2 0,65 13 0,-62-6 0,1-3 0,0-1 0,51 1 0,125-8 0,-82-2 0,907 3 0,-1024-1 0,1-1 0,-1-1 0,0 0 0,0-1 0,0-1 0,-1-1 0,25-11 0,25-8 0,-44 18 0,0 2 0,0 0 0,1 2 0,34-1 0,97 7 0,-56 0 0,569-2 0,-641 0 0,1 2 0,-1 1 0,29 8 0,-24-5 0,54 6 0,-74-13 0,0 0 0,0 1 0,0 0 0,0 1 0,-1 0 0,1 1 0,-1 1 0,1-1 0,14 9 0,-25-12 0,1 0 0,-1 0 0,0 0 0,0 0 0,0 0 0,0 0 0,0 0 0,0 0 0,1 0 0,-1 1 0,0-1 0,0 0 0,0 0 0,0 0 0,0 0 0,0 0 0,0 0 0,0 1 0,0-1 0,0 0 0,1 0 0,-1 0 0,0 0 0,0 0 0,0 1 0,0-1 0,0 0 0,0 0 0,0 0 0,0 0 0,0 1 0,0-1 0,0 0 0,0 0 0,-1 0 0,1 0 0,0 0 0,0 1 0,0-1 0,0 0 0,0 0 0,0 0 0,0 0 0,0 0 0,0 0 0,0 1 0,-1-1 0,1 0 0,0 0 0,0 0 0,-12 5 0,-14-1 0,-369-1 0,200-6 0,-870 3 0,1145-2 0,-40 0 0,1 2 0,0 1 0,-1 2 0,63 13 0,85 18 0,-69-16 0,-45-7 0,-38-6 0,48 12 0,-47-9 0,1-1 0,0-2 0,1-2 0,42-2 0,-36-1 0,0 2 0,64 12 0,-44-3 0,134 7 0,70-20 0,-94-1 0,-69 1 0,120 5 0,-197 1 0,43 12 0,-47-9 0,1-2 0,32 4 0,3-6 0,-11-1 0,-1 2 0,56 13 0,-63-10 0,0-2 0,77 0 0,-76-5 0,-1 2 0,70 12 0,-49-3 0,1-2 0,73 1 0,132-12 0,-93-1 0,282 3 0,-432 2 0,0 0 0,1 2 0,28 8 0,-24-4 0,54 4 0,90-12 0,23 2 0,-183 0 0,0 0 0,0 1 0,0 1 0,0 0 0,0 1 0,13 7 0,-27-7 0,-11-2 0,-14-1 0,-24 0 0,0-2 0,0-3 0,1-1 0,-75-17 0,81 13 0,-53-4 0,64 10 0,1-1 0,0-2 0,0-1 0,-45-15 0,28 5 0,0 3 0,-70-11 0,26 6 0,27 9 0,1 2 0,-1 4 0,-106 6 0,42 0 0,-231-3 0,1220 0 0,-835 1 0,-1 2 0,0 1 0,30 8 0,-25-5 0,54 6 0,-14-11 0,-44-2 0,0 1 0,0 1 0,53 11 0,-41-4 0,1-1 0,0-2 0,50 1 0,124-9 0,-79-1 0,1198 3 0,-1307 2 0,1 0 0,-1 2 0,29 8 0,-24-4 0,54 4 0,-52-8 0,57 13 0,-58-9 0,63 6 0,-40-11 0,-5-1 0,-1 2 0,62 13 0,-57-6 0,-60-10 0,-1 0 0,1-1 0,-1 0 0,1 0 0,-1-1 0,-8-1 0,-27-9 0,0 2 0,-1 2 0,0 2 0,-55 0 0,53 2 0,-82-15 0,80 9 0,-70-3 0,38 12 0,50 2 0,-1-2 0,1-2 0,-1 0 0,-47-11 0,37 4 0,0 2 0,-48-2 0,-51-9 0,85 9 0,-92-3 0,54 6 0,-9-13 0,74 13 0,-55-7 0,-394 10 0,245 6 0,210-3 0,0 1 0,1 2 0,-1 0 0,1 1 0,-1 1 0,1 0 0,1 2 0,-21 9 0,39-15 0,1-1 0,-1 0 0,0 1 0,0-1 0,0 1 0,0-1 0,1 1 0,-1-1 0,0 1 0,1 0 0,-1-1 0,0 1 0,1 0 0,-1 0 0,1 0 0,-1-1 0,1 1 0,-1 0 0,1 0 0,-1 2 0,1-3 0,0 1 0,1 0 0,-1-1 0,0 1 0,0 0 0,1-1 0,-1 1 0,0-1 0,1 1 0,-1-1 0,1 1 0,-1 0 0,1-1 0,-1 0 0,1 1 0,-1-1 0,1 1 0,-1-1 0,1 0 0,0 1 0,0 0 0,49 14 0,-34-11 0,19 5 0,0-1 0,1-2 0,-1-2 0,71 0 0,0 1 0,26 14 0,-87-10 0,71 3 0,-77-10-209,0 2 0,65 15 0,-63-12 209,1-2 0,77 0 0,-76-5 0,-1 2 0,71 12 0,112 37 105,-184-43 3,0-3 0,0-1 1,0-3-1,59-4 0,76 4-127,-147 3 19,44 12 0,-48-9 0,1-2 0,32 3 0,-24-4 0,0-2 0,0-2 0,0-1 0,0-2 0,-1-1 0,37-9 0,-33 4 0,0 1 0,0 2 0,60-2 0,118 10 0,-79 1 0,-97-3 0,1-2 0,-1-2 0,68-15 0,-75 13 0,58-3 0,-61 7 0,1-1 0,45-11 0,-48 8 0,-21 5 0,-1 0 0,1 0 0,0-1 0,0 1 0,-1-1 0,1-1 0,-1 1 0,1-1 0,4-3 0,-10 6 0,1-1 0,-1 1 0,1 0 0,-1 0 0,0 0 0,1-1 0,-1 1 0,0 0 0,0-1 0,1 1 0,-1 0 0,0-1 0,0 1 0,1 0 0,-1-1 0,0 1 0,0-1 0,0 1 0,1 0 0,-1-1 0,0 1 0,0-1 0,0 1 0,0 0 0,0-1 0,0 1 0,0-1 0,0 1 0,0-1 0,0 1 0,0 0 0,0-1 0,-1 1 0,1-1 0,0 1 0,0 0 0,0-1 0,-1 1 0,1-1 0,0 1 0,-1-1 0,-21-9 0,-28 1 0,-36 4 0,35 2 0,-62-10 0,46 2 0,1 3 0,-99 1 0,132 5-152,1-1 0,-1-2 0,-40-12 0,34 8 88,-30-9 64,44 10 0,0 2 0,-1 0 0,-34-2 0,-355 6 703,206 5-2099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0:58.3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280 46 24575,'-11'0'0,"-16"1"0,0-2 0,0 0 0,0-2 0,-42-10 0,-22-8 0,190 15 0,32 5 0,127 5 0,-229 0 0,43 12 0,-47-10 0,1 0 0,32 2 0,160-8 0,21 2 0,-110 18 0,-84-12 0,73 5 0,-89-11 0,1 2 0,41 11 0,-39-8 0,57 6 0,66-13 0,20 2 0,-145 2 0,42 11 0,-45-8 0,-1-2 0,30 3 0,309-5 63,-191-6-1491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1:01.8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1 275 24575,'10'1'0,"0"1"0,0-1 0,0 2 0,0-1 0,16 7 0,26 6 0,-10-9 0,-1-3 0,57-3 0,-64-1 0,0 1 0,1 2 0,-1 1 0,47 10 0,-41-3 0,0-3 0,1-1 0,46 0 0,128-7 0,-81-2 0,1449 3 0,-1557-2 0,1 0 0,-1-2 0,29-8 0,-24 4 0,54-4 0,391 8 0,-245 7 0,2226-3 0,-2431-2 0,-1 0 0,0-2 0,33-9 0,-28 6 0,56-7 0,362 11 0,-230 5 0,-171-1 0,1-3 0,-1-1 0,77-17 0,-83 13 0,0 1 0,1 3 0,77 3 0,37-2 0,-128-2 0,46-12 0,-49 10 0,1 0 0,31-2 0,159 8 0,24-2 0,-151-16 0,-6 0 0,28-4 0,-80 14 0,0 2 0,42-4 0,-25 8 0,-21 2 0,0-2 0,0-1 0,34-8 0,-20 3 0,0 2 0,64-3 0,-59 6 0,71-12 0,-40 3 0,0 3 0,0 4 0,86 5 0,-139 1 0,-1-3-267,0 0 0,0-2 0,0 0-1,24-8 1,-46 12 238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1:04.0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1194 3 24575,'-1194'0'0,"1321"-2"0,150 5 0,-255 0 0,0 2 0,23 6 0,37 7 0,27 3 0,-76-13 0,-1-1 0,40 2 0,-20-6 0,-3-2 0,0 3 0,67 13 0,-50-6 0,0-4 0,1-3 0,121-7 0,-50 0 0,-48 2 0,111 3 0,-173 2 0,44 12 0,-47-9 0,1-2 0,32 4 0,70-9 0,-93-1 0,-1 0 0,1 2 0,-1 2 0,58 12 0,-53-6 0,1-1 0,0-2 0,49 0 0,126-7 0,-80-2 0,323 3 0,-423 2 0,0 1 0,53 13 0,-46-8 0,50 4 0,-1-10 0,-62-3 0,1 1 0,-1 2 0,0 1 0,37 9 0,-26-3 0,1-1 0,-1-3 0,48 2 0,126-9 0,-79-1 0,-102 2 0,0-2 0,-1-1 0,53-13 0,-25 8 0,0 1 0,0 4 0,121 6 0,-59 1 0,460-3-1365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1:07.4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1610 2109 24575,'-753'0'0,"728"-2"0,-1-1 0,1 0 0,-33-10 0,28 5 0,-56-5 0,-7 11 0,64 3 0,-1-1 0,1-2 0,0-1 0,-35-8 0,-176-40 0,147 36 0,269 17 0,-77-4 0,1196 2 0,-1268 2 0,-1 1 0,0 0 0,30 10 0,-26-6 0,55 5 0,149-12 0,30 2 0,-163 18 0,-75-14 0,1 0 0,30 1 0,418-3 0,-243-7 0,-172 0 0,90-15 0,-88 8 0,82-1 0,-94 11 0,-1-2 0,1-2 0,67-14 0,-83 13 0,0 0 0,62 0 0,-65 5 0,1-1 0,-1-2 0,52-11 0,-34 4 0,0 2 0,1 3 0,0 1 0,95 7 0,70-5 0,-114-17 0,-75 12 0,1 1 0,29-1 0,195 7 0,37-2 0,-259-2 0,43-12 0,-47 9 0,0 2 0,34-4 0,99 9 0,16-2 0,-141-3 0,56-15 0,-41 8 0,-15 5 0,0-2 0,-1-1 0,58-27 0,-83 33 0,0-1 0,0-1 0,-1 0 0,0 0 0,0 0 0,8-10 0,16-18 0,-24 29 0,0-1 0,-1-1 0,0 1 0,0-1 0,0 0 0,-1 0 0,0 0 0,-1-1 0,0 1 0,0-1 0,0 0 0,-1 0 0,2-10 0,-1-12 0,0 0 0,-2-42 0,-2 47 0,1 0 0,2 0 0,7-42 0,0 22 0,-1-1 0,4-86 0,-14-96 0,-2 78 0,4 103 0,2 0 0,1 0 0,17-78 0,-14 100 0,-1-1 0,-1 0 0,-1 0 0,-2-1 0,0 1 0,-2 0 0,-1-1 0,-1 1 0,-10-38 0,9 45 0,1 6 0,-1 0 0,0 0 0,0 0 0,-9-15 0,13 27 0,-1-1 0,0 0 0,1 1 0,-1 0 0,0-1 0,0 1 0,0-1 0,0 1 0,0 0 0,-1 0 0,1 0 0,0 0 0,0 0 0,-1 0 0,1 0 0,-1 0 0,1 0 0,-1 0 0,1 1 0,-1-1 0,1 1 0,-1-1 0,0 1 0,1 0 0,-1-1 0,0 1 0,1 0 0,-1 0 0,0 0 0,1 1 0,-1-1 0,0 0 0,1 0 0,-1 1 0,0-1 0,1 1 0,-1 0 0,1-1 0,-1 1 0,1 0 0,-3 2 0,0 0 0,-1 1 0,1 0 0,0 0 0,1 0 0,-1 0 0,1 1 0,0-1 0,0 1 0,0 0 0,1 0 0,-1 0 0,-1 9 0,-19 74 0,12-38 0,-9 58 0,18-86 0,-1-1 0,-1 1 0,-1-1 0,-1 0 0,-16 39 0,13-41 0,2 0 0,0 1 0,-4 20 0,7-23 0,0-1 0,-2 1 0,0-2 0,0 1 0,-12 18 0,-7 6 0,1 0 0,-22 54 0,38-73 0,1 0 0,1 1 0,0 0 0,2 0 0,0 0 0,0 40 0,5 29 0,2-58 0,-3 0 0,0 0 0,-3 0 0,-12 64 0,6-58 0,2 1 0,1 0 0,-1 49 0,9 126 0,1-80 0,-3-113 0,1-9 0,-1 0 0,-1 0 0,0 0 0,-3 14 0,4-24 0,-1 0 0,0 0 0,0 1 0,-1-1 0,1 0 0,-1 0 0,1 0 0,-1 0 0,0 0 0,0-1 0,0 1 0,-1-1 0,1 1 0,0-1 0,-1 0 0,0 0 0,0 0 0,1 0 0,-1 0 0,-4 1 0,-22 8 0,1-1 0,-1-2 0,0-1 0,-1-2 0,-51 4 0,-157-9 0,124-2 0,-1051 2 0,1155 0 0,4-1 0,1 0 0,0 1 0,0 0 0,0 0 0,-1 1 0,1 0 0,0 0 0,0 0 0,0 0 0,0 1 0,0-1 0,0 1 0,0 1 0,-5 2 0,10-4 0,0-1 0,0 0 0,0 0 0,-1 0 0,1 0 0,0 1 0,0-1 0,0 0 0,0 0 0,0 0 0,0 1 0,0-1 0,-1 0 0,1 0 0,0 1 0,0-1 0,0 0 0,0 0 0,0 0 0,0 1 0,0-1 0,0 0 0,0 0 0,0 1 0,0-1 0,0 0 0,1 0 0,-1 1 0,0-1 0,0 0 0,0 0 0,0 0 0,0 1 0,0-1 0,0 0 0,1 0 0,-1 0 0,0 0 0,0 1 0,0-1 0,1 0 0,13 7 0,15-1 0,70 2 0,157-9 0,-100-2 0,-118 3 0,0-2 0,55-9 0,-73 6 0,-1 0 0,1-1 0,-1 0 0,0-2 0,0 0 0,22-15 0,75-43-1365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1:08.5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511 1 24575,'-10'0'0,"-1"1"0,0-1 0,0 2 0,0 0 0,1 0 0,-1 1 0,1 0 0,0 1 0,-15 7 0,10-2 0,1 1 0,-1 0 0,1 1 0,1 0 0,-13 15 0,9-11 0,0-2 0,-1 0 0,-1 0 0,0-2 0,0 0 0,-1-2 0,0 0 0,-33 9 0,0 2 0,49-18 0,0 0 0,0-1 0,1 1 0,-1 1 0,1-1 0,-1 0 0,-4 6 0,7-8 0,1 1 0,0-1 0,-1 1 0,1-1 0,0 1 0,-1-1 0,1 1 0,0-1 0,0 1 0,-1-1 0,1 1 0,0-1 0,0 1 0,0-1 0,0 1 0,0-1 0,0 1 0,0-1 0,0 1 0,0 0 0,0-1 0,0 1 0,0-1 0,0 1 0,1 0 0,-1 0 0,1 0 0,0 0 0,0 0 0,0 0 0,0-1 0,-1 1 0,1 0 0,0-1 0,0 1 0,0-1 0,0 1 0,1-1 0,-1 1 0,0-1 0,0 0 0,1 1 0,19 3 0,0 0 0,30 2 0,34 6 0,-14 0 0,0-4 0,0-2 0,1-3 0,72-7 0,-7 1 0,-126 3 0,0 0 0,0-1 0,0 0 0,0-1 0,-1 0 0,1-1 0,-1 0 0,1-1 0,-1 0 0,0 0 0,-1-1 0,1 0 0,-1-1 0,0 0 0,0-1 0,-1 0 0,1 0 0,-2 0 0,1-1 0,-1-1 0,9-13 0,-15 22 0,0-1 0,-1 0 0,1-1 0,0 1 0,-1 0 0,1 0 0,-1 0 0,0 0 0,1 0 0,-1 0 0,0-1 0,0 1 0,1 0 0,-1 0 0,0 0 0,0-1 0,0 1 0,-1 0 0,1 0 0,0 0 0,0-1 0,-1 1 0,1 0 0,-1 0 0,1 0 0,-1 0 0,0-2 0,-1 1 0,0 0 0,-1 0 0,1 1 0,0-1 0,0 1 0,-1-1 0,1 1 0,-1 0 0,1 0 0,-1 0 0,1 1 0,-4-2 0,-11-1 0,-1 1 0,1 1 0,-20 0 0,30 1 0,-79 1-1365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0:02.3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0 336 24575,'91'1'0,"106"-4"0,-167-1 0,44-12 0,-48 10 0,1 0 0,31-2 0,-9 4 0,82-19 0,-49 4 0,0 4 0,1 3 0,113-1 0,-67 16 0,157-5 0,-185-18 0,-75 14 0,1 0 0,29-1 0,420 3 0,-244 7 0,1433-3 0,-1639-2 0,-1 0 0,0-2 0,34-9 0,-30 6 0,58-7 0,-27 11 0,-10 1 0,-1-2 0,57-13 0,-66 10 0,59-3 0,-56 6 0,49-9 0,-39 4 0,94-3 0,-56 6 0,10-12 0,-73 11 0,54-5 0,115 10-220,-147 2-925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1:09.8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580 82 24575,'0'-3'0,"0"0"0,0 0 0,-1 0 0,1-1 0,0 1 0,-1 0 0,0 0 0,0 0 0,0 0 0,0 0 0,0 1 0,-1-1 0,1 0 0,-1 1 0,0-1 0,0 1 0,0-1 0,0 1 0,0 0 0,0-1 0,-4-1 0,1 1 0,0 1 0,0-1 0,0 1 0,0 0 0,-1 1 0,1-1 0,0 1 0,-1 0 0,1 0 0,-1 1 0,-7 0 0,-2 0 0,-1 2 0,1-1 0,0 2 0,0 0 0,0 1 0,0 1 0,0 0 0,-14 7 0,-100 44 0,26-14 0,6-5-1365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1:10.6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544 1 24575,'25'1'0,"-35"2"0,-25 10 0,-95 56 0,79-40 0,-1-2 0,-71 26 0,103-47 0,5-2 0,0 1 0,0 0 0,1 1 0,0 0 0,0 1 0,0 1 0,1 0 0,-18 15 0,30-22 0,1-1 0,0 0 0,0 1 0,-1-1 0,1 0 0,0 1 0,0-1 0,0 0 0,0 1 0,0-1 0,-1 1 0,1-1 0,0 0 0,0 1 0,0-1 0,0 1 0,0-1 0,0 0 0,0 1 0,0-1 0,1 1 0,-1-1 0,0 1 0,0-1 0,0 0 0,0 1 0,0-1 0,1 0 0,-1 1 0,0-1 0,0 0 0,1 1 0,-1-1 0,0 0 0,0 1 0,1-1 0,-1 0 0,0 0 0,1 1 0,-1-1 0,0 0 0,1 0 0,-1 0 0,1 0 0,-1 1 0,0-1 0,1 0 0,-1 0 0,1 0 0,-1 0 0,0 0 0,1 0 0,-1 0 0,1 0 0,0 0 0,26 4 0,-26-4 0,28 1 0,-17-1 0,-1 1 0,0 0 0,0 0 0,1 1 0,18 6 0,-27-6 0,1-1 0,-1 1 0,1 0 0,-1 0 0,0 1 0,0-1 0,0 1 0,0-1 0,0 1 0,-1 0 0,1 0 0,-1 0 0,0 0 0,0 1 0,0-1 0,0 1 0,-1-1 0,1 1 0,-1 0 0,0-1 0,1 6 0,2 16-62,-1 1 0,-1-1 0,-1 1 0,-4 41 0,1-31-993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1:30.9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5298 425 24575,'-5'-1'0,"1"0"0,-1-1 0,0 0 0,1 0 0,-1 0 0,1-1 0,0 1 0,-1-1 0,1 0 0,1-1 0,-7-5 0,-30-20 0,23 23 0,0 1 0,0 0 0,-1 2 0,1 0 0,-33-2 0,-96 8 0,66 0 0,-70-2 0,1345-1 0,-1153 2 0,0 2 0,47 11 0,-43-7 0,69 5 0,624-12 0,-354-3 0,2196 2 0,-2554-2 0,-1-1 0,1 0 0,28-9 0,-24 4 0,54-4 0,363 8 0,-231 7 0,-191-5 0,0 0 0,-1-2 0,33-9 0,-28 6 0,56-7 0,168 15 0,32-4 0,-186-16 0,-74 12 0,1 2 0,30-3 0,155 9 0,32-4 0,-184-9 0,-58 11 0,0 1 0,1-1 0,-1 0 0,0 0 0,1 0 0,-1 0 0,0 0 0,0-1 0,0 1 0,0-1 0,0 1 0,0-1 0,-1 0 0,1 0 0,0 1 0,-1-1 0,1 0 0,-1 0 0,0-1 0,0 1 0,1-3 0,-2 4 0,0 0 0,0-1 0,-1 1 0,1 0 0,-1-1 0,1 1 0,-1 0 0,0 0 0,1-1 0,-1 1 0,0 0 0,0 0 0,0 0 0,0 0 0,0 0 0,0 0 0,0 0 0,0 0 0,0 1 0,0-1 0,-1 0 0,1 1 0,0-1 0,0 0 0,-1 1 0,1 0 0,0-1 0,-1 1 0,1 0 0,-1 0 0,-2 0 0,-51-8 0,51 8 0,-86-3 0,50 3 0,0-2 0,-52-10 0,25 1 0,-132-6 0,-71 18 0,97 2 0,-1326-3 0,1473-2 0,-1-1 0,1-1 0,-29-8 0,24 5 0,-54-6 0,9 11 0,35 1 0,1-2 0,-52-9 0,-174-39 0,206 41 0,1 3 0,-1 3 0,0 2 0,-61 7 0,-4-2 0,-1581-3 0,1679 2 0,1 0 0,0 2 0,-30 8 0,26-4 0,-56 4 0,-389-8 0,243-7 0,-1225 3 0,1430-1 0,1-2 0,0-1 0,-30-8 0,25 5 0,-54-6 0,-391 9 0,245 7 0,-227-3 0,432 2 0,-1 1 0,1 0 0,-30 9 0,26-4 0,-56 4 0,-361-8 0,229-7 0,183 5 0,0 2 0,-53 11 0,46-6 0,-50 3 0,-384-9 0,245-5 0,-477 2 0,681 1 0,1 2 0,0 1 0,-30 8 0,26-5 0,-56 6 0,63-11-227,0 1-1,0 1 1,0 2-1,1 0 1,-36 15-1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0:44.4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255 47 24575,'-9'1'0,"0"1"0,0-1 0,1 2 0,-1-1 0,1 1 0,0 0 0,0 0 0,0 1 0,0 1 0,0-1 0,1 1 0,0 0 0,0 1 0,0 0 0,-8 8 0,2 1 0,-1 0 0,2 0 0,0 1 0,1 1 0,-17 32 0,22-35 0,1 1 0,0 1 0,1-1 0,1 0 0,0 1 0,-1 26 0,6 101 0,1-70 0,-5 12 0,0-57 0,1 0 0,2 1 0,0-1 0,2 0 0,1 1 0,9 32 0,-12-59 0,-1-1 0,1 1 0,-1 0 0,1-1 0,0 1 0,0 0 0,0-1 0,0 1 0,0-1 0,0 0 0,0 1 0,0-1 0,1 0 0,2 2 0,-4-2 0,1-1 0,0 0 0,-1 0 0,1 0 0,0 0 0,-1 0 0,1 1 0,0-1 0,-1 0 0,1 0 0,0-1 0,-1 1 0,1 0 0,-1 0 0,1 0 0,0 0 0,-1 0 0,1-1 0,0 1 0,-1 0 0,1-1 0,-1 1 0,1 0 0,-1-1 0,2 0 0,0-2 0,1 0 0,-1 0 0,1 0 0,-1 0 0,0-1 0,0 1 0,-1-1 0,1 1 0,-1-1 0,1 0 0,0-4 0,2-21 0,0-1 0,-2 1 0,-1-35 0,-2 37 0,1-1 0,2 1 0,1-1 0,7-30 0,0 13 0,-3 0 0,-1-1 0,-3 0 0,-2-62 0,-2 143 0,-1-1 0,-13 64 0,4-52 0,3-1 0,-4 92 0,14 96 0,1-83 0,-4-86 0,3 78 0,-2-138 0,0-1 0,0 1 0,1-1 0,-1 0 0,1 1 0,0-1 0,0 0 0,0 1 0,0-1 0,1 0 0,-1 0 0,1 0 0,0 0 0,0 0 0,0 0 0,0-1 0,1 1 0,-1-1 0,0 1 0,1-1 0,0 0 0,0 0 0,-1 0 0,1 0 0,1-1 0,-1 1 0,0-1 0,0 0 0,0 0 0,1 0 0,-1 0 0,0 0 0,1-1 0,5 1 0,-1-2 0,-1 1 0,1-1 0,0 0 0,0-1 0,0 0 0,0 0 0,-1-1 0,1 0 0,-1 0 0,0-1 0,0 1 0,0-2 0,-1 1 0,7-6 0,19-19 0,34-43 0,0 1 0,-59 63 0,0 0 0,-1-1 0,0 0 0,-1 0 0,0-1 0,0 1 0,-1-1 0,0 0 0,0 0 0,-1 0 0,-1-1 0,0 1 0,1-14 0,-2 10 0,0 0 0,-1 1 0,0-1 0,-1 0 0,-1 1 0,0-1 0,-1 1 0,0-1 0,-10-24 0,11 34 0,0 1 0,0-1 0,0 1 0,-1-1 0,0 1 0,0 0 0,1 0 0,-2 0 0,1 0 0,0 0 0,0 1 0,-1-1 0,0 1 0,1 0 0,-1 0 0,0 1 0,0-1 0,0 1 0,-5-2 0,6 3 0,1-1 0,-1 1 0,0 0 0,0 0 0,1 0 0,-1 0 0,0 0 0,1 1 0,-1-1 0,0 1 0,1 0 0,-1 0 0,1 0 0,-1 0 0,1 0 0,-1 0 0,1 1 0,0-1 0,0 1 0,0 0 0,0-1 0,0 1 0,0 0 0,0 0 0,0 0 0,1 1 0,-1-1 0,1 0 0,0 0 0,-2 5 0,-3 11 0,2 0 0,0 1 0,1-1 0,1 1 0,0-1 0,2 1 0,0 0 0,3 19 0,-1-61 0,0 0 0,1 1 0,13-43 0,36-90 0,-51 152 0,0 0 0,1 0 0,-1 0 0,1-1 0,0 1 0,0 1 0,0-1 0,1 0 0,-1 1 0,0-1 0,1 1 0,0-1 0,0 1 0,0 0 0,0 0 0,0 1 0,4-3 0,-5 4 0,1-1 0,-1 1 0,0 0 0,0 0 0,0 0 0,1 0 0,-1 0 0,0 0 0,0 1 0,0-1 0,0 1 0,1-1 0,-1 1 0,0 0 0,0 0 0,0 0 0,0 0 0,-1 0 0,1 1 0,0-1 0,0 0 0,-1 1 0,1-1 0,-1 1 0,1 0 0,-1 0 0,0-1 0,2 4 0,13 19 0,-10-14 0,1 0 0,0-1 0,0 0 0,0 0 0,1-1 0,12 10 0,-17-16 0,-1-1 0,1 1 0,0-1 0,0 1 0,1-1 0,-1 0 0,0 0 0,0 0 0,0-1 0,1 1 0,-1-1 0,0 1 0,1-1 0,-1 0 0,0-1 0,1 1 0,-1-1 0,0 1 0,1-1 0,-1 0 0,0 0 0,0 0 0,0-1 0,0 1 0,0-1 0,5-3 0,20-12 0,0 2 0,0 1 0,2 1 0,0 2 0,0 1 0,38-8 0,105-23 0,-165 39 0,0 0 0,1 0 0,-1-1 0,-1 0 0,1 0 0,0-1 0,-1 0 0,1-1 0,10-8 0,-17 12 0,1-1 0,-1 1 0,1-1 0,-1 1 0,0-1 0,1 0 0,-1 0 0,0 0 0,0 1 0,-1-1 0,1 0 0,0 0 0,0-1 0,-1 1 0,0 0 0,1 0 0,-1-2 0,0 1 0,-1 0 0,1 0 0,-1 1 0,0-1 0,0 0 0,0 1 0,0-1 0,0 0 0,0 1 0,-1-1 0,1 1 0,-1 0 0,0-1 0,0 1 0,0 0 0,-2-2 0,-7-6 0,1 1 0,-1 0 0,-1 1 0,0 0 0,0 1 0,0 0 0,-1 1 0,0 0 0,0 1 0,0 1 0,-26-6 0,-4-3 0,26 7 0,0 1 0,-26-4 0,40 8 0,-1 1 0,1-1 0,0 1 0,0 0 0,0 0 0,-1 0 0,1 1 0,0-1 0,0 1 0,0-1 0,0 1 0,0 0 0,0 1 0,0-1 0,0 0 0,0 1 0,0-1 0,1 1 0,-5 3 0,6-4 0,0 1 0,0-1 0,0 0 0,0 1 0,0-1 0,0 0 0,0 1 0,1-1 0,-1 1 0,1-1 0,-1 1 0,1-1 0,-1 1 0,1 0 0,0-1 0,-1 1 0,1 0 0,0-1 0,0 1 0,1-1 0,-1 1 0,0 0 0,0-1 0,1 1 0,-1 0 0,1-1 0,-1 1 0,1-1 0,0 1 0,0-1 0,-1 0 0,1 1 0,0-1 0,0 0 0,0 1 0,1-1 0,1 2 0,1 1 0,1 0 0,-1-1 0,1 1 0,0-1 0,0 0 0,0 0 0,1 0 0,10 4 0,21 0 0,-1-2 0,1-1 0,0-1 0,0-3 0,58-5 0,5 1 0,-52 5 0,-26 0 0,0-1 0,0 0 0,0-2 0,0 0 0,24-7 0,-41 8 0,0-1 0,-1 1 0,1-1 0,-1 0 0,1-1 0,-1 1 0,0-1 0,0 0 0,0 0 0,0 0 0,0 0 0,-1-1 0,0 1 0,1-1 0,-1 0 0,-1 0 0,1 0 0,-1-1 0,1 1 0,-1 0 0,0-1 0,-1 0 0,1 1 0,-1-1 0,0 0 0,0 0 0,0 0 0,-1-5 0,0 4 0,0 1 0,-1-1 0,0 1 0,0-1 0,0 1 0,-1 0 0,0 0 0,0-1 0,0 1 0,0 0 0,-1 1 0,0-1 0,0 0 0,0 1 0,-1 0 0,1 0 0,-1 0 0,0 0 0,0 0 0,-1 1 0,1-1 0,-1 1 0,1 1 0,-9-5 0,-11-5 0,0 1 0,-1 1 0,-41-11 0,17 6 0,27 8 0,0 0 0,0 2 0,-29-4 0,-62-12 0,79 13 0,-66-6 0,75 12 0,-61 1 0,82 1 0,-1 0 0,0 1 0,0-1 0,0 1 0,1 0 0,-1 1 0,1-1 0,-1 1 0,1 0 0,-1 0 0,1 1 0,0-1 0,-7 7 0,9-7 0,1 0 0,-1 0 0,1 0 0,-1 0 0,1 1 0,0-1 0,0 1 0,0-1 0,1 1 0,-1-1 0,1 1 0,-1-1 0,1 1 0,0 0 0,0-1 0,0 1 0,0-1 0,0 1 0,1 0 0,-1-1 0,1 1 0,-1-1 0,1 1 0,1 2 0,0-1 0,0 1 0,0 0 0,1-1 0,-1 1 0,1-1 0,0 0 0,0 0 0,0 0 0,1 0 0,-1-1 0,7 5 0,6 2 0,1-1 0,0 0 0,0-1 0,1-1 0,0-1 0,1-1 0,-1 0 0,1-1 0,25 1 0,21-1 0,92-6 0,-53-1 0,355 3 0,-452 0 0,1 0 0,0-1 0,0 0 0,0 0 0,-1-1 0,1 0 0,-1 0 0,1 0 0,13-8 0,-18 9 0,-1-1 0,0 1 0,0-1 0,0 0 0,0 0 0,0 0 0,-1 0 0,1 0 0,-1 0 0,1 0 0,-1 0 0,0-1 0,0 1 0,0 0 0,0-1 0,0 1 0,0-1 0,-1 1 0,1-1 0,-1 0 0,1 1 0,-1-1 0,0 0 0,0 1 0,-1-1 0,1 1 0,0-1 0,-1 0 0,0 1 0,1-1 0,-1 1 0,0 0 0,-2-5 0,0 3 0,1 0 0,-1-1 0,0 1 0,0 0 0,0 0 0,0 1 0,-1-1 0,1 1 0,-1 0 0,0 0 0,0 0 0,0 0 0,-1 0 0,1 1 0,0 0 0,-1 0 0,0 0 0,1 1 0,-1-1 0,0 1 0,-8-1 0,-12-1 0,0 1 0,-50 1 0,56 2 0,10-1 0,1 0 0,-1 1 0,0 1 0,1-1 0,-1 1 0,1 1 0,0-1 0,0 2 0,0-1 0,0 1 0,-12 7 0,16-8 0,-1 1 0,1 0 0,0 0 0,0 0 0,0 0 0,1 0 0,0 1 0,-1 0 0,2-1 0,-1 1 0,0 0 0,1 1 0,0-1 0,0 0 0,1 1 0,-1-1 0,1 1 0,0-1 0,0 7 0,1-4 0,0 0 0,0-1 0,1 1 0,0 0 0,0 0 0,0-1 0,1 1 0,1-1 0,-1 1 0,1-1 0,0 0 0,1 0 0,0-1 0,0 1 0,0-1 0,1 1 0,0-1 0,10 10 0,-6-9 0,-1-1 0,1 0 0,0 0 0,0 0 0,1-1 0,-1-1 0,1 1 0,0-2 0,0 1 0,1-2 0,-1 1 0,1-1 0,13 0 0,107 18 0,-88-12 0,75 5 0,383-14 0,-482 1 0,0-1 0,1-1 0,-1-1 0,0-1 0,0 0 0,-1-1 0,1-1 0,32-16 0,-47 19 0,0 0 0,0-1 0,0 0 0,0 0 0,-1 0 0,1 0 0,-1 0 0,0-1 0,-1 1 0,1-1 0,-1 0 0,0 0 0,0 0 0,0 0 0,-1 0 0,1 0 0,-1 0 0,-1-1 0,1 1 0,-1 0 0,0 0 0,0-1 0,0 1 0,-1 0 0,-2-11 0,2 10 0,0 0 0,-1 1 0,1-1 0,-1 0 0,-1 1 0,1-1 0,-1 1 0,0 0 0,0-1 0,0 1 0,-1 1 0,0-1 0,0 1 0,0-1 0,0 1 0,-1 0 0,0 1 0,0-1 0,0 1 0,0 0 0,0 0 0,-10-4 0,-6 3 0,-1 1 0,1 0 0,0 1 0,-34 2 0,31 1 0,1-1 0,-1-2 0,-39-7 0,15 0 0,0 1 0,-79-2 0,-102 11 0,81 2 0,83-4 0,-77 3 0,138-2 0,1 0 0,0 0 0,0 1 0,0-1 0,0 1 0,0-1 0,0 1 0,1 0 0,-1 0 0,0 0 0,0 1 0,0-1 0,1 0 0,-1 1 0,1 0 0,-1 0 0,1 0 0,0 0 0,0 0 0,0 0 0,0 0 0,0 1 0,0-1 0,0 1 0,1-1 0,-1 1 0,1 0 0,0 0 0,0 0 0,0-1 0,-1 6 0,2-2 0,0-1 0,1 1 0,-1 0 0,1-1 0,0 1 0,0 0 0,1-1 0,0 0 0,0 1 0,0-1 0,0 0 0,1 0 0,0 0 0,0 0 0,0-1 0,5 6 0,4 2 0,0 0 0,1 0 0,0-2 0,1 1 0,0-2 0,1 0 0,-1 0 0,2-2 0,-1 0 0,1 0 0,0-2 0,1 0 0,-1 0 0,23 2 0,24 0 0,0-2 0,96-5 0,-101-1 0,-51 2 0,1-2 0,0 1 0,0-1 0,-1 0 0,1 0 0,-1-1 0,1 0 0,12-6 0,-17 6 0,1 0 0,-1-1 0,0 1 0,0 0 0,0-1 0,-1 0 0,1 0 0,-1 0 0,1 0 0,-1 0 0,0 0 0,0-1 0,-1 1 0,1-1 0,-1 1 0,1-1 0,-1 0 0,0 0 0,1-6 0,-1 1 0,1 1 0,-1-1 0,-1 0 0,1 1 0,-2-1 0,1 0 0,-1 1 0,0-1 0,-1 1 0,-3-12 0,3 16 0,0 0 0,0 0 0,0 1 0,0-1 0,-1 0 0,1 1 0,-1 0 0,0-1 0,0 1 0,-1 0 0,1 0 0,-1 1 0,1-1 0,-1 1 0,0 0 0,0 0 0,0 0 0,0 0 0,0 1 0,0-1 0,0 1 0,-5-1 0,-7 0 0,0 1 0,0 0 0,0 1 0,0 0 0,0 2 0,0 0 0,1 0 0,-1 2 0,-16 5 0,-2 2 0,0 2 0,-62 33 0,86-40 0,1 0 0,0 0 0,0 1 0,0 0 0,1 1 0,0 0 0,0 0 0,1 1 0,0 0 0,1 0 0,0 0 0,0 1 0,-5 14 0,9-19 0,0 0 0,0 0 0,1 0 0,0 0 0,0 0 0,0 1 0,1-1 0,0 0 0,0 1 0,0-1 0,1 0 0,-1 1 0,1-1 0,1 0 0,-1 0 0,1 1 0,-1-1 0,2-1 0,-1 1 0,0 0 0,1 0 0,0-1 0,0 0 0,0 1 0,1-1 0,0 0 0,-1-1 0,1 1 0,8 5 0,0-1 0,0 0 0,0-1 0,1-1 0,0 0 0,1 0 0,-1-2 0,1 1 0,0-2 0,0 0 0,24 2 0,14-2 0,86-6 0,-49 0 0,453 2 0,-532 2 0,1-2 0,-1 1 0,0-2 0,0 1 0,0-1 0,0-1 0,0 1 0,0-2 0,14-6 0,-21 8 0,1 0 0,-1-1 0,0 1 0,0-1 0,0 0 0,0 1 0,0-1 0,0-1 0,-1 1 0,0 0 0,0-1 0,0 1 0,0-1 0,0 1 0,0-1 0,-1 0 0,0 0 0,0 0 0,0 0 0,0 0 0,-1 0 0,0 0 0,1 0 0,-1 0 0,-1 0 0,0-7 0,-1 0 0,0 0 0,-1 1 0,0-1 0,-1 1 0,0 0 0,0 0 0,-1 0 0,0 1 0,-1 0 0,-12-15 0,-6-4 0,-50-45 0,54 54 0,10 10 0,-1 0 0,0 0 0,-1 2 0,0-1 0,0 1 0,-1 1 0,1 0 0,-1 1 0,0 1 0,-1 0 0,-20-4 0,-6 3 0,0 2 0,-65 3 0,-33-1 0,127-2 0,-1 1 0,0-1 0,1-1 0,0 0 0,0-1 0,0 0 0,0 0 0,1-2 0,0 1 0,0-1 0,0 0 0,-13-14 0,11 10 0,0 1 0,-1 0 0,0 1 0,-1 1 0,0 0 0,-20-8 0,-1 3 0,0 2 0,0 1 0,-1 2 0,0 2 0,-63-4 0,47 9 0,12-1 0,0 2 0,1 1 0,-1 2 0,-67 15 0,91-14 0,-26 8 0,-58 24 0,88-31 0,1 0 0,0 1 0,0 0 0,0 1 0,1 1 0,0-1 0,1 1 0,0 1 0,-15 18 0,21-24 0,0 1 0,1 0 0,-1 0 0,1 0 0,0 0 0,0 0 0,1 1 0,-1-1 0,1 0 0,0 1 0,0-1 0,1 1 0,-1-1 0,1 1 0,0 0 0,0-1 0,0 1 0,1-1 0,0 1 0,2 8 0,0-7 0,0 1 0,0-1 0,1 0 0,-1 0 0,2 0 0,-1 0 0,1-1 0,0 1 0,0-1 0,0 0 0,0-1 0,11 7 0,34 27 0,-38-27 0,1-1 0,-1-1 0,1 0 0,1-1 0,0 0 0,0-1 0,27 10 0,-4-8 0,8 3 0,0-2 0,1-3 0,63 4 0,-20-12 0,-56-1 0,-1 1 0,1 2 0,-1 1 0,1 2 0,34 8 0,-37-4 0,-1-1 0,1-1 0,1-1 0,-1-2 0,1-2 0,0 0 0,-1-2 0,1-2 0,-1 0 0,41-11 0,-9-6 0,116-55 0,-175 73 0,1 1 0,0-1 0,-1 0 0,0 0 0,1-1 0,-1 1 0,0-1 0,0 1 0,0-1 0,0 0 0,-1 0 0,1 0 0,-1-1 0,0 1 0,0 0 0,0-1 0,0 0 0,-1 1 0,1-1 0,1-6 0,-3 5 0,0 0 0,0-1 0,0 1 0,-1 0 0,1-1 0,-1 1 0,-1 0 0,1 0 0,-1 0 0,1 0 0,-2 0 0,1 0 0,-5-7 0,-3-4 0,-2 1 0,0-1 0,0 2 0,-2 0 0,1 1 0,-2 0 0,-25-17 0,25 20 0,-1 1 0,0 1 0,0 0 0,-1 1 0,0 1 0,-30-8 0,17 9 0,0 1 0,-1 2 0,-35 1 0,-72 0 0,-142 6 0,272-4 0,1 0 0,-1 0 0,0 1 0,1 0 0,-1 0 0,1 1 0,0 0 0,0 0 0,0 0 0,0 1 0,0 0 0,1 1 0,-10 8 0,2 2 0,1 0 0,0 1 0,-19 33 0,29-44 0,-8 9 0,1 0 0,-2-1 0,0-1 0,0 0 0,-1 0 0,-1-2 0,-19 14 0,-28 21 0,44-27 0,0 2 0,1 0 0,0 1 0,-22 43 0,37-63 0,-14 24 0,-5 8 0,-32 70 0,52-101 0,-1-1 0,1 1 0,-1-1 0,1 1 0,-1 0 0,1-1 0,0 1 0,0 0 0,0-1 0,0 1 0,0 0 0,0 0 0,0-1 0,1 1 0,-1 0 0,1-1 0,-1 1 0,1-1 0,0 1 0,-1-1 0,1 1 0,0-1 0,0 1 0,0-1 0,0 0 0,0 1 0,0-1 0,1 0 0,-1 0 0,0 0 0,1 0 0,-1 0 0,1 0 0,-1 0 0,1 0 0,-1-1 0,1 1 0,-1-1 0,1 1 0,0-1 0,-1 1 0,1-1 0,1 0 0,12 3 0,-1-1 0,1-1 0,28 0 0,-32-1 0,20-1 0,0-1 0,0-1 0,0-2 0,0-1 0,-1-2 0,0 0 0,41-19 0,-50 20 0,0 0 0,1 2 0,39-6 0,-98 14 0,-73-4 0,-45 1 0,139 1 0,-1 1 0,1 1 0,0 0 0,0 1 0,0 1 0,1 0 0,-20 11 0,8-2 0,8-3 0,1 0 0,-2-2 0,1 0 0,-1-2 0,-1 0 0,1-1 0,-23 3 0,6-3 0,0 1 0,1 2 0,0 1 0,-34 15 0,-135 68 0,195-88 0,6-3 0,0 0 0,0 0 0,0 1 0,1-1 0,0 1 0,-1 0 0,1 0 0,0 0 0,0 0 0,1 1 0,-1-1 0,-2 6 0,4-8 0,1 0 0,-1 0 0,1 1 0,-1-1 0,1 0 0,0 1 0,0-1 0,0 1 0,0-1 0,0 0 0,0 1 0,0-1 0,0 0 0,0 1 0,1-1 0,-1 0 0,0 1 0,1-1 0,-1 0 0,1 0 0,0 1 0,-1-1 0,1 0 0,0 0 0,0 0 0,0 0 0,0 0 0,0 0 0,0 0 0,0 0 0,0 0 0,0-1 0,0 1 0,0 0 0,0 0 0,1-1 0,-1 1 0,0-1 0,1 0 0,-1 1 0,0-1 0,2 0 0,30 10 0,0-2 0,53 7 0,-38-8 0,27 5 0,82 16 0,-90-12 0,-21-4 0,1-2 0,-1-2 0,63 3 0,57-12-1365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0:46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24575,'0'7'0,"0"10"0,0 8 0,7 1 0,2 2 0,7-3 0,8-5 0,-1-1 0,3-2 0,-2 3 0,1-3 0,-4 4 0,3-2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0:48.4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87 24575,'10'-1'0,"1"0"0,-1-1 0,0 0 0,0-1 0,14-5 0,29-7 0,-15 11 0,64-1 0,-71 5 0,0-1 0,0-1 0,51-12 0,-41 5 0,1 2 0,-1 1 0,44 0 0,129 8 0,-79 0 0,3446-2 0,-3555 2 0,1 1 0,-1 0 0,29 10 0,-24-6 0,54 5 0,226-9 55,-166-5-1475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1:22.7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1942 86 24575,'-876'0'0,"848"-2"0,1-2 0,0 0 0,0-1 0,0-2 0,-33-13 0,32 10 0,-1 1 0,-1 2 0,1 1 0,-33-3 0,-398 7 0,228 5 0,2427-3 0,-2169 1 0,1 2 0,-1 1 0,29 8 0,-24-5 0,54 6 0,391-10 0,-244-5 0,226 2 0,-432 1 0,1 2 0,-1 1 0,29 8 0,-24-5 0,54 6 0,-14-11 0,-44-2 0,0 1 0,0 1 0,53 11 0,-41-4 0,1-3 0,72 4 0,-64-7 0,62 11 0,-34-2 0,1-4 0,146-3 0,-197-4 0,-1 2 0,0 0 0,35 10 0,-30-5 0,55 4 0,-24-8 0,-12-2 0,0 2 0,57 13 0,-44-8 0,0-2 0,1-2 0,112-8 0,-53 0 0,-51 2 0,-36-1 0,0 1 0,0 2 0,-1 2 0,1 1 0,36 9 0,-21-2 0,0-3 0,1-2 0,0-2 0,99-5 0,-70-1 0,-47 0 0,-1-2 0,-1-2 0,1-1 0,36-13 0,-67 20-17,-1 0 1,0 0-1,0 0 0,1 0 0,-1 0 0,0 0 0,1 0 0,-1 0 1,0 0-1,0 0 0,1 0 0,-1 0 0,0 0 0,0 0 1,1-1-1,-1 1 0,0 0 0,0 0 0,0 0 0,1-1 0,-1 1 1,0 0-1,0 0 0,0 0 0,0-1 0,1 1 0,-1 0 0,0 0 1,0-1-1,0 1 0,0 0 0,0 0 0,0-1 0,0 1 1,0 0-1,0 0 0,0-1 0,0 1 0,0 0 0,0-1 0,0 1 1,0 0-1,0 0 0,0-1 0,0 1 0,0 0 0,0 0 0,0-1 1,-1 1-1,1 0 0,0 0 0,0-1 0,0 1 0,0 0 1,-1 0-1,1 0 0,0-1 0,-1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1:23.5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634 70 24575,'-106'2'0,"-120"-5"0,202 0 0,-43-13 0,-17-2 0,59 14-341,1-1 0,-1 0-1,-28-12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1:37.0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607 453 24575,'0'-18'0,"0"1"0,-1-1 0,0 1 0,-1 0 0,-2-1 0,1 1 0,-2 0 0,0 1 0,-1-1 0,-1 1 0,-1 0 0,0 1 0,0 0 0,-2 0 0,0 1 0,-1 0 0,-13-14 0,-3 1 0,-49-39 0,67 59 0,0 1 0,0 0 0,-1 0 0,1 1 0,-2 1 0,1-1 0,0 1 0,-1 1 0,0 0 0,-13-2 0,20 5 0,0 0 0,0 0 0,0 0 0,0 1 0,1-1 0,-1 1 0,0 0 0,0 0 0,1 0 0,-1 0 0,1 1 0,-1-1 0,1 1 0,0 0 0,-1 0 0,1 0 0,0 1 0,0-1 0,0 1 0,1 0 0,-1-1 0,1 1 0,-1 0 0,1 1 0,-2 4 0,-5 8 0,2 0 0,0 1 0,1 0 0,-5 22 0,-3 6 0,0-13 0,7-20 0,2 0 0,0 0 0,0 0 0,-3 17 0,7-27 0,1 0 0,-1 0 0,1 0 0,0-1 0,0 1 0,0 0 0,0 0 0,0 0 0,0 0 0,0-1 0,0 1 0,1 0 0,-1 0 0,1 0 0,0-1 0,-1 1 0,1 0 0,0-1 0,0 1 0,0-1 0,0 1 0,0-1 0,1 1 0,-1-1 0,0 0 0,1 1 0,-1-1 0,0 0 0,1 0 0,0 0 0,-1 0 0,1 0 0,0-1 0,-1 1 0,4 1 0,-1-2 0,1 1 0,-1-1 0,0 0 0,0 0 0,0 0 0,0 0 0,1-1 0,-1 0 0,0 0 0,0 0 0,0 0 0,0-1 0,0 1 0,-1-1 0,1 0 0,0 0 0,-1 0 0,1-1 0,-1 1 0,0-1 0,0 0 0,0 0 0,3-4 0,1 0 0,-1-1 0,0 1 0,-1-1 0,1 0 0,-2 0 0,1-1 0,-1 0 0,0 1 0,2-12 0,-5 19 0,0-1 0,-1 1 0,1-1 0,-1 1 0,1-1 0,-1 1 0,0-1 0,0 1 0,1-1 0,-1 0 0,0 1 0,0-1 0,-1 1 0,1-1 0,0 1 0,0-1 0,-1 0 0,1 1 0,-1-1 0,1 1 0,-1 0 0,0-1 0,0 1 0,0 0 0,1-1 0,-1 1 0,0 0 0,-1 0 0,1 0 0,0-1 0,0 1 0,0 1 0,-1-1 0,1 0 0,-3-1 0,2 2 0,-1-1 0,1 1 0,-1 0 0,1 1 0,-1-1 0,1 0 0,-1 1 0,1-1 0,0 1 0,-1 0 0,1 0 0,0 0 0,-1 0 0,1 0 0,0 0 0,0 1 0,0-1 0,0 1 0,0-1 0,0 1 0,1 0 0,-3 2 0,-11 17 0,0 0 0,1 1 0,2 1 0,0 0 0,2 1 0,0 0 0,-7 30 0,3-13 0,-27 54 0,37-87 0,-1 0 0,1 1 0,1-1 0,0 1 0,0-1 0,1 1 0,0 0 0,-1 14 0,3-20 0,0-1 0,0 1 0,1-1 0,-1 1 0,1 0 0,0-1 0,0 1 0,0-1 0,0 0 0,0 1 0,1-1 0,-1 0 0,1 0 0,-1 0 0,1 0 0,0 0 0,0 0 0,0 0 0,0 0 0,0-1 0,0 1 0,0-1 0,0 0 0,1 1 0,-1-1 0,1 0 0,-1 0 0,1-1 0,-1 1 0,1 0 0,-1-1 0,1 0 0,4 1 0,0 0 0,1-1 0,0 1 0,0-1 0,0-1 0,0 1 0,0-1 0,0-1 0,0 1 0,-1-1 0,1-1 0,-1 0 0,1 0 0,-1 0 0,0-1 0,0 0 0,0 0 0,-1 0 0,0-1 0,0 0 0,0-1 0,0 1 0,-1-1 0,0 0 0,0 0 0,5-8 0,-3 3 0,0 2 0,1-1 0,0 1 0,1 0 0,0 1 0,1 0 0,0 0 0,0 1 0,0 0 0,1 1 0,0 0 0,0 1 0,1 0 0,-1 1 0,1 0 0,0 1 0,0 0 0,0 1 0,1 0 0,18 0 0,-10 2 0,0-1 0,0 0 0,32-6 0,-45 5 0,0 0 0,0-1 0,0 0 0,0 0 0,-1-1 0,1 0 0,-1 0 0,0-1 0,11-9 0,15-16 0,40-31 0,-65 54 0,0 0 0,-1 0 0,0 0 0,0-1 0,6-9 0,-7 9 0,-1 1 0,1 0 0,1 0 0,-1 1 0,10-7 0,-16 13 0,0 0 0,0 0 0,0 0 0,0 0 0,0 0 0,0 0 0,0 0 0,0 1 0,0-1 0,0 0 0,0 0 0,0 0 0,0 0 0,0 0 0,0 0 0,0 0 0,0 0 0,0 1 0,0-1 0,0 0 0,0 0 0,0 0 0,0 0 0,1 0 0,-1 0 0,0 0 0,0 0 0,0 0 0,0 0 0,0 0 0,0 0 0,0 0 0,0 0 0,0 0 0,1 0 0,-1 0 0,0 0 0,0 0 0,0 0 0,0 0 0,0 0 0,0 0 0,0 0 0,1 0 0,-1 0 0,0 0 0,0 0 0,0 0 0,0 0 0,0 0 0,0 0 0,0 0 0,0 0 0,0 0 0,1 0 0,-1 0 0,0 0 0,0 0 0,0 0 0,0-1 0,0 1 0,0 0 0,0 0 0,0 0 0,0 0 0,0 0 0,0 0 0,-5 13 0,-11 14 0,-4 2 0,2 1 0,1 1 0,1 1 0,2 0 0,1 1 0,1 0 0,2 1 0,-7 48 0,12-66 0,0 0 0,0-1 0,-2 0 0,-11 22 0,11-25 0,0 2 0,1-1 0,1 1 0,0 0 0,0 0 0,-1 16 0,5-26 0,-4 62 0,4-62 0,1-1 0,0 1 0,1-1 0,-1 1 0,1 0 0,-1-1 0,1 1 0,0-1 0,1 1 0,-1-1 0,0 0 0,1 1 0,0-1 0,3 5 0,-4-7 0,0-1 0,-1 0 0,1 1 0,0-1 0,-1 0 0,1 0 0,0 1 0,-1-1 0,1 0 0,0 0 0,-1 0 0,1 0 0,0 0 0,0 0 0,-1 0 0,1 0 0,0 0 0,-1 0 0,1-1 0,0 1 0,-1 0 0,1 0 0,0-1 0,-1 1 0,1 0 0,-1-1 0,1 1 0,0-1 0,-1 1 0,1-1 0,-1 1 0,1-1 0,-1 1 0,1-2 0,16-19 0,-9 7 0,2-1 0,-1 1 0,2 1 0,0 0 0,19-18 0,-23 25 0,1 0 0,-1 1 0,1 1 0,0-1 0,1 1 0,-1 0 0,0 1 0,1 0 0,0 1 0,0-1 0,0 2 0,11-2 0,54-1 0,105 8 0,-104 0 0,97-8 0,-161 3 0,-1 0 0,1-1 0,-1 0 0,0-1 0,0 0 0,0-1 0,0 0 0,0 0 0,-1-1 0,0-1 0,0 1 0,0-1 0,-1-1 0,0 0 0,0 0 0,0 0 0,-1-1 0,0 0 0,-1-1 0,0 1 0,0-1 0,5-12 0,23-34 0,-20 35 0,-1 0 0,-1-1 0,-1-1 0,-1 0 0,9-30 0,-18 47 0,0 0 0,-1 0 0,1 1 0,-1-1 0,-1 0 0,1 0 0,-1 0 0,1 0 0,-2 0 0,1 0 0,0 1 0,-1-1 0,0 0 0,0 1 0,0-1 0,-1 1 0,1 0 0,-1 0 0,0 0 0,0 0 0,-1 1 0,1-1 0,-1 1 0,0 0 0,0 0 0,0 0 0,0 0 0,-7-3 0,-8-4 0,0 0 0,-1 2 0,0 0 0,-1 1 0,-24-4 0,-124-29 0,137 33 0,-1 1 0,-54-2 0,72 7 0,0 1 0,0 1 0,0 0 0,0 1 0,0 1 0,0 0 0,1 1 0,-15 6 0,23-6 0,1-1 0,1 1 0,-1 0 0,1 0 0,-1 0 0,1 0 0,0 1 0,1 0 0,-1 0 0,1 0 0,0 0 0,0 1 0,0-1 0,1 1 0,0-1 0,0 1 0,1 0 0,-1 0 0,1 0 0,0 0 0,1 10 0,-2 2 0,2 1 0,0-1 0,1 0 0,1 0 0,0 0 0,7 20 0,-8-33 0,1 1 0,0-1 0,1 0 0,-1 1 0,1-1 0,0 0 0,0-1 0,1 1 0,-1-1 0,1 1 0,0-1 0,1 0 0,-1 0 0,0-1 0,1 1 0,0-1 0,0 0 0,0 0 0,0-1 0,0 0 0,1 0 0,-1 0 0,1 0 0,9 1 0,11 0 0,1 0 0,-1-2 0,1-1 0,33-4 0,-5 0 0,-47 4 0,-1 0 0,1 0 0,0 0 0,-1 1 0,1 0 0,-1 1 0,1-1 0,-1 1 0,12 6 0,-17-7 0,0 0 0,0 1 0,0-1 0,0 1 0,-1 0 0,1 0 0,0-1 0,-1 1 0,0 0 0,1 0 0,-1 0 0,0 1 0,0-1 0,0 0 0,0 0 0,0 1 0,-1-1 0,1 0 0,-1 1 0,1-1 0,-1 1 0,0-1 0,0 1 0,0-1 0,0 0 0,-1 1 0,1-1 0,-1 1 0,1-1 0,-1 0 0,0 1 0,0-1 0,-2 4 0,-9 20 0,8-21 0,1 1 0,0 0 0,0 0 0,1 1 0,-3 9 0,5-14 0,0-1 0,0 0 0,0 1 0,0-1 0,0 0 0,0 1 0,0-1 0,0 0 0,1 1 0,-1-1 0,0 0 0,1 1 0,-1-1 0,1 0 0,0 0 0,-1 1 0,1-1 0,0 0 0,0 0 0,0 0 0,-1 0 0,1 0 0,0 0 0,1 0 0,-1-1 0,0 1 0,0 0 0,0 0 0,0-1 0,0 1 0,1-1 0,1 1 0,15 4 0,0-1 0,1-1 0,-1-1 0,1 0 0,0-2 0,0 0 0,30-4 0,5 1 0,4 2 0,-13 1 0,74-10 0,-102 7 0,-2-1 0,1 0 0,0-1 0,-1 0 0,0-2 0,0 0 0,-1 0 0,18-13 0,-21 11 0,-1-1 0,1 0 0,-2 0 0,1-1 0,-2 0 0,1-1 0,-2 1 0,1-2 0,-2 1 0,1-1 0,-2 0 0,0 0 0,0-1 0,3-22 0,-5 25 0,-1-1 0,0 1 0,-1-1 0,0 1 0,-1-1 0,0 1 0,-1-1 0,0 1 0,-1-1 0,0 1 0,-1 0 0,0 0 0,-1 0 0,0 0 0,-1 1 0,0-1 0,-1 1 0,-9-13 0,3 8 0,-1 1 0,0 1 0,-1 0 0,-1 1 0,0 1 0,0 0 0,-1 1 0,-18-9 0,29 17 0,0-1 0,0 1 0,0 0 0,0 1 0,-1-1 0,1 1 0,0 0 0,-1 1 0,1-1 0,-1 1 0,1 0 0,-1 0 0,1 1 0,-1-1 0,1 1 0,-1 1 0,1-1 0,0 1 0,0 0 0,-1 0 0,1 0 0,1 1 0,-1-1 0,0 1 0,1 0 0,-1 1 0,1-1 0,0 1 0,0 0 0,0 0 0,-4 6 0,-25 38 0,3 1 0,-37 76 0,14-23 0,26-58 0,16-27 0,0 1 0,2 1 0,-9 20 0,16-33 0,0 0 0,0-1 0,1 1 0,0 1 0,0-1 0,0 0 0,1 0 0,0 0 0,0 0 0,1 0 0,-1 1 0,2-1 0,-1 0 0,4 10 0,-2-11 0,-1-1 0,1 0 0,1 0 0,-1 0 0,0 0 0,1-1 0,0 1 0,0-1 0,0 0 0,0 0 0,1-1 0,-1 1 0,1-1 0,-1 0 0,1 0 0,0 0 0,0-1 0,0 0 0,0 1 0,0-2 0,10 1 0,-9 0 0,1 0 0,-1 0 0,1-1 0,-1 0 0,1-1 0,-1 0 0,1 0 0,-1 0 0,1 0 0,-1-1 0,0 0 0,0-1 0,0 1 0,0-1 0,0 0 0,9-7 0,-7 1 0,-1-1 0,0 1 0,0-1 0,-1 0 0,0-1 0,-1 1 0,0-1 0,-1 0 0,0-1 0,-1 1 0,0-1 0,0 1 0,0-14 0,0-19 0,-1 0 0,-5-50 0,2 58 0,-1 64 0,-2 1 0,-9 42 0,3-23 0,-4 52 0,11-78 0,-1 1 0,0-1 0,-2-1 0,0 1 0,-14 30 0,-4 13 0,-11 64 0,35-127 0,-1 1 0,1-1 0,0 0 0,-1 0 0,1 0 0,1 1 0,-1-1 0,0 0 0,0 0 0,1 0 0,-1 0 0,1 1 0,0-1 0,0 0 0,-1 0 0,1 0 0,1 0 0,-1-1 0,0 1 0,0 0 0,4 3 0,-1-1 0,0-1 0,1 1 0,0-1 0,0 0 0,0 0 0,0 0 0,0-1 0,8 3 0,8 1 0,-1-1 0,1-1 0,36 3 0,119-5-393,-144-3-579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18:57.8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1428 480 24575,'-11'-1'0,"0"0"0,0-1 0,0 0 0,0-1 0,-17-7 0,-29-7 0,-303-39 0,339 52 0,-1-2 0,2 0 0,-1-1 0,-23-12 0,22 9 0,0 1 0,-44-11 0,20 10 0,0-1 0,1-3 0,1-1 0,-54-27 0,40 14 0,34 17 0,0 0 0,-42-30 0,50 31 0,0 0 0,-1 1 0,-29-11 0,27 12 0,-1-1 0,-27-17 0,-10-6-1365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0:05.4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0 258 24575,'2667'0'0,"-2649"-1"0,0-1 0,-1-1 0,1 0 0,-1-1 0,0-1 0,0-1 0,25-11 0,20-8 0,-41 19 0,1 1 0,0 0 0,0 2 0,38-2 0,95 8 0,-58 0 0,403-2 0,-474-3 0,1-1 0,-1 0 0,29-10 0,-24 6 0,54-5 0,-37 9 0,-21 3 0,-1-2 0,0 0 0,37-10 0,37-8 0,-76 17 0,-1-1 0,1-1 0,-1-1 0,0-1 0,28-14 0,-32 13 0,1 0 0,0 1 0,0 0 0,1 2 0,-1 1 0,1 0 0,26 0 0,154 5 0,-91 3 0,515-4 0,-613 0-341,1 0 0,0-1-1,23-5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19:01.5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662 110 24575,'-38'1'0,"4"0"0,0-2 0,0-1 0,0-1 0,-42-10 0,-10-13 0,50 14 0,0 2 0,0 1 0,-66-6 0,81 13-341,0 0 0,1-2-1,-33-8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18:57.8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1428 480 24575,'-11'-1'0,"0"0"0,0-1 0,0 0 0,0-1 0,-17-7 0,-29-7 0,-303-39 0,339 52 0,-1-2 0,2 0 0,-1-1 0,-23-12 0,22 9 0,0 1 0,-44-11 0,20 10 0,0-1 0,1-3 0,1-1 0,-54-27 0,40 14 0,34 17 0,0 0 0,-42-30 0,50 31 0,0 0 0,-1 1 0,-29-11 0,27 12 0,-1-1 0,-27-17 0,-10-6-1365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19:01.5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662 110 24575,'-38'1'0,"4"0"0,0-2 0,0-1 0,0-1 0,-42-10 0,-10-13 0,50 14 0,0 2 0,0 1 0,-66-6 0,81 13-341,0 0 0,1-2-1,-33-8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18:57.8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1428 480 24575,'-11'-1'0,"0"0"0,0-1 0,0 0 0,0-1 0,-17-7 0,-29-7 0,-303-39 0,339 52 0,-1-2 0,2 0 0,-1-1 0,-23-12 0,22 9 0,0 1 0,-44-11 0,20 10 0,0-1 0,1-3 0,1-1 0,-54-27 0,40 14 0,34 17 0,0 0 0,-42-30 0,50 31 0,0 0 0,-1 1 0,-29-11 0,27 12 0,-1-1 0,-27-17 0,-10-6-1365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19:01.5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662 110 24575,'-38'1'0,"4"0"0,0-2 0,0-1 0,0-1 0,-42-10 0,-10-13 0,50 14 0,0 2 0,0 1 0,-66-6 0,81 13-341,0 0 0,1-2-1,-33-8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27:41.5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92 24575,'29'-1'0,"-1"-2"0,0-1 0,33-10 0,-28 7 0,61-7 0,276 11 0,-193 5 0,-149-4 0,0-1 0,-1-1 0,37-10 0,-32 6 0,62-7 0,191 13 0,-182 4 0,-103-2 0,0 0 0,0 0 0,0 0 0,0 0 0,0 0 0,0 0 0,0 0 0,0 0 0,0 0 0,0 0 0,0 0 0,0 0 0,0 0 0,-1 0 0,1 1 0,0-1 0,0 0 0,0 0 0,0 0 0,0 0 0,0 0 0,0 0 0,0 0 0,0 0 0,0 0 0,0 1 0,0-1 0,0 0 0,0 0 0,0 0 0,0 0 0,0 0 0,0 0 0,0 0 0,0 0 0,1 0 0,-1 1 0,0-1 0,0 0 0,0 0 0,0 0 0,0 0 0,0 0 0,0 0 0,0 0 0,0 0 0,0 0 0,0 0 0,1 0 0,-19 9 0,-26 7 0,-199 45 0,196-50 0,-82 31 0,60-7 0,58-27 0,-1-2 0,0 1 0,-1-1 0,0-1 0,0-1 0,0 1 0,-19 2 0,-78 14 0,70-12 0,-81 8 0,74-15 0,18-2 0,1 1 0,0 2 0,-47 10 0,-20 10 0,162-17 0,31-7 0,-38-2 0,0 3 0,1 3 0,83 14 0,-78-5 0,1-3 0,73 1 0,138-11 0,-104-2 0,960 3 0,-1105 2 0,0 1 0,-1 1 0,33 9 0,-28-5 0,60 6 0,-10-11 0,-40-2 0,1 1 0,57 12 0,-8 0 0,1-4 0,0-4 0,123-7 0,-80-1 0,-108 3 0,0 2 0,-1 2 0,33 8 0,-27-5 0,59 6 0,394-11 0,-250-6 0,1804 3 0,-2012-1 0,0-2 0,-1-1 0,33-10 0,-28 7 0,60-7 0,304 11 0,-205 5 0,-164-4 0,0-1 0,-1-1 0,37-10 0,-32 6 0,62-7 0,78 15 0,17-2 0,-158-2 0,48-13 0,-50 10 0,0 1 0,32-2 0,297 5 0,-192 5 0,-200-4 0,-66-14 0,52 6 0,-1 2 0,-89-5 0,-103 15 0,94 0 0,-3979-2-1365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18:57.8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1428 480 24575,'-11'-1'0,"0"0"0,0-1 0,0 0 0,0-1 0,-17-7 0,-29-7 0,-303-39 0,339 52 0,-1-2 0,2 0 0,-1-1 0,-23-12 0,22 9 0,0 1 0,-44-11 0,20 10 0,0-1 0,1-3 0,1-1 0,-54-27 0,40 14 0,34 17 0,0 0 0,-42-30 0,50 31 0,0 0 0,-1 1 0,-29-11 0,27 12 0,-1-1 0,-27-17 0,-10-6-1365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19:01.5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662 110 24575,'-38'1'0,"4"0"0,0-2 0,0-1 0,0-1 0,-42-10 0,-10-13 0,50 14 0,0 2 0,0 1 0,-66-6 0,81 13-341,0 0 0,1-2-1,-33-8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27:41.5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92 24575,'29'-1'0,"-1"-2"0,0-1 0,33-10 0,-28 7 0,61-7 0,276 11 0,-193 5 0,-149-4 0,0-1 0,-1-1 0,37-10 0,-32 6 0,62-7 0,191 13 0,-182 4 0,-103-2 0,0 0 0,0 0 0,0 0 0,0 0 0,0 0 0,0 0 0,0 0 0,0 0 0,0 0 0,0 0 0,0 0 0,0 0 0,0 0 0,-1 0 0,1 1 0,0-1 0,0 0 0,0 0 0,0 0 0,0 0 0,0 0 0,0 0 0,0 0 0,0 0 0,0 0 0,0 1 0,0-1 0,0 0 0,0 0 0,0 0 0,0 0 0,0 0 0,0 0 0,0 0 0,0 0 0,1 0 0,-1 1 0,0-1 0,0 0 0,0 0 0,0 0 0,0 0 0,0 0 0,0 0 0,0 0 0,0 0 0,0 0 0,0 0 0,1 0 0,-19 9 0,-26 7 0,-199 45 0,196-50 0,-82 31 0,60-7 0,58-27 0,-1-2 0,0 1 0,-1-1 0,0-1 0,0-1 0,0 1 0,-19 2 0,-78 14 0,70-12 0,-81 8 0,74-15 0,18-2 0,1 1 0,0 2 0,-47 10 0,-20 10 0,162-17 0,31-7 0,-38-2 0,0 3 0,1 3 0,83 14 0,-78-5 0,1-3 0,73 1 0,138-11 0,-104-2 0,960 3 0,-1105 2 0,0 1 0,-1 1 0,33 9 0,-28-5 0,60 6 0,-10-11 0,-40-2 0,1 1 0,57 12 0,-8 0 0,1-4 0,0-4 0,123-7 0,-80-1 0,-108 3 0,0 2 0,-1 2 0,33 8 0,-27-5 0,59 6 0,394-11 0,-250-6 0,1804 3 0,-2012-1 0,0-2 0,-1-1 0,33-10 0,-28 7 0,60-7 0,304 11 0,-205 5 0,-164-4 0,0-1 0,-1-1 0,37-10 0,-32 6 0,62-7 0,78 15 0,17-2 0,-158-2 0,48-13 0,-50 10 0,0 1 0,32-2 0,297 5 0,-192 5 0,-200-4 0,-66-14 0,52 6 0,-1 2 0,-89-5 0,-103 15 0,94 0 0,-3979-2-1365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18:57.8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1428 480 24575,'-11'-1'0,"0"0"0,0-1 0,0 0 0,0-1 0,-17-7 0,-29-7 0,-303-39 0,339 52 0,-1-2 0,2 0 0,-1-1 0,-23-12 0,22 9 0,0 1 0,-44-11 0,20 10 0,0-1 0,1-3 0,1-1 0,-54-27 0,40 14 0,34 17 0,0 0 0,-42-30 0,50 31 0,0 0 0,-1 1 0,-29-11 0,27 12 0,-1-1 0,-27-17 0,-10-6-1365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0:10.3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1 483 24575,'3751'0'0,"-3725"-2"0,1 0 0,-1-2 0,29-8 0,-24 4 0,54-4 0,-39 8 0,-1-2 0,45-12 0,-48 11 0,1 2 0,-1 2 0,75 3 0,39-2 0,-127-2 0,44-11 0,-46 8 0,0 2 0,28-3 0,421 5 0,-245 6 0,2101-3 0,-2306-2 0,0-1 0,0-1 0,30-8 0,-25 5 0,54-6 0,-43 8 0,-1-1 0,79-25 0,-81 19 0,2 2 0,-1 2 0,51-4 0,-48 9 0,0-2 0,56-14 0,-66 13 0,0 2 0,45-1 0,-48 5 0,1-3 0,0 0 0,31-8 0,-21 2 0,0 3 0,0 1 0,1 3 0,43 2 0,56-4 0,-118 1 0,-1-1 0,24-8 0,36-5 0,27-5 0,-77 14 0,0 2 0,41-4 0,-28 9 0,-19 0 0,0 0 0,0-1 0,41-10 0,-28 2 0,1 3 0,1 1 0,48-1 0,125 9 0,-78 1 0,-100-3-273,0-1 0,0-2 0,0-2 0,44-11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19:01.5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662 110 24575,'-38'1'0,"4"0"0,0-2 0,0-1 0,0-1 0,-42-10 0,-10-13 0,50 14 0,0 2 0,0 1 0,-66-6 0,81 13-341,0 0 0,1-2-1,-33-8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27:41.5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92 24575,'29'-1'0,"-1"-2"0,0-1 0,33-10 0,-28 7 0,61-7 0,276 11 0,-193 5 0,-149-4 0,0-1 0,-1-1 0,37-10 0,-32 6 0,62-7 0,191 13 0,-182 4 0,-103-2 0,0 0 0,0 0 0,0 0 0,0 0 0,0 0 0,0 0 0,0 0 0,0 0 0,0 0 0,0 0 0,0 0 0,0 0 0,0 0 0,-1 0 0,1 1 0,0-1 0,0 0 0,0 0 0,0 0 0,0 0 0,0 0 0,0 0 0,0 0 0,0 0 0,0 0 0,0 1 0,0-1 0,0 0 0,0 0 0,0 0 0,0 0 0,0 0 0,0 0 0,0 0 0,0 0 0,1 0 0,-1 1 0,0-1 0,0 0 0,0 0 0,0 0 0,0 0 0,0 0 0,0 0 0,0 0 0,0 0 0,0 0 0,0 0 0,1 0 0,-19 9 0,-26 7 0,-199 45 0,196-50 0,-82 31 0,60-7 0,58-27 0,-1-2 0,0 1 0,-1-1 0,0-1 0,0-1 0,0 1 0,-19 2 0,-78 14 0,70-12 0,-81 8 0,74-15 0,18-2 0,1 1 0,0 2 0,-47 10 0,-20 10 0,162-17 0,31-7 0,-38-2 0,0 3 0,1 3 0,83 14 0,-78-5 0,1-3 0,73 1 0,138-11 0,-104-2 0,960 3 0,-1105 2 0,0 1 0,-1 1 0,33 9 0,-28-5 0,60 6 0,-10-11 0,-40-2 0,1 1 0,57 12 0,-8 0 0,1-4 0,0-4 0,123-7 0,-80-1 0,-108 3 0,0 2 0,-1 2 0,33 8 0,-27-5 0,59 6 0,394-11 0,-250-6 0,1804 3 0,-2012-1 0,0-2 0,-1-1 0,33-10 0,-28 7 0,60-7 0,304 11 0,-205 5 0,-164-4 0,0-1 0,-1-1 0,37-10 0,-32 6 0,62-7 0,78 15 0,17-2 0,-158-2 0,48-13 0,-50 10 0,0 1 0,32-2 0,297 5 0,-192 5 0,-200-4 0,-66-14 0,52 6 0,-1 2 0,-89-5 0,-103 15 0,94 0 0,-3979-2-1365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39:16.0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756 0 24575,'-9'1'0,"1"0"0,-1 1 0,1 0 0,-1 0 0,1 1 0,0-1 0,0 2 0,0-1 0,0 1 0,1 1 0,0-1 0,0 1 0,0 1 0,0-1 0,1 1 0,0 0 0,0 0 0,0 1 0,-6 11 0,-8 12 0,1 0 0,1 2 0,-16 42 0,12-13 0,17-45 0,-1-1 0,0 1 0,0-1 0,-15 22 0,12-22 0,1-1 0,1 1 0,1 1 0,0-1 0,0 1 0,-4 24 0,9-36 0,0 1 0,0-1 0,-1 1 0,0-1 0,0 0 0,0 1 0,0-1 0,-1 0 0,1 0 0,-1-1 0,-7 8 0,9-10 0,-1 0 0,1-1 0,-1 1 0,1 0 0,-1 0 0,1-1 0,-1 1 0,0-1 0,1 1 0,-1-1 0,0 0 0,1 0 0,-1 0 0,0 0 0,0 0 0,1 0 0,-1 0 0,0 0 0,1-1 0,-1 1 0,0-1 0,1 1 0,-1-1 0,1 0 0,-1 1 0,1-1 0,-1 0 0,1 0 0,-1 0 0,1 0 0,0-1 0,0 1 0,0 0 0,-1 0 0,0-3 0,-23-26 0,2-1 0,1-1 0,1-1 0,2-1 0,-28-69 0,25 43 0,17 44 0,-1 0 0,0 1 0,-1 0 0,-14-22 0,3 10-341,0-1 0,2-1-1,-13-31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39:22.1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460 320 24575,'0'-1'0,"-1"-1"0,1 0 0,-1 1 0,1-1 0,-1 1 0,0-1 0,1 1 0,-1-1 0,0 1 0,0 0 0,0-1 0,0 1 0,0 0 0,-1 0 0,1 0 0,0 0 0,-1 0 0,1 0 0,0 0 0,-1 0 0,1 0 0,-1 1 0,1-1 0,-1 1 0,1-1 0,-4 0 0,-48-9 0,48 10 0,-83-7 0,-28-2 0,103 7 0,0-1 0,0 0 0,0 0 0,1-2 0,-1 1 0,-16-10 0,25 11 0,-1-1 0,0 0 0,1 0 0,0 0 0,0-1 0,0 1 0,1-1 0,-1 0 0,1 0 0,0 0 0,0 0 0,1-1 0,0 1 0,0-1 0,0 1 0,0-1 0,1 0 0,0 0 0,0 0 0,1 1 0,0-1 0,0 0 0,0 0 0,1 0 0,-1 0 0,4-9 0,-4 12 0,1-1 0,0 0 0,0 0 0,0 0 0,1 0 0,-1 1 0,1-1 0,0 1 0,0-1 0,0 1 0,0 0 0,1-1 0,-1 1 0,1 0 0,0 1 0,0-1 0,0 0 0,0 1 0,0 0 0,1 0 0,-1 0 0,1 0 0,0 0 0,-1 1 0,1 0 0,0-1 0,0 1 0,0 1 0,0-1 0,0 0 0,0 1 0,0 0 0,0 0 0,-1 0 0,1 1 0,0-1 0,0 1 0,7 2 0,-5-1 0,-1 1 0,0 0 0,0 0 0,0 0 0,-1 1 0,1-1 0,-1 1 0,0 0 0,0 0 0,0 1 0,-1-1 0,1 1 0,-1 0 0,0 0 0,0 0 0,3 10 0,1 2 0,0 1 0,-1 0 0,6 32 0,-11-42 0,3 13 0,-3-17 0,0-12 0,-4-141-1365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0:15.3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1 379 24575,'10'-1'0,"0"0"0,0-1 0,0 0 0,0-1 0,16-6 0,26-6 0,24 6 0,1 4 0,130 6 0,-68 2 0,-119-2 0,25-1 0,1-1 0,-1-2 0,48-10 0,-22 2 0,1 3 0,-1 4 0,109 5 0,91-5 0,-170-15 0,-75 13 0,1 0 0,30-2 0,14 6 0,-44 3 0,0-2 0,0-2 0,52-10 0,-42 5 0,0 2 0,0 1 0,61 1 0,-1-1 0,6-13 0,-75 11 0,53-5 0,43 12 0,-90 2 0,0-2 0,0-1 0,0-2 0,63-13 0,69-26 0,-132 33 0,0 3 0,0 0 0,1 3 0,-1 0 0,70 6 0,53-5 0,-129-2 0,47-12 0,-50 10 0,1 0 0,31-2 0,54 7 0,-79 2 0,-1-1 0,1-1 0,0-2 0,46-10 0,-25 2-61,2 3-1,-1 2 0,1 3 0,82 5 0,-60-1-994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0:18.4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45 24575,'1418'0'0,"-1392"-2"0,-1 0 0,0-2 0,33-9 0,-28 6 0,57-7 0,198 12 0,-155 3 0,-122-1 0,-1 0 0,1 0 0,-1 1 0,1 0 0,-1 1 0,0-1 0,1 1 0,-1 1 0,7 2 0,-10-3 0,-1 1 0,0-1 0,0 0 0,0 1 0,0-1 0,0 1 0,-1 0 0,0 0 0,1 0 0,-1 0 0,0 1 0,0-1 0,0 1 0,-1-1 0,1 1 0,-1-1 0,0 1 0,0 0 0,0 6 0,4 27-1365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0:30.9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5982 1 24575,'-3625'0'0,"3598"1"0,1 2 0,-1 1 0,-28 8 0,24-5 0,-54 6 0,-6-12 0,63-2 0,0 2 0,-1 0 0,1 2 0,-42 10 0,21-3 0,0-2 0,-1-3 0,0-1 0,-98-6 0,-64 3 0,47 27 0,123-19 0,-35 10 0,52-11 0,-1-2 0,0-1 0,-30 3 0,-51-8 0,75-1 0,0 0 0,0 3 0,1 0 0,-51 12 0,41-5 0,-1-1 0,-1-3 0,-47 1 0,-127-7 0,109-2 0,156-4-1365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0:34.8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16508 484 24575,'-2043'0'0,"2017"-1"0,1-2 0,-1-1 0,-32-9 0,28 6 0,-56-6 0,-362 9 0,231 7 0,-5238-3 0,5429 1 0,1 2 0,0 1 0,-34 9 0,30-6 0,-58 6 0,-361-9 0,231-7 0,-1865 3 0,2056-1 0,1-2 0,0-1 0,-34-9 0,30 6 0,-58-6 0,-32 10 0,75 4 0,0-2 0,-81-14 0,46 3 0,-1 4 0,0 3 0,-84 5 0,109 0 0,30-1 0,0-1 0,0-2 0,-36-9 0,32 6 0,-57-7 0,-129 14 0,-26-2 0,140-17 0,75 12 0,-1 2 0,-29-3 0,-35 7 0,63 2 0,-1-2 0,1 0 0,0-2 0,-42-10 0,31 5 0,-1 1 0,0 2 0,0 2 0,-54 3 0,-42-4 0,112 1 0,-43-12 0,-15-2 0,-29-5 0,80 14 0,0 2 0,-42-4 0,-100 10 0,-28-2 0,172-2 0,-43-11 0,46 9 0,0 0 0,-31-2 0,-98 8 0,-21-2 0,148-2 0,-45-12 0,48 10 0,-1 0 0,-32-2 0,-21 5 0,38 2 0,-1-1 0,-44-10 0,-181-38 0,233 44 0,-1 2 0,1 1 0,-48 2 0,51 2 0,-1-2 0,1-1 0,-1-1 0,-40-10 0,40 4-1365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0:52.2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552 4 24575,'-149'-3'0,"-162"7"0,307-4 0,0 1 0,1-1 0,-1 1 0,0 0 0,0 0 0,0 1 0,0-1 0,1 1 0,-1 0 0,1 0 0,-1 0 0,1 0 0,0 1 0,0-1 0,0 1 0,0 0 0,0 0 0,1 0 0,-1 0 0,1 0 0,0 1 0,0-1 0,0 1 0,0-1 0,1 1 0,-1 0 0,1 0 0,0-1 0,-1 7 0,-1 10 0,1 1 0,1 0 0,0-1 0,4 33 0,-1-21 0,1 8 0,2 0 0,18 69 0,-14-52 0,-2 1 0,-2 0 0,-3 0 0,-6 70 0,1-4 0,2-67 0,-1-26 0,2 0 0,1 0 0,1 0 0,2-1 0,8 34 0,-4-31 0,7 60 0,-14-70 0,2 0 0,1 0 0,1-1 0,1 0 0,1 1 0,11 23 0,-8-26 0,43 75 0,-46-85 0,0-1 0,1 0 0,0 0 0,0-1 0,1 0 0,0-1 0,14 10 0,-18-14 0,0 1 0,0 0 0,-1 0 0,1 0 0,-1 1 0,0 0 0,0 0 0,-1 0 0,1 0 0,-1 0 0,4 10 0,-6-14 0,-1 1 0,1 0 0,0 0 0,-1 0 0,1 0 0,-1-1 0,0 1 0,0 0 0,1 0 0,-1 0 0,0 0 0,-1 0 0,1 0 0,0 0 0,0-1 0,-1 1 0,0 0 0,1 0 0,-1 0 0,0-1 0,1 1 0,-1 0 0,0-1 0,0 1 0,-1 0 0,1-1 0,0 0 0,0 1 0,-1-1 0,1 0 0,-1 1 0,1-1 0,-1 0 0,0 0 0,1 0 0,-1-1 0,0 1 0,1 0 0,-1-1 0,-3 2 0,-2-1 0,1 0 0,-1 0 0,0-1 0,1 0 0,-1 0 0,0 0 0,0-1 0,1 0 0,-8-2 0,-58-17 0,72 20 0,0 0 0,0 0 0,0 0 0,0 0 0,0 0 0,0 0 0,0 0 0,0 0 0,0 0 0,0 0 0,0-1 0,1 1 0,-1 0 0,0 0 0,0 0 0,0 0 0,0 0 0,0 0 0,0 0 0,0 0 0,0 0 0,0 0 0,0 0 0,0-1 0,0 1 0,0 0 0,0 0 0,0 0 0,0 0 0,0 0 0,0 0 0,0 0 0,0 0 0,0 0 0,0 0 0,0-1 0,0 1 0,0 0 0,0 0 0,0 0 0,0 0 0,0 0 0,0 0 0,-1 0 0,1 0 0,0 0 0,0 0 0,0 0 0,0 0 0,0 0 0,0 0 0,0-1 0,0 1 0,16-3 0,24 0 0,117 6 0,114-6 0,-170-16 0,-75 13 0,0 0 0,31-2 0,418 5 0,-243 6 0,-86-6 0,164 7 0,-209 15 0,-74-12 0,-1-2 0,31 3 0,6-6 0,-63-2 0,0 0 0,0 0 0,0 0 0,0 0 0,0 0 0,0 0 0,0 0 0,0 0 0,-1 0 0,1 0 0,0-1 0,0 1 0,0 0 0,0 0 0,0 0 0,0 0 0,0 0 0,0 0 0,0 0 0,0 0 0,0 0 0,0 0 0,0 0 0,0-1 0,0 1 0,0 0 0,0 0 0,0 0 0,0 0 0,0 0 0,0 0 0,0 0 0,0 0 0,0 0 0,0 0 0,0-1 0,0 1 0,0 0 0,1 0 0,-1 0 0,0 0 0,0 0 0,0 0 0,0 0 0,0 0 0,0 0 0,0 0 0,0 0 0,-15-8 0,-25-7 0,-153-29 0,162 38 0,-1 2 0,-32-1 0,35 3 0,-1-1 0,-46-10 0,41 6 0,-1 1 0,-73-2 0,25 3 0,-18-14 0,75 12 0,0 2 0,-29-3 0,17 7-1365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5.png"/><Relationship Id="rId50" Type="http://schemas.openxmlformats.org/officeDocument/2006/relationships/customXml" Target="../ink/ink25.xml"/><Relationship Id="rId55" Type="http://schemas.openxmlformats.org/officeDocument/2006/relationships/image" Target="../media/image29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" Type="http://schemas.openxmlformats.org/officeDocument/2006/relationships/image" Target="../media/image4.png"/><Relationship Id="rId19" Type="http://schemas.openxmlformats.org/officeDocument/2006/relationships/image" Target="../media/image11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3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7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customXml" Target="../ink/ink30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customXml" Target="../ink/ink3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customXml" Target="../ink/ink35.xml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customXml" Target="../ink/ink3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8.xml"/><Relationship Id="rId5" Type="http://schemas.openxmlformats.org/officeDocument/2006/relationships/image" Target="../media/image38.png"/><Relationship Id="rId4" Type="http://schemas.openxmlformats.org/officeDocument/2006/relationships/customXml" Target="../ink/ink3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1.xml"/><Relationship Id="rId11" Type="http://schemas.openxmlformats.org/officeDocument/2006/relationships/customXml" Target="../ink/ink43.xml"/><Relationship Id="rId5" Type="http://schemas.openxmlformats.org/officeDocument/2006/relationships/image" Target="../media/image38.png"/><Relationship Id="rId10" Type="http://schemas.openxmlformats.org/officeDocument/2006/relationships/image" Target="../media/image45.png"/><Relationship Id="rId4" Type="http://schemas.openxmlformats.org/officeDocument/2006/relationships/customXml" Target="../ink/ink40.xml"/><Relationship Id="rId9" Type="http://schemas.openxmlformats.org/officeDocument/2006/relationships/customXml" Target="../ink/ink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Mermory</a:t>
            </a:r>
            <a:r>
              <a:rPr lang="en-US" altLang="ko-KR" dirty="0"/>
              <a:t> Management(2)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https://youtu.be/ExrLhGaFVvI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B2EA4-9379-05A5-6167-81E45DE4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분산 메모리 할당</a:t>
            </a:r>
            <a:r>
              <a:rPr lang="en-US" altLang="ko-KR" b="1" dirty="0"/>
              <a:t>: </a:t>
            </a:r>
            <a:r>
              <a:rPr lang="ko-KR" altLang="en-US" b="1" dirty="0"/>
              <a:t>세그먼트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7E758-C553-A0A1-5094-423853B7A4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세그먼테이션의 개념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ko-KR" altLang="en-US" sz="1800" dirty="0"/>
              <a:t>프로세스 관점을 지원하여 메모리를 크기가 변할 수 있는 세그먼트로 나누는 것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프로그램을 구성하는 서브루틴</a:t>
            </a:r>
            <a:r>
              <a:rPr lang="en-US" altLang="ko-KR" sz="1800" dirty="0"/>
              <a:t>, </a:t>
            </a:r>
            <a:r>
              <a:rPr lang="ko-KR" altLang="en-US" sz="1800" dirty="0"/>
              <a:t>프로시저</a:t>
            </a:r>
            <a:r>
              <a:rPr lang="en-US" altLang="ko-KR" sz="1800" dirty="0"/>
              <a:t>, </a:t>
            </a:r>
            <a:r>
              <a:rPr lang="ko-KR" altLang="en-US" sz="1800" dirty="0"/>
              <a:t>함수나 모듈 등으로 세그먼트 구성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각 세그먼트는 연관된 기능을 수행하는 하나의 모듈 프로그램으로 생각</a:t>
            </a:r>
            <a:r>
              <a:rPr lang="en-US" altLang="ko-KR" sz="1800" dirty="0"/>
              <a:t>, </a:t>
            </a:r>
            <a:r>
              <a:rPr lang="ko-KR" altLang="en-US" sz="1800" dirty="0"/>
              <a:t>메모리의 연속된 위치에 구성하되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인접할 필요는 없음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2000" b="1" dirty="0"/>
              <a:t>프로그램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사용자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 관점의 메모리와 프로세스 관점의 메모리</a:t>
            </a:r>
            <a:endParaRPr lang="en-US" altLang="ko-KR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1568C4-3375-AB62-E39E-E4A2AABC3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737" y="3752751"/>
            <a:ext cx="5477639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32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7EE-09F9-18F4-4F9F-938EFD4E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분산 메모리 할당</a:t>
            </a:r>
            <a:r>
              <a:rPr lang="en-US" altLang="ko-KR" b="1" dirty="0"/>
              <a:t>: </a:t>
            </a:r>
            <a:r>
              <a:rPr lang="ko-KR" altLang="en-US" b="1" dirty="0"/>
              <a:t>세그먼트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33F2AE-C6E0-2284-05ED-56AD3205F4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페이징과 세그먼테이션 메모리 할당 비교</a:t>
            </a:r>
            <a:endParaRPr lang="en-US" altLang="ko-KR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959EEA-621B-2AEB-BD18-B5FB31848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906" y="1824436"/>
            <a:ext cx="6001588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7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7EE-09F9-18F4-4F9F-938EFD4E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분산 메모리 할당</a:t>
            </a:r>
            <a:r>
              <a:rPr lang="en-US" altLang="ko-KR" b="1" dirty="0"/>
              <a:t>: </a:t>
            </a:r>
            <a:r>
              <a:rPr lang="ko-KR" altLang="en-US" b="1" dirty="0"/>
              <a:t>세그먼트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33F2AE-C6E0-2284-05ED-56AD3205F4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세그먼트 하드웨어 시스템 구조 </a:t>
            </a:r>
            <a:endParaRPr lang="en-US" altLang="ko-KR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C3FEF1-BF89-0DE0-3635-3B47B94D6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828188"/>
            <a:ext cx="5914098" cy="43821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E0B2CF-7995-41A7-49FD-414A864A7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069" y="1645573"/>
            <a:ext cx="5617029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9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F1739-73E0-56FF-1710-F30B3BDE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분산 메모리 할당</a:t>
            </a:r>
            <a:r>
              <a:rPr lang="en-US" altLang="ko-KR" b="1" dirty="0"/>
              <a:t>: </a:t>
            </a:r>
            <a:r>
              <a:rPr lang="ko-KR" altLang="en-US" b="1" dirty="0" err="1"/>
              <a:t>페이징</a:t>
            </a:r>
            <a:r>
              <a:rPr lang="ko-KR" altLang="en-US" b="1" dirty="0"/>
              <a:t> </a:t>
            </a:r>
            <a:r>
              <a:rPr lang="en-US" altLang="ko-KR" b="1" dirty="0"/>
              <a:t>vs</a:t>
            </a:r>
            <a:r>
              <a:rPr lang="ko-KR" altLang="en-US" b="1" dirty="0"/>
              <a:t> 분산 메모리 할당</a:t>
            </a:r>
            <a:r>
              <a:rPr lang="en-US" altLang="ko-KR" b="1" dirty="0"/>
              <a:t>: </a:t>
            </a:r>
            <a:r>
              <a:rPr lang="ko-KR" altLang="en-US" b="1" dirty="0"/>
              <a:t>세그먼트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21B96C-722A-4ED6-C558-452D869BED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페이징과 세그먼테이션 비교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ko-KR" altLang="en-US" sz="1800" dirty="0"/>
              <a:t>프로그램을 나눈 모든 세그먼트에서 메모리의 빈 공간을 찾아 할당하는 것 페이징과 </a:t>
            </a:r>
            <a:r>
              <a:rPr lang="ko-KR" altLang="en-US" sz="1800" dirty="0" err="1"/>
              <a:t>비슷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페이징과 달리 프로그램을 나누는 크기가 변함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세그먼테이션도 최적 적합 알고리즘</a:t>
            </a:r>
            <a:r>
              <a:rPr lang="en-US" altLang="ko-KR" sz="1800" dirty="0"/>
              <a:t>, </a:t>
            </a:r>
            <a:r>
              <a:rPr lang="ko-KR" altLang="en-US" sz="1800" dirty="0"/>
              <a:t>최초 적합 알고리즘으로 동적 메모리 할당 방법 이용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따라서 외부 단편화 가능</a:t>
            </a:r>
            <a:r>
              <a:rPr lang="en-US" altLang="ko-KR" sz="1800" dirty="0"/>
              <a:t>, </a:t>
            </a:r>
            <a:r>
              <a:rPr lang="ko-KR" altLang="en-US" sz="1800" dirty="0"/>
              <a:t>사용 가능한 메모리의 모든 블록이 너무 작아서 세그먼트를 수용할 수 없을 때 발생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압축 가능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r>
              <a:rPr lang="ko-KR" altLang="en-US" sz="1800" dirty="0"/>
              <a:t>페이징은 물리적 주소 없이도 큰 가상 주소 공간이 가능하게 하려고 등장</a:t>
            </a:r>
            <a:r>
              <a:rPr lang="en-US" altLang="ko-KR" sz="1800" dirty="0"/>
              <a:t>, </a:t>
            </a:r>
            <a:r>
              <a:rPr lang="ko-KR" altLang="en-US" sz="1800" dirty="0"/>
              <a:t>세그먼테이션은 프로그램과 데이터를 논리적으로 독립된 주소 공간으로 나누고 쉽게 보호할 수 있게 하려고 등장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3547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340EB2C-BF97-EAB3-AD8F-3D79E959EF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4288" y="1738686"/>
            <a:ext cx="10071852" cy="718952"/>
          </a:xfrm>
        </p:spPr>
        <p:txBody>
          <a:bodyPr/>
          <a:lstStyle/>
          <a:p>
            <a:r>
              <a:rPr lang="ko-KR" altLang="en-US" dirty="0"/>
              <a:t>분산 메모리 할당</a:t>
            </a:r>
            <a:r>
              <a:rPr lang="en-US" altLang="ko-KR" dirty="0"/>
              <a:t> : </a:t>
            </a:r>
            <a:r>
              <a:rPr lang="ko-KR" altLang="en-US" dirty="0" err="1"/>
              <a:t>페이징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088F0-AED4-F806-C424-E03B8158BD1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분산 메모리 할당</a:t>
            </a:r>
            <a:r>
              <a:rPr lang="en-US" altLang="ko-KR" dirty="0"/>
              <a:t> : </a:t>
            </a:r>
            <a:r>
              <a:rPr lang="ko-KR" altLang="en-US" dirty="0"/>
              <a:t>세그먼트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22F7B-516F-2808-12FF-25BA77B4144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48348-6929-0A58-8478-109FBC9549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954C73E-DD60-D949-1B54-2BE9CAC3D41E}"/>
                  </a:ext>
                </a:extLst>
              </p14:cNvPr>
              <p14:cNvContentPartPr/>
              <p14:nvPr/>
            </p14:nvContentPartPr>
            <p14:xfrm>
              <a:off x="1064408" y="3565080"/>
              <a:ext cx="1800000" cy="1098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954C73E-DD60-D949-1B54-2BE9CAC3D4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1408" y="3502440"/>
                <a:ext cx="19256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57023E7-02E0-9113-2A7F-D517A3C687E2}"/>
                  </a:ext>
                </a:extLst>
              </p14:cNvPr>
              <p14:cNvContentPartPr/>
              <p14:nvPr/>
            </p14:nvContentPartPr>
            <p14:xfrm>
              <a:off x="2203808" y="3417120"/>
              <a:ext cx="2039040" cy="1213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57023E7-02E0-9113-2A7F-D517A3C687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0808" y="3354480"/>
                <a:ext cx="21646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CDED34A-D103-FE30-5A5B-4ED1BD77C511}"/>
                  </a:ext>
                </a:extLst>
              </p14:cNvPr>
              <p14:cNvContentPartPr/>
              <p14:nvPr/>
            </p14:nvContentPartPr>
            <p14:xfrm>
              <a:off x="3882488" y="3429720"/>
              <a:ext cx="2051640" cy="932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CDED34A-D103-FE30-5A5B-4ED1BD77C5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19488" y="3367080"/>
                <a:ext cx="21772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B00CBD1-405A-F1D9-27BA-EA0FF5128382}"/>
                  </a:ext>
                </a:extLst>
              </p14:cNvPr>
              <p14:cNvContentPartPr/>
              <p14:nvPr/>
            </p14:nvContentPartPr>
            <p14:xfrm>
              <a:off x="5470808" y="3423600"/>
              <a:ext cx="3874680" cy="1742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B00CBD1-405A-F1D9-27BA-EA0FF51283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8168" y="3360600"/>
                <a:ext cx="40003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92CFCC8-B4E3-30FA-AAEE-BD467B220981}"/>
                  </a:ext>
                </a:extLst>
              </p14:cNvPr>
              <p14:cNvContentPartPr/>
              <p14:nvPr/>
            </p14:nvContentPartPr>
            <p14:xfrm>
              <a:off x="8979008" y="3446280"/>
              <a:ext cx="1589400" cy="1364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92CFCC8-B4E3-30FA-AAEE-BD467B22098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16368" y="3383640"/>
                <a:ext cx="17150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9282C15-81E2-E902-48D8-DBBECC42D3B3}"/>
                  </a:ext>
                </a:extLst>
              </p14:cNvPr>
              <p14:cNvContentPartPr/>
              <p14:nvPr/>
            </p14:nvContentPartPr>
            <p14:xfrm>
              <a:off x="10327928" y="3461760"/>
              <a:ext cx="797400" cy="439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9282C15-81E2-E902-48D8-DBBECC42D3B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5288" y="3399120"/>
                <a:ext cx="9230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D36B4E79-1C51-0605-EB42-27F67587FCDA}"/>
                  </a:ext>
                </a:extLst>
              </p14:cNvPr>
              <p14:cNvContentPartPr/>
              <p14:nvPr/>
            </p14:nvContentPartPr>
            <p14:xfrm>
              <a:off x="7095488" y="4302000"/>
              <a:ext cx="2153520" cy="7668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D36B4E79-1C51-0605-EB42-27F67587FCD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32488" y="4239360"/>
                <a:ext cx="22791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3F8E1221-61C1-3B99-201A-FDF56E486D27}"/>
                  </a:ext>
                </a:extLst>
              </p14:cNvPr>
              <p14:cNvContentPartPr/>
              <p14:nvPr/>
            </p14:nvContentPartPr>
            <p14:xfrm>
              <a:off x="1657328" y="4083120"/>
              <a:ext cx="5942880" cy="17568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3F8E1221-61C1-3B99-201A-FDF56E486D2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94688" y="4020120"/>
                <a:ext cx="60685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44515B89-A4A5-3AAA-D1A2-15EFD8AE084F}"/>
                  </a:ext>
                </a:extLst>
              </p14:cNvPr>
              <p14:cNvContentPartPr/>
              <p14:nvPr/>
            </p14:nvContentPartPr>
            <p14:xfrm>
              <a:off x="1030568" y="4480560"/>
              <a:ext cx="822600" cy="6584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44515B89-A4A5-3AAA-D1A2-15EFD8AE08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7568" y="4417920"/>
                <a:ext cx="94824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6B89E800-8B5E-16EF-F38C-7B5ADC018BDA}"/>
                  </a:ext>
                </a:extLst>
              </p14:cNvPr>
              <p14:cNvContentPartPr/>
              <p14:nvPr/>
            </p14:nvContentPartPr>
            <p14:xfrm>
              <a:off x="3132968" y="4345200"/>
              <a:ext cx="5337360" cy="12312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6B89E800-8B5E-16EF-F38C-7B5ADC018BD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69968" y="4282200"/>
                <a:ext cx="54630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7AF2756-85FC-681E-62F7-6B53344CC9EB}"/>
                  </a:ext>
                </a:extLst>
              </p14:cNvPr>
              <p14:cNvContentPartPr/>
              <p14:nvPr/>
            </p14:nvContentPartPr>
            <p14:xfrm>
              <a:off x="10582808" y="3597120"/>
              <a:ext cx="617400" cy="15040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7AF2756-85FC-681E-62F7-6B53344CC9E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19808" y="3534120"/>
                <a:ext cx="74304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9D39289-3FF3-71F8-A3FC-44B2B469DEE2}"/>
                  </a:ext>
                </a:extLst>
              </p14:cNvPr>
              <p14:cNvContentPartPr/>
              <p14:nvPr/>
            </p14:nvContentPartPr>
            <p14:xfrm>
              <a:off x="9290768" y="3895200"/>
              <a:ext cx="782640" cy="3024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9D39289-3FF3-71F8-A3FC-44B2B469DEE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228128" y="3832200"/>
                <a:ext cx="90828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11DBC2BD-71AA-6146-429D-F46EBBAD8FBB}"/>
                  </a:ext>
                </a:extLst>
              </p14:cNvPr>
              <p14:cNvContentPartPr/>
              <p14:nvPr/>
            </p14:nvContentPartPr>
            <p14:xfrm>
              <a:off x="9252968" y="4197240"/>
              <a:ext cx="1285560" cy="608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11DBC2BD-71AA-6146-429D-F46EBBAD8FB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90328" y="4134240"/>
                <a:ext cx="14112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4099FDC6-F98C-AAF2-EDF8-796721542633}"/>
                  </a:ext>
                </a:extLst>
              </p14:cNvPr>
              <p14:cNvContentPartPr/>
              <p14:nvPr/>
            </p14:nvContentPartPr>
            <p14:xfrm>
              <a:off x="1378688" y="5109120"/>
              <a:ext cx="3656160" cy="22932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4099FDC6-F98C-AAF2-EDF8-79672154263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16048" y="5046480"/>
                <a:ext cx="378180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54463CDD-401A-F0C5-C84C-BDDD7F00CD14}"/>
                  </a:ext>
                </a:extLst>
              </p14:cNvPr>
              <p14:cNvContentPartPr/>
              <p14:nvPr/>
            </p14:nvContentPartPr>
            <p14:xfrm>
              <a:off x="4261568" y="5230080"/>
              <a:ext cx="1000800" cy="6228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54463CDD-401A-F0C5-C84C-BDDD7F00CD1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98928" y="5167440"/>
                <a:ext cx="11264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7EC5461B-97DA-9F7C-567E-25E3A7BCEBD8}"/>
                  </a:ext>
                </a:extLst>
              </p14:cNvPr>
              <p14:cNvContentPartPr/>
              <p14:nvPr/>
            </p14:nvContentPartPr>
            <p14:xfrm>
              <a:off x="4661888" y="5027400"/>
              <a:ext cx="3544200" cy="13104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7EC5461B-97DA-9F7C-567E-25E3A7BCEBD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99248" y="4964760"/>
                <a:ext cx="366984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9700C695-1133-C331-B1FF-2AEC1927B504}"/>
                  </a:ext>
                </a:extLst>
              </p14:cNvPr>
              <p14:cNvContentPartPr/>
              <p14:nvPr/>
            </p14:nvContentPartPr>
            <p14:xfrm>
              <a:off x="7470248" y="5155560"/>
              <a:ext cx="2109240" cy="10764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9700C695-1133-C331-B1FF-2AEC1927B50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07248" y="5092920"/>
                <a:ext cx="22348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7ACFAC1F-B74B-99B0-755F-1AE1F7F4D9ED}"/>
                  </a:ext>
                </a:extLst>
              </p14:cNvPr>
              <p14:cNvContentPartPr/>
              <p14:nvPr/>
            </p14:nvContentPartPr>
            <p14:xfrm>
              <a:off x="8819528" y="4457520"/>
              <a:ext cx="2409480" cy="7905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7ACFAC1F-B74B-99B0-755F-1AE1F7F4D9E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56528" y="4394520"/>
                <a:ext cx="2535120" cy="9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39564AE3-628F-76BB-A1FD-5687D9092CB0}"/>
                  </a:ext>
                </a:extLst>
              </p14:cNvPr>
              <p14:cNvContentPartPr/>
              <p14:nvPr/>
            </p14:nvContentPartPr>
            <p14:xfrm>
              <a:off x="10429088" y="5141520"/>
              <a:ext cx="355680" cy="12240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39564AE3-628F-76BB-A1FD-5687D9092CB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366448" y="5078880"/>
                <a:ext cx="48132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31190C4F-F43B-7F76-0C68-C415A4CA703D}"/>
                  </a:ext>
                </a:extLst>
              </p14:cNvPr>
              <p14:cNvContentPartPr/>
              <p14:nvPr/>
            </p14:nvContentPartPr>
            <p14:xfrm>
              <a:off x="11108768" y="5396760"/>
              <a:ext cx="209160" cy="6192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31190C4F-F43B-7F76-0C68-C415A4CA703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045768" y="5334120"/>
                <a:ext cx="3348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257976C9-E448-A8F8-B415-7A8A361F1E30}"/>
                  </a:ext>
                </a:extLst>
              </p14:cNvPr>
              <p14:cNvContentPartPr/>
              <p14:nvPr/>
            </p14:nvContentPartPr>
            <p14:xfrm>
              <a:off x="11151608" y="5381280"/>
              <a:ext cx="205200" cy="20916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257976C9-E448-A8F8-B415-7A8A361F1E3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088608" y="5318640"/>
                <a:ext cx="3308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C151AE20-F338-E60D-7BCE-A782FEAD19AD}"/>
                  </a:ext>
                </a:extLst>
              </p14:cNvPr>
              <p14:cNvContentPartPr/>
              <p14:nvPr/>
            </p14:nvContentPartPr>
            <p14:xfrm>
              <a:off x="6292328" y="4269240"/>
              <a:ext cx="4462920" cy="1533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C151AE20-F338-E60D-7BCE-A782FEAD19A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29688" y="4206240"/>
                <a:ext cx="4588560" cy="27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그룹 42">
            <a:extLst>
              <a:ext uri="{FF2B5EF4-FFF2-40B4-BE49-F238E27FC236}">
                <a16:creationId xmlns:a16="http://schemas.microsoft.com/office/drawing/2014/main" id="{F0AD0980-3B14-1B9F-DF53-2FF350755E78}"/>
              </a:ext>
            </a:extLst>
          </p:cNvPr>
          <p:cNvGrpSpPr/>
          <p:nvPr/>
        </p:nvGrpSpPr>
        <p:grpSpPr>
          <a:xfrm>
            <a:off x="929408" y="3700440"/>
            <a:ext cx="2877120" cy="1292040"/>
            <a:chOff x="929408" y="3700440"/>
            <a:chExt cx="2877120" cy="12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7B636EE-E25D-9E98-B594-55757DFD16F5}"/>
                    </a:ext>
                  </a:extLst>
                </p14:cNvPr>
                <p14:cNvContentPartPr/>
                <p14:nvPr/>
              </p14:nvContentPartPr>
              <p14:xfrm>
                <a:off x="957488" y="3700440"/>
                <a:ext cx="1035720" cy="4816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7B636EE-E25D-9E98-B594-55757DFD16F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4488" y="3637800"/>
                  <a:ext cx="116136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87CA9FB0-F06C-48E2-792E-7E3E278D610C}"/>
                    </a:ext>
                  </a:extLst>
                </p14:cNvPr>
                <p14:cNvContentPartPr/>
                <p14:nvPr/>
              </p14:nvContentPartPr>
              <p14:xfrm>
                <a:off x="929408" y="4197240"/>
                <a:ext cx="72000" cy="939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87CA9FB0-F06C-48E2-792E-7E3E278D610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6768" y="4134240"/>
                  <a:ext cx="1976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726B9495-2521-F9E1-EBEE-9847BC3863B0}"/>
                    </a:ext>
                  </a:extLst>
                </p14:cNvPr>
                <p14:cNvContentPartPr/>
                <p14:nvPr/>
              </p14:nvContentPartPr>
              <p14:xfrm>
                <a:off x="1094288" y="4255560"/>
                <a:ext cx="1904400" cy="313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26B9495-2521-F9E1-EBEE-9847BC3863B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31648" y="4192920"/>
                  <a:ext cx="2030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F92601E0-BD16-8044-49F2-3D8898453C94}"/>
                    </a:ext>
                  </a:extLst>
                </p14:cNvPr>
                <p14:cNvContentPartPr/>
                <p14:nvPr/>
              </p14:nvContentPartPr>
              <p14:xfrm>
                <a:off x="1369328" y="4451040"/>
                <a:ext cx="2437200" cy="1072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F92601E0-BD16-8044-49F2-3D8898453C9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06328" y="4388400"/>
                  <a:ext cx="25628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9D3EF26D-EEF7-2427-3130-CE7A8848702C}"/>
                    </a:ext>
                  </a:extLst>
                </p14:cNvPr>
                <p14:cNvContentPartPr/>
                <p14:nvPr/>
              </p14:nvContentPartPr>
              <p14:xfrm>
                <a:off x="3384608" y="4471920"/>
                <a:ext cx="228600" cy="259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9D3EF26D-EEF7-2427-3130-CE7A88487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21608" y="4409280"/>
                  <a:ext cx="3542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B8EC8331-8757-9EBE-AA51-571AE126BFB0}"/>
                    </a:ext>
                  </a:extLst>
                </p14:cNvPr>
                <p14:cNvContentPartPr/>
                <p14:nvPr/>
              </p14:nvContentPartPr>
              <p14:xfrm>
                <a:off x="1160528" y="4573800"/>
                <a:ext cx="774360" cy="4186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B8EC8331-8757-9EBE-AA51-571AE126B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97888" y="4511160"/>
                  <a:ext cx="900000" cy="54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5217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F8B7A-65F3-A7B4-086A-D4A1C2AE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분산 메모리 할당</a:t>
            </a:r>
            <a:r>
              <a:rPr lang="en-US" altLang="ko-KR" b="1" dirty="0"/>
              <a:t>: </a:t>
            </a:r>
            <a:r>
              <a:rPr lang="ko-KR" altLang="en-US" b="1" dirty="0" err="1"/>
              <a:t>페이징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16706C-ABC1-419A-69E7-DEE41F0C9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페이징의 개념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ko-KR" altLang="en-US" sz="1800" dirty="0"/>
              <a:t>작업을 크기가 동일한 페이지로 나눠 처리하는 방법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연속 메모리 할당과 </a:t>
            </a:r>
            <a:r>
              <a:rPr lang="ko-KR" altLang="en-US" sz="1800" dirty="0" err="1"/>
              <a:t>비연속</a:t>
            </a:r>
            <a:r>
              <a:rPr lang="ko-KR" altLang="en-US" sz="1800" dirty="0"/>
              <a:t> 메모리 할당 있음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F550E4-46F9-A7E8-3B88-3C4AF75B4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54" y="2342998"/>
            <a:ext cx="4887007" cy="21720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5D7F39-A0C4-F155-9653-D2E68C3A0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496" y="2666097"/>
            <a:ext cx="4344006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8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F8B7A-65F3-A7B4-086A-D4A1C2AE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분산 메모리 할당</a:t>
            </a:r>
            <a:r>
              <a:rPr lang="en-US" altLang="ko-KR" b="1" dirty="0"/>
              <a:t>: </a:t>
            </a:r>
            <a:r>
              <a:rPr lang="ko-KR" altLang="en-US" b="1" dirty="0" err="1"/>
              <a:t>페이징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16706C-ABC1-419A-69E7-DEE41F0C9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 err="1"/>
              <a:t>페이징</a:t>
            </a:r>
            <a:r>
              <a:rPr lang="ko-KR" altLang="en-US" sz="2000" b="1" dirty="0"/>
              <a:t> 시스템에서 프로그램 실행 준비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ko-KR" altLang="en-US" sz="1800" dirty="0"/>
              <a:t>프로세스에 필요한 페이지를 결정하여 페이지 번호 부여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메모리의 빈 프레임을 조사하여 프로세를 적재할 위치 파악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프로세스의 페이지를 빈 프레임에 적재하도록 준비</a:t>
            </a: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2000" b="1" dirty="0"/>
              <a:t>페이징의 특징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ko-KR" altLang="en-US" sz="1800" dirty="0"/>
              <a:t>빈 프레임에 어떤 </a:t>
            </a:r>
            <a:r>
              <a:rPr lang="ko-KR" altLang="en-US" sz="1800" dirty="0" err="1"/>
              <a:t>페이지든</a:t>
            </a:r>
            <a:r>
              <a:rPr lang="ko-KR" altLang="en-US" sz="1800" dirty="0"/>
              <a:t> 적재할 수 있어 메모리 효율적 관리 가능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프레임 간에 외부 단편화 </a:t>
            </a:r>
            <a:r>
              <a:rPr lang="en-US" altLang="ko-KR" sz="1800" dirty="0"/>
              <a:t>x</a:t>
            </a:r>
          </a:p>
          <a:p>
            <a:pPr>
              <a:buFontTx/>
              <a:buChar char="-"/>
            </a:pPr>
            <a:r>
              <a:rPr lang="ko-KR" altLang="en-US" sz="1800" dirty="0"/>
              <a:t>한</a:t>
            </a:r>
            <a:r>
              <a:rPr lang="en-US" altLang="ko-KR" sz="1800" dirty="0"/>
              <a:t> </a:t>
            </a:r>
            <a:r>
              <a:rPr lang="ko-KR" altLang="en-US" sz="1800" dirty="0"/>
              <a:t>프로세스의 페이지를 메인 메모리의 여러 위치에 분산 적재하여 운영체제의 페이지 관리 부담 큼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 내부 단편화 발생 가능성은 여전히 있음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6916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F8B7A-65F3-A7B4-086A-D4A1C2AE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분산 메모리 할당</a:t>
            </a:r>
            <a:r>
              <a:rPr lang="en-US" altLang="ko-KR" b="1" dirty="0"/>
              <a:t>: </a:t>
            </a:r>
            <a:r>
              <a:rPr lang="ko-KR" altLang="en-US" b="1" dirty="0" err="1"/>
              <a:t>페이징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16706C-ABC1-419A-69E7-DEE41F0C9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 err="1"/>
              <a:t>페이징</a:t>
            </a:r>
            <a:r>
              <a:rPr lang="ko-KR" altLang="en-US" sz="2000" b="1" dirty="0"/>
              <a:t> 시스템의 하드웨어 구조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F31FC8-6D88-C5A3-C2E7-6363743B9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1" y="2013528"/>
            <a:ext cx="5085816" cy="36200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6CE7CBB-E899-CBB5-7485-FDBFDBDFEE25}"/>
                  </a:ext>
                </a:extLst>
              </p14:cNvPr>
              <p14:cNvContentPartPr/>
              <p14:nvPr/>
            </p14:nvContentPartPr>
            <p14:xfrm>
              <a:off x="5494937" y="5509749"/>
              <a:ext cx="514080" cy="1731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6CE7CBB-E899-CBB5-7485-FDBFDBDFEE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32297" y="5446749"/>
                <a:ext cx="63972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57A5310-6D17-6A37-C372-EFEE3417B141}"/>
                  </a:ext>
                </a:extLst>
              </p14:cNvPr>
              <p14:cNvContentPartPr/>
              <p14:nvPr/>
            </p14:nvContentPartPr>
            <p14:xfrm>
              <a:off x="5639657" y="5495349"/>
              <a:ext cx="238320" cy="403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57A5310-6D17-6A37-C372-EFEE3417B1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77017" y="5432709"/>
                <a:ext cx="363960" cy="16596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FE677D4F-B0EA-727B-430B-7FA0D7D59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1977" y="1729482"/>
            <a:ext cx="5771063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2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F8B7A-65F3-A7B4-086A-D4A1C2AE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분산 메모리 할당</a:t>
            </a:r>
            <a:r>
              <a:rPr lang="en-US" altLang="ko-KR" b="1" dirty="0"/>
              <a:t>: </a:t>
            </a:r>
            <a:r>
              <a:rPr lang="ko-KR" altLang="en-US" b="1" dirty="0" err="1"/>
              <a:t>페이징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16706C-ABC1-419A-69E7-DEE41F0C9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페이지 테이블을 이용한 물리적 주소 변환</a:t>
            </a:r>
            <a:r>
              <a:rPr lang="en-US" altLang="ko-KR" sz="2000" b="1" dirty="0"/>
              <a:t>(32bit system)</a:t>
            </a:r>
            <a:endParaRPr lang="en-US" altLang="ko-KR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6CE7CBB-E899-CBB5-7485-FDBFDBDFEE25}"/>
                  </a:ext>
                </a:extLst>
              </p14:cNvPr>
              <p14:cNvContentPartPr/>
              <p14:nvPr/>
            </p14:nvContentPartPr>
            <p14:xfrm>
              <a:off x="5494937" y="5509749"/>
              <a:ext cx="514080" cy="1731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6CE7CBB-E899-CBB5-7485-FDBFDBDFEE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1937" y="5446749"/>
                <a:ext cx="63972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57A5310-6D17-6A37-C372-EFEE3417B141}"/>
                  </a:ext>
                </a:extLst>
              </p14:cNvPr>
              <p14:cNvContentPartPr/>
              <p14:nvPr/>
            </p14:nvContentPartPr>
            <p14:xfrm>
              <a:off x="5639657" y="5495349"/>
              <a:ext cx="238320" cy="403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57A5310-6D17-6A37-C372-EFEE3417B1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6657" y="5432349"/>
                <a:ext cx="363960" cy="16596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B21DC7ED-90F9-C520-DDC1-4A4338F70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0261" y="1711473"/>
            <a:ext cx="7935432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F8B7A-65F3-A7B4-086A-D4A1C2AE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분산 메모리 할당</a:t>
            </a:r>
            <a:r>
              <a:rPr lang="en-US" altLang="ko-KR" b="1" dirty="0"/>
              <a:t>: </a:t>
            </a:r>
            <a:r>
              <a:rPr lang="ko-KR" altLang="en-US" b="1" dirty="0" err="1"/>
              <a:t>페이징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16706C-ABC1-419A-69E7-DEE41F0C9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다중 단계 </a:t>
            </a:r>
            <a:r>
              <a:rPr lang="ko-KR" altLang="en-US" sz="2000" b="1" dirty="0" err="1"/>
              <a:t>페이징</a:t>
            </a:r>
            <a:r>
              <a:rPr lang="ko-KR" altLang="en-US" sz="2000" b="1" dirty="0"/>
              <a:t> 시스템의 구조와 원리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ko-KR" altLang="en-US" sz="1800" dirty="0"/>
              <a:t>논리적 주소가 클수록 물리적 주소로 변환하는 과정에서 필요한 페이지 테이블 크기도 증가하므로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메모리에 더 큰 적재 공간 필요 </a:t>
            </a:r>
            <a:endParaRPr lang="en-US" altLang="ko-KR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6CE7CBB-E899-CBB5-7485-FDBFDBDFEE25}"/>
                  </a:ext>
                </a:extLst>
              </p14:cNvPr>
              <p14:cNvContentPartPr/>
              <p14:nvPr/>
            </p14:nvContentPartPr>
            <p14:xfrm>
              <a:off x="5494937" y="5509749"/>
              <a:ext cx="514080" cy="1731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6CE7CBB-E899-CBB5-7485-FDBFDBDFEE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1937" y="5446749"/>
                <a:ext cx="63972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57A5310-6D17-6A37-C372-EFEE3417B141}"/>
                  </a:ext>
                </a:extLst>
              </p14:cNvPr>
              <p14:cNvContentPartPr/>
              <p14:nvPr/>
            </p14:nvContentPartPr>
            <p14:xfrm>
              <a:off x="5639657" y="5495349"/>
              <a:ext cx="238320" cy="403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57A5310-6D17-6A37-C372-EFEE3417B1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6657" y="5432349"/>
                <a:ext cx="363960" cy="1659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F0F4DB18-6467-4349-6ED1-56834393B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4994" y="2399839"/>
            <a:ext cx="7602011" cy="33056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EEE4F70-A113-9436-5BDD-1EB5E361C186}"/>
                  </a:ext>
                </a:extLst>
              </p14:cNvPr>
              <p14:cNvContentPartPr/>
              <p14:nvPr/>
            </p14:nvContentPartPr>
            <p14:xfrm>
              <a:off x="3918497" y="5208069"/>
              <a:ext cx="3260520" cy="1814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EEE4F70-A113-9436-5BDD-1EB5E361C1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55497" y="5145069"/>
                <a:ext cx="3386160" cy="3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69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F8B7A-65F3-A7B4-086A-D4A1C2AE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분산 메모리 할당</a:t>
            </a:r>
            <a:r>
              <a:rPr lang="en-US" altLang="ko-KR" b="1" dirty="0"/>
              <a:t>: </a:t>
            </a:r>
            <a:r>
              <a:rPr lang="ko-KR" altLang="en-US" b="1" dirty="0" err="1"/>
              <a:t>페이징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16706C-ABC1-419A-69E7-DEE41F0C9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6593794" cy="5057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페이지 테이블</a:t>
            </a:r>
            <a:endParaRPr lang="en-US" altLang="ko-KR" sz="2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6CE7CBB-E899-CBB5-7485-FDBFDBDFEE25}"/>
                  </a:ext>
                </a:extLst>
              </p14:cNvPr>
              <p14:cNvContentPartPr/>
              <p14:nvPr/>
            </p14:nvContentPartPr>
            <p14:xfrm>
              <a:off x="5494937" y="5509749"/>
              <a:ext cx="514080" cy="1731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6CE7CBB-E899-CBB5-7485-FDBFDBDFEE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1937" y="5446749"/>
                <a:ext cx="63972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57A5310-6D17-6A37-C372-EFEE3417B141}"/>
                  </a:ext>
                </a:extLst>
              </p14:cNvPr>
              <p14:cNvContentPartPr/>
              <p14:nvPr/>
            </p14:nvContentPartPr>
            <p14:xfrm>
              <a:off x="5639657" y="5495349"/>
              <a:ext cx="238320" cy="403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57A5310-6D17-6A37-C372-EFEE3417B1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6657" y="5432349"/>
                <a:ext cx="3639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EEE4F70-A113-9436-5BDD-1EB5E361C186}"/>
                  </a:ext>
                </a:extLst>
              </p14:cNvPr>
              <p14:cNvContentPartPr/>
              <p14:nvPr/>
            </p14:nvContentPartPr>
            <p14:xfrm>
              <a:off x="3918497" y="5208069"/>
              <a:ext cx="3260520" cy="1814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EEE4F70-A113-9436-5BDD-1EB5E361C18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55497" y="5145069"/>
                <a:ext cx="3386160" cy="30708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F706360E-A274-5696-5401-0BFB84E51F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113" y="1724408"/>
            <a:ext cx="6477904" cy="4258269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7279C916-4F66-21DD-970B-C2A5251D084B}"/>
              </a:ext>
            </a:extLst>
          </p:cNvPr>
          <p:cNvSpPr txBox="1">
            <a:spLocks/>
          </p:cNvSpPr>
          <p:nvPr/>
        </p:nvSpPr>
        <p:spPr>
          <a:xfrm>
            <a:off x="6925445" y="1152525"/>
            <a:ext cx="5018057" cy="505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페이지 테이블 관리 방법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1800" dirty="0"/>
              <a:t>전용 레지스터 사용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대부분의 컴퓨터는 페이지 테이블이 매우 커서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레지스터 구현하기에 부적합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대게 페이지 테이블 메모리에 두고 페이지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테이블 기준 레지스터로 페이지 테이블 지시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 페이지 테이블 항목과  워드를 위한 메모리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 err="1"/>
              <a:t>엑세스</a:t>
            </a:r>
            <a:r>
              <a:rPr lang="ko-KR" altLang="en-US" sz="1800" dirty="0"/>
              <a:t> 필요</a:t>
            </a:r>
            <a:r>
              <a:rPr lang="en-US" altLang="ko-KR" sz="1800" dirty="0"/>
              <a:t>, </a:t>
            </a:r>
            <a:r>
              <a:rPr lang="ko-KR" altLang="en-US" sz="1800" dirty="0"/>
              <a:t>이 </a:t>
            </a:r>
            <a:r>
              <a:rPr lang="ko-KR" altLang="en-US" sz="1800" dirty="0" err="1"/>
              <a:t>엑세스</a:t>
            </a:r>
            <a:r>
              <a:rPr lang="ko-KR" altLang="en-US" sz="1800" dirty="0"/>
              <a:t> 때문에 속도가 느려짐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1800" dirty="0">
                <a:sym typeface="Wingdings" panose="05000000000000000000" pitchFamily="2" charset="2"/>
              </a:rPr>
              <a:t>연관 레지스터나</a:t>
            </a:r>
            <a:r>
              <a:rPr lang="en-US" altLang="ko-KR" sz="1800" dirty="0">
                <a:sym typeface="Wingdings" panose="05000000000000000000" pitchFamily="2" charset="2"/>
              </a:rPr>
              <a:t> TLB(</a:t>
            </a:r>
            <a:r>
              <a:rPr lang="ko-KR" altLang="en-US" sz="1800" dirty="0">
                <a:sym typeface="Wingdings" panose="05000000000000000000" pitchFamily="2" charset="2"/>
              </a:rPr>
              <a:t>변환 </a:t>
            </a:r>
            <a:r>
              <a:rPr lang="ko-KR" altLang="en-US" sz="1800" dirty="0" err="1">
                <a:sym typeface="Wingdings" panose="05000000000000000000" pitchFamily="2" charset="2"/>
              </a:rPr>
              <a:t>우선참조</a:t>
            </a:r>
            <a:r>
              <a:rPr lang="ko-KR" altLang="en-US" sz="1800" dirty="0">
                <a:sym typeface="Wingdings" panose="05000000000000000000" pitchFamily="2" charset="2"/>
              </a:rPr>
              <a:t> 버퍼</a:t>
            </a:r>
            <a:r>
              <a:rPr lang="en-US" altLang="ko-KR" sz="1800" dirty="0">
                <a:sym typeface="Wingdings" panose="05000000000000000000" pitchFamily="2" charset="2"/>
              </a:rPr>
              <a:t>)</a:t>
            </a:r>
            <a:r>
              <a:rPr lang="ko-KR" altLang="en-US" sz="1800" dirty="0">
                <a:sym typeface="Wingdings" panose="05000000000000000000" pitchFamily="2" charset="2"/>
              </a:rPr>
              <a:t>를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   </a:t>
            </a:r>
            <a:r>
              <a:rPr lang="ko-KR" altLang="en-US" sz="1800" dirty="0">
                <a:sym typeface="Wingdings" panose="05000000000000000000" pitchFamily="2" charset="2"/>
              </a:rPr>
              <a:t>이용하여 해결 가능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36559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F8B7A-65F3-A7B4-086A-D4A1C2AE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분산 메모리 할당</a:t>
            </a:r>
            <a:r>
              <a:rPr lang="en-US" altLang="ko-KR" b="1" dirty="0"/>
              <a:t>: </a:t>
            </a:r>
            <a:r>
              <a:rPr lang="ko-KR" altLang="en-US" b="1" dirty="0" err="1"/>
              <a:t>페이징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16706C-ABC1-419A-69E7-DEE41F0C9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페이지 테이블</a:t>
            </a:r>
            <a:r>
              <a:rPr lang="en-US" altLang="ko-KR" sz="2000" b="1" dirty="0"/>
              <a:t>: </a:t>
            </a:r>
            <a:r>
              <a:rPr lang="ko-KR" altLang="en-US" sz="2000" b="1" dirty="0">
                <a:sym typeface="Wingdings" panose="05000000000000000000" pitchFamily="2" charset="2"/>
              </a:rPr>
              <a:t>연관 레지스터나</a:t>
            </a:r>
            <a:r>
              <a:rPr lang="en-US" altLang="ko-KR" sz="2000" b="1" dirty="0">
                <a:sym typeface="Wingdings" panose="05000000000000000000" pitchFamily="2" charset="2"/>
              </a:rPr>
              <a:t> TLB(</a:t>
            </a:r>
            <a:r>
              <a:rPr lang="ko-KR" altLang="en-US" sz="2000" b="1" dirty="0">
                <a:sym typeface="Wingdings" panose="05000000000000000000" pitchFamily="2" charset="2"/>
              </a:rPr>
              <a:t>변환 </a:t>
            </a:r>
            <a:r>
              <a:rPr lang="ko-KR" altLang="en-US" sz="2000" b="1" dirty="0" err="1">
                <a:sym typeface="Wingdings" panose="05000000000000000000" pitchFamily="2" charset="2"/>
              </a:rPr>
              <a:t>우선참조</a:t>
            </a:r>
            <a:r>
              <a:rPr lang="ko-KR" altLang="en-US" sz="2000" b="1" dirty="0">
                <a:sym typeface="Wingdings" panose="05000000000000000000" pitchFamily="2" charset="2"/>
              </a:rPr>
              <a:t> 버퍼</a:t>
            </a:r>
            <a:r>
              <a:rPr lang="en-US" altLang="ko-KR" sz="2000" b="1" dirty="0">
                <a:sym typeface="Wingdings" panose="05000000000000000000" pitchFamily="2" charset="2"/>
              </a:rPr>
              <a:t>)</a:t>
            </a:r>
            <a:r>
              <a:rPr lang="ko-KR" altLang="en-US" sz="2000" b="1" dirty="0">
                <a:sym typeface="Wingdings" panose="05000000000000000000" pitchFamily="2" charset="2"/>
              </a:rPr>
              <a:t>를 활용해 주소 변환 과정</a:t>
            </a:r>
            <a:endParaRPr lang="en-US" altLang="ko-KR" sz="2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6CE7CBB-E899-CBB5-7485-FDBFDBDFEE25}"/>
                  </a:ext>
                </a:extLst>
              </p14:cNvPr>
              <p14:cNvContentPartPr/>
              <p14:nvPr/>
            </p14:nvContentPartPr>
            <p14:xfrm>
              <a:off x="5494937" y="5509749"/>
              <a:ext cx="514080" cy="1731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6CE7CBB-E899-CBB5-7485-FDBFDBDFEE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1937" y="5446749"/>
                <a:ext cx="63972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57A5310-6D17-6A37-C372-EFEE3417B141}"/>
                  </a:ext>
                </a:extLst>
              </p14:cNvPr>
              <p14:cNvContentPartPr/>
              <p14:nvPr/>
            </p14:nvContentPartPr>
            <p14:xfrm>
              <a:off x="5639657" y="5495349"/>
              <a:ext cx="238320" cy="403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57A5310-6D17-6A37-C372-EFEE3417B1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6657" y="5432349"/>
                <a:ext cx="3639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EEE4F70-A113-9436-5BDD-1EB5E361C186}"/>
                  </a:ext>
                </a:extLst>
              </p14:cNvPr>
              <p14:cNvContentPartPr/>
              <p14:nvPr/>
            </p14:nvContentPartPr>
            <p14:xfrm>
              <a:off x="3918497" y="5208069"/>
              <a:ext cx="3260520" cy="1814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EEE4F70-A113-9436-5BDD-1EB5E361C18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55497" y="5145069"/>
                <a:ext cx="3386160" cy="30708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D882325B-44F5-428C-1FDB-9B0C36044C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2999" y="1934720"/>
            <a:ext cx="5229955" cy="47155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9EB2340A-A610-9D73-A9D2-A1B78A34EAEC}"/>
                  </a:ext>
                </a:extLst>
              </p14:cNvPr>
              <p14:cNvContentPartPr/>
              <p14:nvPr/>
            </p14:nvContentPartPr>
            <p14:xfrm>
              <a:off x="2993657" y="6204549"/>
              <a:ext cx="272160" cy="2210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9EB2340A-A610-9D73-A9D2-A1B78A34EAE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31017" y="6141549"/>
                <a:ext cx="39780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A09D3273-34C2-3C78-BFB1-A9CC6F311280}"/>
                  </a:ext>
                </a:extLst>
              </p14:cNvPr>
              <p14:cNvContentPartPr/>
              <p14:nvPr/>
            </p14:nvContentPartPr>
            <p14:xfrm>
              <a:off x="3181577" y="6351069"/>
              <a:ext cx="165600" cy="1155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A09D3273-34C2-3C78-BFB1-A9CC6F31128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18937" y="6288069"/>
                <a:ext cx="291240" cy="2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839891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426</Words>
  <Application>Microsoft Office PowerPoint</Application>
  <PresentationFormat>와이드스크린</PresentationFormat>
  <Paragraphs>63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Wingdings</vt:lpstr>
      <vt:lpstr>CryptoCraft 테마</vt:lpstr>
      <vt:lpstr>제목 테마</vt:lpstr>
      <vt:lpstr>Mermory Management(2)</vt:lpstr>
      <vt:lpstr>PowerPoint 프레젠테이션</vt:lpstr>
      <vt:lpstr>분산 메모리 할당: 페이징</vt:lpstr>
      <vt:lpstr>분산 메모리 할당: 페이징</vt:lpstr>
      <vt:lpstr>분산 메모리 할당: 페이징</vt:lpstr>
      <vt:lpstr>분산 메모리 할당: 페이징</vt:lpstr>
      <vt:lpstr>분산 메모리 할당: 페이징</vt:lpstr>
      <vt:lpstr>분산 메모리 할당: 페이징</vt:lpstr>
      <vt:lpstr>분산 메모리 할당: 페이징</vt:lpstr>
      <vt:lpstr>분산 메모리 할당: 세그먼트</vt:lpstr>
      <vt:lpstr>분산 메모리 할당: 세그먼트</vt:lpstr>
      <vt:lpstr>분산 메모리 할당: 세그먼트</vt:lpstr>
      <vt:lpstr>분산 메모리 할당: 페이징 vs 분산 메모리 할당: 세그먼트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동현</cp:lastModifiedBy>
  <cp:revision>60</cp:revision>
  <dcterms:created xsi:type="dcterms:W3CDTF">2019-03-05T04:29:07Z</dcterms:created>
  <dcterms:modified xsi:type="dcterms:W3CDTF">2023-07-31T07:36:17Z</dcterms:modified>
</cp:coreProperties>
</file>