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6"/>
  </p:notesMasterIdLst>
  <p:handoutMasterIdLst>
    <p:handoutMasterId r:id="rId17"/>
  </p:handoutMasterIdLst>
  <p:sldIdLst>
    <p:sldId id="269" r:id="rId3"/>
    <p:sldId id="275" r:id="rId4"/>
    <p:sldId id="305" r:id="rId5"/>
    <p:sldId id="307" r:id="rId6"/>
    <p:sldId id="311" r:id="rId7"/>
    <p:sldId id="312" r:id="rId8"/>
    <p:sldId id="315" r:id="rId9"/>
    <p:sldId id="316" r:id="rId10"/>
    <p:sldId id="313" r:id="rId11"/>
    <p:sldId id="317" r:id="rId12"/>
    <p:sldId id="309" r:id="rId13"/>
    <p:sldId id="310" r:id="rId14"/>
    <p:sldId id="30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7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64728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0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npie/CryptoCraftLab-minpie_public" TargetMode="External"/><Relationship Id="rId2" Type="http://schemas.openxmlformats.org/officeDocument/2006/relationships/hyperlink" Target="https://youtu.be/-2Dm9wC9SFc" TargetMode="Externa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공개키 암호의 구현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Part 2.Ep 4: RSA </a:t>
            </a:r>
            <a:r>
              <a:rPr lang="ko-KR" altLang="en-US" dirty="0"/>
              <a:t>구현</a:t>
            </a:r>
            <a:br>
              <a:rPr lang="en-US" altLang="ko-KR" dirty="0"/>
            </a:br>
            <a:r>
              <a:rPr lang="en-US" altLang="ko-KR" dirty="0"/>
              <a:t>YouTube: </a:t>
            </a:r>
            <a:r>
              <a:rPr lang="en-US" altLang="ko-KR" dirty="0">
                <a:hlinkClick r:id="rId2"/>
              </a:rPr>
              <a:t>https://youtu.be/-2Dm9wC9SFc</a:t>
            </a:r>
            <a:br>
              <a:rPr lang="en-US" altLang="ko-KR" dirty="0"/>
            </a:br>
            <a:r>
              <a:rPr lang="en-US" altLang="ko-KR" dirty="0"/>
              <a:t>Git: </a:t>
            </a:r>
            <a:r>
              <a:rPr lang="en-US" altLang="ko-KR" dirty="0">
                <a:hlinkClick r:id="rId3"/>
              </a:rPr>
              <a:t>https://github.com/minpie/CryptoCraftLab-minpie_public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CAC1A-164D-AA9A-0DC6-F61C84C4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RSA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언어 구현 </a:t>
            </a:r>
            <a:r>
              <a:rPr lang="en-US" altLang="ko-KR" dirty="0"/>
              <a:t>– </a:t>
            </a:r>
            <a:r>
              <a:rPr lang="en-US" altLang="ko-KR" dirty="0" err="1"/>
              <a:t>FastModuloExponentation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E36847-8389-1FAB-0AC7-7E29869F08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92389" y="1152525"/>
            <a:ext cx="5188450" cy="5057775"/>
          </a:xfrm>
        </p:spPr>
        <p:txBody>
          <a:bodyPr/>
          <a:lstStyle/>
          <a:p>
            <a:r>
              <a:rPr lang="ko-KR" altLang="en-US" dirty="0"/>
              <a:t>모듈로 거듭제곱 함수</a:t>
            </a:r>
            <a:endParaRPr lang="en-US" altLang="ko-KR" dirty="0"/>
          </a:p>
          <a:p>
            <a:r>
              <a:rPr lang="ko-KR" altLang="en-US" dirty="0"/>
              <a:t>제곱</a:t>
            </a:r>
            <a:r>
              <a:rPr lang="en-US" altLang="ko-KR" dirty="0"/>
              <a:t>-</a:t>
            </a:r>
            <a:r>
              <a:rPr lang="ko-KR" altLang="en-US" dirty="0"/>
              <a:t>곱 방법을 이용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FCB596-E2AF-F19B-ECB0-8B2B2E3E2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1" y="1152525"/>
            <a:ext cx="5525271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542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CAC1A-164D-AA9A-0DC6-F61C84C4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RSA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언어 구현 </a:t>
            </a:r>
            <a:r>
              <a:rPr lang="en-US" altLang="ko-KR" dirty="0"/>
              <a:t>– </a:t>
            </a:r>
            <a:r>
              <a:rPr lang="ko-KR" altLang="en-US" dirty="0"/>
              <a:t>어려웠던 부분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E36847-8389-1FAB-0AC7-7E29869F08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GMP </a:t>
            </a:r>
            <a:r>
              <a:rPr lang="ko-KR" altLang="en-US" dirty="0"/>
              <a:t>라이브러리 설치</a:t>
            </a:r>
            <a:endParaRPr lang="en-US" altLang="ko-KR" dirty="0"/>
          </a:p>
          <a:p>
            <a:r>
              <a:rPr lang="en-US" altLang="ko-KR" dirty="0" err="1"/>
              <a:t>KeyGeneration</a:t>
            </a:r>
            <a:r>
              <a:rPr lang="en-US" altLang="ko-KR" dirty="0"/>
              <a:t>() – </a:t>
            </a:r>
            <a:r>
              <a:rPr lang="ko-KR" altLang="en-US" dirty="0"/>
              <a:t>복호화 지수 </a:t>
            </a:r>
            <a:r>
              <a:rPr lang="en-US" altLang="ko-KR" dirty="0"/>
              <a:t>d </a:t>
            </a:r>
            <a:r>
              <a:rPr lang="ko-KR" altLang="en-US" dirty="0"/>
              <a:t>구하기</a:t>
            </a:r>
            <a:endParaRPr lang="en-US" altLang="ko-KR" dirty="0"/>
          </a:p>
          <a:p>
            <a:r>
              <a:rPr lang="ko-KR" altLang="en-US" dirty="0"/>
              <a:t>작동 검증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3817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CAC1A-164D-AA9A-0DC6-F61C84C4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RSA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언어 구현 </a:t>
            </a:r>
            <a:r>
              <a:rPr lang="en-US" altLang="ko-KR" dirty="0"/>
              <a:t>– </a:t>
            </a:r>
            <a:r>
              <a:rPr lang="ko-KR" altLang="en-US" dirty="0"/>
              <a:t>참고문헌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E36847-8389-1FAB-0AC7-7E29869F08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05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6512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발표 계획 목록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RSA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언어 구현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발표 계획</a:t>
            </a:r>
            <a:r>
              <a:rPr lang="en-US" altLang="ko-KR" dirty="0"/>
              <a:t>: 24.07.19ver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en-US" altLang="ko-KR" dirty="0"/>
              <a:t>Part 1. </a:t>
            </a:r>
            <a:r>
              <a:rPr lang="ko-KR" altLang="en-US" dirty="0" err="1"/>
              <a:t>대칭키</a:t>
            </a:r>
            <a:r>
              <a:rPr lang="ko-KR" altLang="en-US" dirty="0"/>
              <a:t> 암호 단일블록 </a:t>
            </a:r>
            <a:r>
              <a:rPr lang="en-US" altLang="ko-KR" dirty="0"/>
              <a:t>C</a:t>
            </a:r>
            <a:r>
              <a:rPr lang="ko-KR" altLang="en-US" dirty="0"/>
              <a:t>언어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en-US" altLang="ko-KR" dirty="0"/>
              <a:t>Ep1. AES</a:t>
            </a:r>
          </a:p>
          <a:p>
            <a:pPr lvl="2"/>
            <a:r>
              <a:rPr lang="en-US" altLang="ko-KR" dirty="0"/>
              <a:t>Ep2. DES</a:t>
            </a:r>
          </a:p>
          <a:p>
            <a:pPr lvl="1"/>
            <a:r>
              <a:rPr lang="en-US" altLang="ko-KR" dirty="0"/>
              <a:t>Part 2. 64</a:t>
            </a:r>
            <a:r>
              <a:rPr lang="ko-KR" altLang="en-US" dirty="0"/>
              <a:t>비트 이상 키 길이의 공개키 암호 </a:t>
            </a:r>
            <a:r>
              <a:rPr lang="en-US" altLang="ko-KR" dirty="0"/>
              <a:t>C</a:t>
            </a:r>
            <a:r>
              <a:rPr lang="ko-KR" altLang="en-US" dirty="0"/>
              <a:t>언어 구현</a:t>
            </a:r>
            <a:endParaRPr lang="en-US" altLang="ko-KR" dirty="0"/>
          </a:p>
          <a:p>
            <a:pPr lvl="2"/>
            <a:r>
              <a:rPr lang="en-US" altLang="ko-KR" dirty="0"/>
              <a:t>Ep3. GMP </a:t>
            </a:r>
            <a:r>
              <a:rPr lang="ko-KR" altLang="en-US" dirty="0"/>
              <a:t>라이브러리</a:t>
            </a:r>
            <a:endParaRPr lang="en-US" altLang="ko-KR" dirty="0"/>
          </a:p>
          <a:p>
            <a:pPr lvl="2"/>
            <a:r>
              <a:rPr lang="en-US" altLang="ko-KR" dirty="0"/>
              <a:t>Ep4. RSA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en-US" altLang="ko-KR" dirty="0"/>
              <a:t>Ep5. Rabin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en-US" altLang="ko-KR" dirty="0"/>
              <a:t>Ep6. </a:t>
            </a:r>
            <a:r>
              <a:rPr lang="en-US" altLang="ko-KR" dirty="0" err="1"/>
              <a:t>Elgamal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2"/>
            <a:r>
              <a:rPr lang="en-US" altLang="ko-KR" dirty="0"/>
              <a:t>Ep7. ECDSA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en-US" altLang="ko-KR" dirty="0"/>
              <a:t>Part</a:t>
            </a:r>
            <a:r>
              <a:rPr lang="ko-KR" altLang="en-US" dirty="0"/>
              <a:t> </a:t>
            </a:r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-US" altLang="ko-KR" dirty="0"/>
              <a:t>AES-</a:t>
            </a:r>
            <a:r>
              <a:rPr lang="ko-KR" altLang="en-US" dirty="0"/>
              <a:t>운영모드 </a:t>
            </a:r>
            <a:r>
              <a:rPr lang="en-US" altLang="ko-KR" dirty="0"/>
              <a:t>with </a:t>
            </a:r>
            <a:r>
              <a:rPr lang="ko-KR" altLang="en-US" dirty="0"/>
              <a:t>병렬컴퓨팅</a:t>
            </a:r>
            <a:endParaRPr lang="en-US" altLang="ko-KR" dirty="0"/>
          </a:p>
          <a:p>
            <a:pPr lvl="2"/>
            <a:r>
              <a:rPr lang="en-US" altLang="ko-KR" dirty="0"/>
              <a:t>Ep8. </a:t>
            </a:r>
            <a:r>
              <a:rPr lang="en-US" altLang="ko-KR" dirty="0" err="1"/>
              <a:t>OpenMPI</a:t>
            </a:r>
            <a:r>
              <a:rPr lang="en-US" altLang="ko-KR" dirty="0"/>
              <a:t> </a:t>
            </a:r>
            <a:r>
              <a:rPr lang="ko-KR" altLang="en-US" dirty="0"/>
              <a:t>라이브러리</a:t>
            </a:r>
            <a:endParaRPr lang="en-US" altLang="ko-KR" dirty="0"/>
          </a:p>
          <a:p>
            <a:pPr lvl="2"/>
            <a:r>
              <a:rPr lang="en-US" altLang="ko-KR" dirty="0"/>
              <a:t>Ep9. </a:t>
            </a:r>
            <a:r>
              <a:rPr lang="en-US" altLang="ko-KR" dirty="0" err="1"/>
              <a:t>OpenMPI</a:t>
            </a:r>
            <a:r>
              <a:rPr lang="en-US" altLang="ko-KR" dirty="0"/>
              <a:t>-AES</a:t>
            </a:r>
          </a:p>
          <a:p>
            <a:pPr lvl="2"/>
            <a:r>
              <a:rPr lang="en-US" altLang="ko-KR" dirty="0"/>
              <a:t>Ep10. CUDA C</a:t>
            </a:r>
          </a:p>
          <a:p>
            <a:pPr lvl="2"/>
            <a:r>
              <a:rPr lang="en-US" altLang="ko-KR" dirty="0"/>
              <a:t>Ep11. CUDA-AES</a:t>
            </a:r>
          </a:p>
          <a:p>
            <a:pPr lvl="1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22B986E-69BA-D195-7935-326DD9FA1837}"/>
              </a:ext>
            </a:extLst>
          </p:cNvPr>
          <p:cNvGrpSpPr/>
          <p:nvPr/>
        </p:nvGrpSpPr>
        <p:grpSpPr>
          <a:xfrm>
            <a:off x="0" y="2885531"/>
            <a:ext cx="1340667" cy="409793"/>
            <a:chOff x="11020" y="1840502"/>
            <a:chExt cx="1340667" cy="409793"/>
          </a:xfrm>
        </p:grpSpPr>
        <p:sp>
          <p:nvSpPr>
            <p:cNvPr id="4" name="화살표: 오른쪽 3">
              <a:extLst>
                <a:ext uri="{FF2B5EF4-FFF2-40B4-BE49-F238E27FC236}">
                  <a16:creationId xmlns:a16="http://schemas.microsoft.com/office/drawing/2014/main" id="{AC452439-53D3-7829-9987-9E4AA8494327}"/>
                </a:ext>
              </a:extLst>
            </p:cNvPr>
            <p:cNvSpPr/>
            <p:nvPr/>
          </p:nvSpPr>
          <p:spPr>
            <a:xfrm>
              <a:off x="776921" y="1840502"/>
              <a:ext cx="574766" cy="409793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4493635-3CD0-E6DD-9B19-6DF48D27093B}"/>
                </a:ext>
              </a:extLst>
            </p:cNvPr>
            <p:cNvSpPr txBox="1"/>
            <p:nvPr/>
          </p:nvSpPr>
          <p:spPr>
            <a:xfrm>
              <a:off x="11020" y="1840502"/>
              <a:ext cx="800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Today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58202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CAC1A-164D-AA9A-0DC6-F61C84C4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RSA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언어 구현 </a:t>
            </a:r>
            <a:r>
              <a:rPr lang="en-US" altLang="ko-KR" dirty="0"/>
              <a:t>- </a:t>
            </a:r>
            <a:r>
              <a:rPr lang="ko-KR" altLang="en-US" dirty="0"/>
              <a:t>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E36847-8389-1FAB-0AC7-7E29869F08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40435" y="1152525"/>
            <a:ext cx="5040404" cy="5057775"/>
          </a:xfrm>
        </p:spPr>
        <p:txBody>
          <a:bodyPr/>
          <a:lstStyle/>
          <a:p>
            <a:r>
              <a:rPr lang="ko-KR" altLang="en-US" dirty="0"/>
              <a:t>기본적인 수준으로</a:t>
            </a:r>
            <a:r>
              <a:rPr lang="en-US" altLang="ko-KR" dirty="0"/>
              <a:t> RSA</a:t>
            </a:r>
            <a:r>
              <a:rPr lang="ko-KR" altLang="en-US" dirty="0"/>
              <a:t>를 </a:t>
            </a:r>
            <a:br>
              <a:rPr lang="en-US" altLang="ko-KR" dirty="0"/>
            </a:br>
            <a:r>
              <a:rPr lang="ko-KR" altLang="en-US" dirty="0"/>
              <a:t>구현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기반문제</a:t>
            </a:r>
            <a:r>
              <a:rPr lang="en-US" altLang="ko-KR" dirty="0"/>
              <a:t>: </a:t>
            </a:r>
            <a:r>
              <a:rPr lang="ko-KR" altLang="en-US" dirty="0"/>
              <a:t>인수분해 문제</a:t>
            </a:r>
            <a:endParaRPr lang="en-US" altLang="ko-KR" dirty="0"/>
          </a:p>
          <a:p>
            <a:r>
              <a:rPr lang="ko-KR" altLang="en-US" dirty="0"/>
              <a:t>권장 키 길이</a:t>
            </a:r>
            <a:r>
              <a:rPr lang="en-US" altLang="ko-KR" dirty="0"/>
              <a:t>: 2048</a:t>
            </a:r>
            <a:r>
              <a:rPr lang="ko-KR" altLang="en-US" dirty="0"/>
              <a:t>비트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606C8E-664F-790F-1BAC-753E3E8D1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3" y="1152526"/>
            <a:ext cx="6329272" cy="175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768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CAC1A-164D-AA9A-0DC6-F61C84C4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RSA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언어 구현 </a:t>
            </a:r>
            <a:r>
              <a:rPr lang="en-US" altLang="ko-KR" dirty="0"/>
              <a:t>– </a:t>
            </a:r>
            <a:r>
              <a:rPr lang="ko-KR" altLang="en-US" dirty="0"/>
              <a:t>전체 흐름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E36847-8389-1FAB-0AC7-7E29869F08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74971" y="1152525"/>
            <a:ext cx="5205868" cy="5057775"/>
          </a:xfrm>
        </p:spPr>
        <p:txBody>
          <a:bodyPr/>
          <a:lstStyle/>
          <a:p>
            <a:r>
              <a:rPr lang="ko-KR" altLang="en-US" dirty="0"/>
              <a:t>키 생성</a:t>
            </a:r>
            <a:r>
              <a:rPr lang="en-US" altLang="ko-KR" dirty="0"/>
              <a:t>-</a:t>
            </a:r>
            <a:r>
              <a:rPr lang="ko-KR" altLang="en-US" dirty="0"/>
              <a:t>암호화</a:t>
            </a:r>
            <a:r>
              <a:rPr lang="en-US" altLang="ko-KR" dirty="0"/>
              <a:t>-</a:t>
            </a:r>
            <a:r>
              <a:rPr lang="ko-KR" altLang="en-US" dirty="0"/>
              <a:t>복호화 과정을 위한 </a:t>
            </a:r>
            <a:r>
              <a:rPr lang="en-US" altLang="ko-KR" dirty="0"/>
              <a:t>main() </a:t>
            </a:r>
            <a:r>
              <a:rPr lang="ko-KR" altLang="en-US" dirty="0"/>
              <a:t>코드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9443592-6CB3-7AA2-14FF-A2DCFBCE2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1" y="1046939"/>
            <a:ext cx="4799795" cy="549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115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CAC1A-164D-AA9A-0DC6-F61C84C4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RSA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언어 구현 </a:t>
            </a:r>
            <a:r>
              <a:rPr lang="en-US" altLang="ko-KR" dirty="0"/>
              <a:t>– </a:t>
            </a:r>
            <a:r>
              <a:rPr lang="en-US" altLang="ko-KR" dirty="0" err="1"/>
              <a:t>KeyGeneration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6811797-D9E4-31B0-D0F6-EFA0974891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4111"/>
          <a:stretch/>
        </p:blipFill>
        <p:spPr>
          <a:xfrm>
            <a:off x="411920" y="1100539"/>
            <a:ext cx="5318798" cy="520446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2C2A064-362E-50A5-AF47-E658AB9F7A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7794"/>
          <a:stretch/>
        </p:blipFill>
        <p:spPr>
          <a:xfrm>
            <a:off x="6096000" y="1100539"/>
            <a:ext cx="5318798" cy="1522904"/>
          </a:xfrm>
          <a:prstGeom prst="rect">
            <a:avLst/>
          </a:prstGeom>
        </p:spPr>
      </p:pic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45F5144D-08DC-9646-D17C-F06AF9CA87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74394" y="2623443"/>
            <a:ext cx="5040404" cy="3474883"/>
          </a:xfrm>
        </p:spPr>
        <p:txBody>
          <a:bodyPr/>
          <a:lstStyle/>
          <a:p>
            <a:r>
              <a:rPr lang="ko-KR" altLang="en-US" dirty="0"/>
              <a:t>공개키 및 개인키를 생성하는 함수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82412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CAC1A-164D-AA9A-0DC6-F61C84C4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RSA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언어 구현 </a:t>
            </a:r>
            <a:r>
              <a:rPr lang="en-US" altLang="ko-KR" dirty="0"/>
              <a:t>– </a:t>
            </a:r>
            <a:r>
              <a:rPr lang="en-US" altLang="ko-KR" dirty="0" err="1"/>
              <a:t>GetGCD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E36847-8389-1FAB-0AC7-7E29869F08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40435" y="1152525"/>
            <a:ext cx="5040404" cy="5057775"/>
          </a:xfrm>
        </p:spPr>
        <p:txBody>
          <a:bodyPr/>
          <a:lstStyle/>
          <a:p>
            <a:r>
              <a:rPr lang="ko-KR" altLang="en-US" dirty="0"/>
              <a:t>최대공약수를 구하는 함수</a:t>
            </a:r>
            <a:endParaRPr lang="en-US" altLang="ko-KR" dirty="0"/>
          </a:p>
          <a:p>
            <a:r>
              <a:rPr lang="ko-KR" altLang="en-US" dirty="0"/>
              <a:t>유클리드 알고리즘을 사용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5CF3C8-B6E7-7EE1-8E92-8D09A909C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1" y="1152525"/>
            <a:ext cx="5058481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029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CAC1A-164D-AA9A-0DC6-F61C84C4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RSA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언어 구현 </a:t>
            </a:r>
            <a:r>
              <a:rPr lang="en-US" altLang="ko-KR" dirty="0"/>
              <a:t>– </a:t>
            </a:r>
            <a:r>
              <a:rPr lang="en-US" altLang="ko-KR" dirty="0" err="1"/>
              <a:t>GetModularMultiplicativeInverse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E36847-8389-1FAB-0AC7-7E29869F08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62057" y="1152525"/>
            <a:ext cx="5118782" cy="5057775"/>
          </a:xfrm>
        </p:spPr>
        <p:txBody>
          <a:bodyPr/>
          <a:lstStyle/>
          <a:p>
            <a:r>
              <a:rPr lang="ko-KR" altLang="en-US" dirty="0"/>
              <a:t>모듈로 곱 역원을 구하는 함수</a:t>
            </a:r>
            <a:endParaRPr lang="en-US" altLang="ko-KR" dirty="0"/>
          </a:p>
          <a:p>
            <a:r>
              <a:rPr lang="ko-KR" altLang="en-US" dirty="0"/>
              <a:t>확장 유클리드 알고리즘 사용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3B4605-58CD-F928-92CE-69431F7BA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1" y="1071626"/>
            <a:ext cx="5296639" cy="56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750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CAC1A-164D-AA9A-0DC6-F61C84C4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RSA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언어 구현 </a:t>
            </a:r>
            <a:r>
              <a:rPr lang="en-US" altLang="ko-KR" dirty="0"/>
              <a:t>– Encryption(), Decryption()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E36847-8389-1FAB-0AC7-7E29869F08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40435" y="1152525"/>
            <a:ext cx="5040404" cy="5057775"/>
          </a:xfrm>
        </p:spPr>
        <p:txBody>
          <a:bodyPr/>
          <a:lstStyle/>
          <a:p>
            <a:r>
              <a:rPr lang="ko-KR" altLang="en-US" dirty="0"/>
              <a:t>암호화 및 복호화 연산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76271B-D722-C8F1-07B8-3CFAFEFE9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1" y="1152525"/>
            <a:ext cx="4858428" cy="73352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92FE3B4-AE7E-3E0E-2FD9-A9354ACA1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45" y="2068667"/>
            <a:ext cx="4906060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885013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252</Words>
  <Application>Microsoft Office PowerPoint</Application>
  <PresentationFormat>와이드스크린</PresentationFormat>
  <Paragraphs>44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CryptoCraft 테마</vt:lpstr>
      <vt:lpstr>제목 테마</vt:lpstr>
      <vt:lpstr>공개키 암호의 구현</vt:lpstr>
      <vt:lpstr>PowerPoint 프레젠테이션</vt:lpstr>
      <vt:lpstr>발표 계획: 24.07.19ver</vt:lpstr>
      <vt:lpstr>RSA C언어 구현 - 개요</vt:lpstr>
      <vt:lpstr>RSA C언어 구현 – 전체 흐름</vt:lpstr>
      <vt:lpstr>RSA C언어 구현 – KeyGeneration()</vt:lpstr>
      <vt:lpstr>RSA C언어 구현 – GetGCD()</vt:lpstr>
      <vt:lpstr>RSA C언어 구현 – GetModularMultiplicativeInverse()</vt:lpstr>
      <vt:lpstr>RSA C언어 구현 – Encryption(), Decryption()</vt:lpstr>
      <vt:lpstr>RSA C언어 구현 – FastModuloExponentation()</vt:lpstr>
      <vt:lpstr>RSA C언어 구현 – 어려웠던 부분</vt:lpstr>
      <vt:lpstr>RSA C언어 구현 – 참고문헌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차상민</cp:lastModifiedBy>
  <cp:revision>431</cp:revision>
  <dcterms:created xsi:type="dcterms:W3CDTF">2019-03-05T04:29:07Z</dcterms:created>
  <dcterms:modified xsi:type="dcterms:W3CDTF">2024-09-07T09:33:12Z</dcterms:modified>
</cp:coreProperties>
</file>