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6" r:id="rId6"/>
    <p:sldId id="281" r:id="rId7"/>
    <p:sldId id="282" r:id="rId8"/>
    <p:sldId id="292" r:id="rId9"/>
    <p:sldId id="288" r:id="rId10"/>
    <p:sldId id="289" r:id="rId11"/>
    <p:sldId id="287" r:id="rId12"/>
    <p:sldId id="291" r:id="rId13"/>
    <p:sldId id="29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ipfKUvd9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스택</a:t>
            </a:r>
            <a:r>
              <a:rPr lang="en-US" altLang="ko-KR" dirty="0"/>
              <a:t>,</a:t>
            </a:r>
            <a:r>
              <a:rPr lang="ko-KR" altLang="en-US" dirty="0"/>
              <a:t>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https://youtu.be/kipfKUvd9ss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구현 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1AE232-ADD0-49C5-A27E-CAE1E774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4589578" cy="54977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0773D5-1C4F-4993-9866-57BC275EB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72" y="1097178"/>
            <a:ext cx="44672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1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큐 구현 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54B62D-AF9F-4E6C-9A05-6A2F6BB19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3705225" cy="46005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4083A72-7D28-4C97-9E41-C1405AEE6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787" y="1152525"/>
            <a:ext cx="3400425" cy="33623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7DD3B8F-70FE-49D2-B27A-05469001D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937" y="1152525"/>
            <a:ext cx="342900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4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원형 큐 구현 코드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3C9006-B69B-4C8A-A38B-B686E2EA0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0" y="1152526"/>
            <a:ext cx="3489033" cy="41742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68FCF4-8D16-44B2-AE23-5952D754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61" y="1152524"/>
            <a:ext cx="4150974" cy="35029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2740B3-9654-48BC-BC51-8B9379EF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221" y="1152524"/>
            <a:ext cx="4093326" cy="310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구현 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데이터를 쌓아 올린 형태의 자료구조</a:t>
            </a:r>
            <a:endParaRPr lang="en-US" altLang="ko-KR" dirty="0"/>
          </a:p>
          <a:p>
            <a:r>
              <a:rPr lang="ko-KR" altLang="en-US" dirty="0"/>
              <a:t>데이터를 제한적으로 접근할 수 있음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한쪽 끝에서만 데이터를 넣거나 뺄 수 있는 구조</a:t>
            </a:r>
            <a:endParaRPr lang="en-US" altLang="ko-KR" dirty="0"/>
          </a:p>
          <a:p>
            <a:r>
              <a:rPr lang="en-US" altLang="ko-KR" dirty="0"/>
              <a:t>LIFO(Last In First Out)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66BBA5-CAFB-488F-9B1F-96D2212FC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71" y="2702721"/>
            <a:ext cx="6064761" cy="394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연산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Peek(top)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스택의 맨 위의 원소를 제거하지 않고 반환</a:t>
            </a:r>
            <a:endParaRPr lang="en-US" altLang="ko-KR" dirty="0"/>
          </a:p>
          <a:p>
            <a:r>
              <a:rPr lang="en-US" altLang="ko-KR" dirty="0"/>
              <a:t>Push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스택의 맨 위에 데이터를 추가</a:t>
            </a:r>
            <a:endParaRPr lang="en-US" altLang="ko-KR" dirty="0"/>
          </a:p>
          <a:p>
            <a:r>
              <a:rPr lang="en-US" altLang="ko-KR" dirty="0"/>
              <a:t>Pop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스택의 맨 위에 있는 데이터를 제거한 후 반환</a:t>
            </a:r>
            <a:endParaRPr lang="en-US" altLang="ko-KR" dirty="0"/>
          </a:p>
          <a:p>
            <a:r>
              <a:rPr lang="en-US" altLang="ko-KR" dirty="0"/>
              <a:t>full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스택이 가득 </a:t>
            </a:r>
            <a:r>
              <a:rPr lang="ko-KR" altLang="en-US" dirty="0" err="1"/>
              <a:t>차있으면</a:t>
            </a:r>
            <a:r>
              <a:rPr lang="ko-KR" altLang="en-US" dirty="0"/>
              <a:t> </a:t>
            </a:r>
            <a:r>
              <a:rPr lang="en-US" altLang="ko-KR" dirty="0"/>
              <a:t>true</a:t>
            </a:r>
            <a:r>
              <a:rPr lang="ko-KR" altLang="en-US" dirty="0"/>
              <a:t>반환 </a:t>
            </a:r>
            <a:r>
              <a:rPr lang="en-US" altLang="ko-KR" dirty="0"/>
              <a:t>/ </a:t>
            </a:r>
            <a:r>
              <a:rPr lang="ko-KR" altLang="en-US" dirty="0"/>
              <a:t>아닐 경우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  <a:p>
            <a:r>
              <a:rPr lang="en-US" altLang="ko-KR" dirty="0"/>
              <a:t>empty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스택이 </a:t>
            </a:r>
            <a:r>
              <a:rPr lang="ko-KR" altLang="en-US" dirty="0" err="1"/>
              <a:t>비어있을</a:t>
            </a:r>
            <a:r>
              <a:rPr lang="ko-KR" altLang="en-US" dirty="0"/>
              <a:t> 경우 </a:t>
            </a:r>
            <a:r>
              <a:rPr lang="en-US" altLang="ko-KR" dirty="0"/>
              <a:t>true</a:t>
            </a:r>
            <a:r>
              <a:rPr lang="ko-KR" altLang="en-US" dirty="0"/>
              <a:t>반환 </a:t>
            </a:r>
            <a:r>
              <a:rPr lang="en-US" altLang="ko-KR" dirty="0"/>
              <a:t>/ </a:t>
            </a:r>
            <a:r>
              <a:rPr lang="ko-KR" altLang="en-US" dirty="0"/>
              <a:t>아닐</a:t>
            </a:r>
            <a:r>
              <a:rPr lang="en-US" altLang="ko-KR" dirty="0"/>
              <a:t> </a:t>
            </a:r>
            <a:r>
              <a:rPr lang="ko-KR" altLang="en-US" dirty="0"/>
              <a:t>경우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96605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활용 사례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재귀 알고리즘</a:t>
            </a:r>
            <a:endParaRPr lang="en-US" altLang="ko-KR" dirty="0"/>
          </a:p>
          <a:p>
            <a:r>
              <a:rPr lang="ko-KR" altLang="en-US" dirty="0"/>
              <a:t>웹 브라우저 방문 기록</a:t>
            </a:r>
            <a:r>
              <a:rPr lang="en-US" altLang="ko-KR" dirty="0"/>
              <a:t>(</a:t>
            </a:r>
            <a:r>
              <a:rPr lang="ko-KR" altLang="en-US" dirty="0" err="1"/>
              <a:t>뒤로가기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실행 취소</a:t>
            </a:r>
            <a:r>
              <a:rPr lang="en-US" altLang="ko-KR" dirty="0"/>
              <a:t>(undo)</a:t>
            </a:r>
          </a:p>
          <a:p>
            <a:r>
              <a:rPr lang="ko-KR" altLang="en-US" dirty="0"/>
              <a:t>수식의 괄호 검사</a:t>
            </a:r>
            <a:r>
              <a:rPr lang="en-US" altLang="ko-KR" dirty="0"/>
              <a:t>(</a:t>
            </a:r>
            <a:r>
              <a:rPr lang="ko-KR" altLang="en-US" dirty="0"/>
              <a:t>연산자 우선 순위 산출을 위함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후위 표기법 계산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102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줄을 서서 기다리는 형태의 자료구조</a:t>
            </a:r>
            <a:endParaRPr lang="en-US" altLang="ko-KR" dirty="0"/>
          </a:p>
          <a:p>
            <a:r>
              <a:rPr lang="ko-KR" altLang="en-US" dirty="0"/>
              <a:t>데이터의 입력과 출력이 다름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끝부분으로 데이터 삽입</a:t>
            </a:r>
            <a:r>
              <a:rPr lang="en-US" altLang="ko-KR" dirty="0"/>
              <a:t>, </a:t>
            </a:r>
            <a:r>
              <a:rPr lang="ko-KR" altLang="en-US" dirty="0"/>
              <a:t>앞부분에서 데이터 삭제</a:t>
            </a:r>
            <a:endParaRPr lang="en-US" altLang="ko-KR" dirty="0"/>
          </a:p>
          <a:p>
            <a:r>
              <a:rPr lang="en-US" altLang="ko-KR" dirty="0"/>
              <a:t>FIFO(First In First Out)</a:t>
            </a:r>
          </a:p>
          <a:p>
            <a:r>
              <a:rPr lang="ko-KR" altLang="en-US" dirty="0" err="1"/>
              <a:t>인큐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큐에 데이터를 삽입</a:t>
            </a:r>
            <a:endParaRPr lang="en-US" altLang="ko-KR" dirty="0"/>
          </a:p>
          <a:p>
            <a:r>
              <a:rPr lang="ko-KR" altLang="en-US" dirty="0" err="1"/>
              <a:t>디큐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큐에서 데이터를 삭제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78589CC-820A-4ABB-A871-46A72D3B9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433" y="2772741"/>
            <a:ext cx="6232647" cy="379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4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선형 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막대 모양으로 된 기본적인 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크기 제한</a:t>
            </a:r>
            <a:r>
              <a:rPr lang="en-US" altLang="ko-KR" dirty="0"/>
              <a:t>, </a:t>
            </a:r>
            <a:r>
              <a:rPr lang="ko-KR" altLang="en-US" dirty="0"/>
              <a:t>빈 공간 사용이 어려움</a:t>
            </a:r>
            <a:endParaRPr lang="en-US" altLang="ko-KR" dirty="0"/>
          </a:p>
          <a:p>
            <a:r>
              <a:rPr lang="ko-KR" altLang="en-US" dirty="0"/>
              <a:t>원형 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원형 모양의 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</a:t>
            </a:r>
            <a:r>
              <a:rPr lang="ko-KR" altLang="en-US" dirty="0"/>
              <a:t> 선형 큐의 문제점을 보완하고자 나옴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 err="1"/>
              <a:t>모듈러</a:t>
            </a:r>
            <a:r>
              <a:rPr lang="ko-KR" altLang="en-US" dirty="0"/>
              <a:t> 연산 사용 </a:t>
            </a:r>
            <a:r>
              <a:rPr lang="en-US" altLang="ko-KR" dirty="0"/>
              <a:t>- (index + 1) % </a:t>
            </a:r>
            <a:r>
              <a:rPr lang="ko-KR" altLang="en-US" dirty="0"/>
              <a:t>배열의 크기</a:t>
            </a:r>
            <a:endParaRPr lang="en-US" altLang="ko-KR" dirty="0"/>
          </a:p>
          <a:p>
            <a:r>
              <a:rPr lang="ko-KR" altLang="en-US" dirty="0"/>
              <a:t>우선순위 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각 데이터가 우선순위를 지님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완전 이진 트리 구조 이용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들어가는 순서에 관계 없이 우선순위에 맞게 </a:t>
            </a:r>
            <a:r>
              <a:rPr lang="ko-KR" altLang="en-US" dirty="0" err="1"/>
              <a:t>디큐됨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200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연산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Add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데이터를 리스트의 끝 부분에 추가</a:t>
            </a:r>
            <a:endParaRPr lang="en-US" altLang="ko-KR" dirty="0"/>
          </a:p>
          <a:p>
            <a:r>
              <a:rPr lang="en-US" altLang="ko-KR" dirty="0"/>
              <a:t>Delete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리스트의 첫 번째 항목을 제거 후 반환</a:t>
            </a:r>
            <a:endParaRPr lang="en-US" altLang="ko-KR" dirty="0"/>
          </a:p>
          <a:p>
            <a:r>
              <a:rPr lang="en-US" altLang="ko-KR" dirty="0"/>
              <a:t>Front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큐의 맨 앞을 가리킴</a:t>
            </a:r>
            <a:r>
              <a:rPr lang="en-US" altLang="ko-KR" dirty="0"/>
              <a:t>(</a:t>
            </a:r>
            <a:r>
              <a:rPr lang="ko-KR" altLang="en-US" dirty="0"/>
              <a:t>데이터를 꺼낼 수 있는 위치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Rear</a:t>
            </a:r>
          </a:p>
          <a:p>
            <a:pPr marL="0" indent="0">
              <a:buNone/>
            </a:pPr>
            <a:r>
              <a:rPr lang="en-US" altLang="ko-KR" dirty="0"/>
              <a:t>   - </a:t>
            </a:r>
            <a:r>
              <a:rPr lang="ko-KR" altLang="en-US" dirty="0"/>
              <a:t>큐의 맨 뒤를 가리킴</a:t>
            </a:r>
            <a:r>
              <a:rPr lang="en-US" altLang="ko-KR" dirty="0"/>
              <a:t>(</a:t>
            </a:r>
            <a:r>
              <a:rPr lang="ko-KR" altLang="en-US" dirty="0"/>
              <a:t>데이터를 넣을 수 있는 위치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986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활용 사례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그래프 너비 우선 탐색</a:t>
            </a:r>
            <a:r>
              <a:rPr lang="en-US" altLang="ko-KR" dirty="0"/>
              <a:t>(BFS)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ko-KR" altLang="en-US" dirty="0"/>
              <a:t>캐시 구현</a:t>
            </a:r>
            <a:endParaRPr lang="en-US" altLang="ko-KR" dirty="0"/>
          </a:p>
          <a:p>
            <a:r>
              <a:rPr lang="ko-KR" altLang="en-US" dirty="0"/>
              <a:t>프로세스 관리</a:t>
            </a:r>
            <a:endParaRPr lang="en-US" altLang="ko-KR" dirty="0"/>
          </a:p>
          <a:p>
            <a:r>
              <a:rPr lang="ko-KR" altLang="en-US" dirty="0"/>
              <a:t>프린터 출력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5217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324</Words>
  <Application>Microsoft Office PowerPoint</Application>
  <PresentationFormat>와이드스크린</PresentationFormat>
  <Paragraphs>63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자료구조(스택,큐)</vt:lpstr>
      <vt:lpstr>PowerPoint 프레젠테이션</vt:lpstr>
      <vt:lpstr>스택</vt:lpstr>
      <vt:lpstr>스택 연산</vt:lpstr>
      <vt:lpstr>스택 활용 사례</vt:lpstr>
      <vt:lpstr>큐</vt:lpstr>
      <vt:lpstr>큐 종류</vt:lpstr>
      <vt:lpstr>큐 연산</vt:lpstr>
      <vt:lpstr>큐 활용 사례</vt:lpstr>
      <vt:lpstr>스택 구현 코드</vt:lpstr>
      <vt:lpstr>선형 큐 구현 코드</vt:lpstr>
      <vt:lpstr>원형 큐 구현 코드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74</cp:revision>
  <dcterms:created xsi:type="dcterms:W3CDTF">2019-03-05T04:29:07Z</dcterms:created>
  <dcterms:modified xsi:type="dcterms:W3CDTF">2022-01-01T17:09:15Z</dcterms:modified>
</cp:coreProperties>
</file>