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6" r:id="rId4"/>
    <p:sldId id="287" r:id="rId5"/>
    <p:sldId id="288" r:id="rId6"/>
    <p:sldId id="280" r:id="rId7"/>
    <p:sldId id="282" r:id="rId8"/>
    <p:sldId id="289" r:id="rId9"/>
    <p:sldId id="284" r:id="rId10"/>
    <p:sldId id="285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DFC24-2E9E-2141-9A95-2B1BBCD291FF}" v="10" dt="2024-01-28T13:50:03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9" autoAdjust="0"/>
    <p:restoredTop sz="94660"/>
  </p:normalViewPr>
  <p:slideViewPr>
    <p:cSldViewPr snapToGrid="0">
      <p:cViewPr>
        <p:scale>
          <a:sx n="56" d="100"/>
          <a:sy n="56" d="100"/>
        </p:scale>
        <p:origin x="228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545DFC24-2E9E-2141-9A95-2B1BBCD291FF}"/>
    <pc:docChg chg="undo custSel addSld delSld modSld sldOrd">
      <pc:chgData name="김현준" userId="185f8337-2247-4f37-8bdb-f28dabdaedae" providerId="ADAL" clId="{545DFC24-2E9E-2141-9A95-2B1BBCD291FF}" dt="2024-01-28T14:00:50.114" v="707" actId="2696"/>
      <pc:docMkLst>
        <pc:docMk/>
      </pc:docMkLst>
      <pc:sldChg chg="modSp mod">
        <pc:chgData name="김현준" userId="185f8337-2247-4f37-8bdb-f28dabdaedae" providerId="ADAL" clId="{545DFC24-2E9E-2141-9A95-2B1BBCD291FF}" dt="2024-01-28T12:25:22.785" v="63" actId="20577"/>
        <pc:sldMkLst>
          <pc:docMk/>
          <pc:sldMk cId="2406322206" sldId="269"/>
        </pc:sldMkLst>
        <pc:spChg chg="mod">
          <ac:chgData name="김현준" userId="185f8337-2247-4f37-8bdb-f28dabdaedae" providerId="ADAL" clId="{545DFC24-2E9E-2141-9A95-2B1BBCD291FF}" dt="2024-01-28T12:25:22.785" v="63" actId="20577"/>
          <ac:spMkLst>
            <pc:docMk/>
            <pc:sldMk cId="2406322206" sldId="269"/>
            <ac:spMk id="2" creationId="{00000000-0000-0000-0000-000000000000}"/>
          </ac:spMkLst>
        </pc:spChg>
      </pc:sldChg>
      <pc:sldChg chg="del">
        <pc:chgData name="김현준" userId="185f8337-2247-4f37-8bdb-f28dabdaedae" providerId="ADAL" clId="{545DFC24-2E9E-2141-9A95-2B1BBCD291FF}" dt="2024-01-28T11:25:20.965" v="32" actId="2696"/>
        <pc:sldMkLst>
          <pc:docMk/>
          <pc:sldMk cId="575598755" sldId="275"/>
        </pc:sldMkLst>
      </pc:sldChg>
      <pc:sldChg chg="addSp modSp mod">
        <pc:chgData name="김현준" userId="185f8337-2247-4f37-8bdb-f28dabdaedae" providerId="ADAL" clId="{545DFC24-2E9E-2141-9A95-2B1BBCD291FF}" dt="2024-01-28T13:48:42.497" v="575" actId="14100"/>
        <pc:sldMkLst>
          <pc:docMk/>
          <pc:sldMk cId="20776081" sldId="280"/>
        </pc:sldMkLst>
        <pc:spChg chg="mod">
          <ac:chgData name="김현준" userId="185f8337-2247-4f37-8bdb-f28dabdaedae" providerId="ADAL" clId="{545DFC24-2E9E-2141-9A95-2B1BBCD291FF}" dt="2024-01-28T12:27:12.261" v="76"/>
          <ac:spMkLst>
            <pc:docMk/>
            <pc:sldMk cId="20776081" sldId="280"/>
            <ac:spMk id="3" creationId="{00000000-0000-0000-0000-000000000000}"/>
          </ac:spMkLst>
        </pc:spChg>
        <pc:picChg chg="add mod">
          <ac:chgData name="김현준" userId="185f8337-2247-4f37-8bdb-f28dabdaedae" providerId="ADAL" clId="{545DFC24-2E9E-2141-9A95-2B1BBCD291FF}" dt="2024-01-28T13:48:42.497" v="575" actId="14100"/>
          <ac:picMkLst>
            <pc:docMk/>
            <pc:sldMk cId="20776081" sldId="280"/>
            <ac:picMk id="4" creationId="{69EE1904-539D-54C8-2E95-3C98F924AC3A}"/>
          </ac:picMkLst>
        </pc:picChg>
      </pc:sldChg>
      <pc:sldChg chg="addSp delSp modSp new del mod">
        <pc:chgData name="김현준" userId="185f8337-2247-4f37-8bdb-f28dabdaedae" providerId="ADAL" clId="{545DFC24-2E9E-2141-9A95-2B1BBCD291FF}" dt="2024-01-28T13:47:39.729" v="555" actId="2696"/>
        <pc:sldMkLst>
          <pc:docMk/>
          <pc:sldMk cId="688845023" sldId="281"/>
        </pc:sldMkLst>
        <pc:spChg chg="mod">
          <ac:chgData name="김현준" userId="185f8337-2247-4f37-8bdb-f28dabdaedae" providerId="ADAL" clId="{545DFC24-2E9E-2141-9A95-2B1BBCD291FF}" dt="2024-01-28T13:47:36.855" v="553" actId="21"/>
          <ac:spMkLst>
            <pc:docMk/>
            <pc:sldMk cId="688845023" sldId="281"/>
            <ac:spMk id="3" creationId="{3900E723-38C4-0B32-329C-4D2361EF9C94}"/>
          </ac:spMkLst>
        </pc:spChg>
        <pc:picChg chg="add del mod">
          <ac:chgData name="김현준" userId="185f8337-2247-4f37-8bdb-f28dabdaedae" providerId="ADAL" clId="{545DFC24-2E9E-2141-9A95-2B1BBCD291FF}" dt="2024-01-28T13:47:23.847" v="546" actId="21"/>
          <ac:picMkLst>
            <pc:docMk/>
            <pc:sldMk cId="688845023" sldId="281"/>
            <ac:picMk id="4" creationId="{F355F0E3-FB10-E5D1-A950-B235D4EEF0E5}"/>
          </ac:picMkLst>
        </pc:picChg>
      </pc:sldChg>
      <pc:sldChg chg="addSp modSp new mod">
        <pc:chgData name="김현준" userId="185f8337-2247-4f37-8bdb-f28dabdaedae" providerId="ADAL" clId="{545DFC24-2E9E-2141-9A95-2B1BBCD291FF}" dt="2024-01-28T13:48:06.238" v="566" actId="20577"/>
        <pc:sldMkLst>
          <pc:docMk/>
          <pc:sldMk cId="1998150567" sldId="282"/>
        </pc:sldMkLst>
        <pc:spChg chg="mod">
          <ac:chgData name="김현준" userId="185f8337-2247-4f37-8bdb-f28dabdaedae" providerId="ADAL" clId="{545DFC24-2E9E-2141-9A95-2B1BBCD291FF}" dt="2024-01-28T13:48:06.238" v="566" actId="20577"/>
          <ac:spMkLst>
            <pc:docMk/>
            <pc:sldMk cId="1998150567" sldId="282"/>
            <ac:spMk id="2" creationId="{FA1ABD6C-6A53-0AAE-D1A2-EF842D1F1392}"/>
          </ac:spMkLst>
        </pc:spChg>
        <pc:spChg chg="mod">
          <ac:chgData name="김현준" userId="185f8337-2247-4f37-8bdb-f28dabdaedae" providerId="ADAL" clId="{545DFC24-2E9E-2141-9A95-2B1BBCD291FF}" dt="2024-01-28T13:47:38.764" v="554"/>
          <ac:spMkLst>
            <pc:docMk/>
            <pc:sldMk cId="1998150567" sldId="282"/>
            <ac:spMk id="3" creationId="{775B9755-D009-CC94-4A07-0FF8B9228F9F}"/>
          </ac:spMkLst>
        </pc:spChg>
        <pc:picChg chg="add mod">
          <ac:chgData name="김현준" userId="185f8337-2247-4f37-8bdb-f28dabdaedae" providerId="ADAL" clId="{545DFC24-2E9E-2141-9A95-2B1BBCD291FF}" dt="2024-01-28T13:47:32.581" v="552" actId="1076"/>
          <ac:picMkLst>
            <pc:docMk/>
            <pc:sldMk cId="1998150567" sldId="282"/>
            <ac:picMk id="4" creationId="{4BB991D4-DA21-9987-7C51-C3FB6F6CADEB}"/>
          </ac:picMkLst>
        </pc:picChg>
        <pc:picChg chg="add mod">
          <ac:chgData name="김현준" userId="185f8337-2247-4f37-8bdb-f28dabdaedae" providerId="ADAL" clId="{545DFC24-2E9E-2141-9A95-2B1BBCD291FF}" dt="2024-01-28T13:47:31.253" v="551" actId="1076"/>
          <ac:picMkLst>
            <pc:docMk/>
            <pc:sldMk cId="1998150567" sldId="282"/>
            <ac:picMk id="5" creationId="{1E257FCC-B40D-BEC7-4384-7EEBFB7549DB}"/>
          </ac:picMkLst>
        </pc:picChg>
      </pc:sldChg>
      <pc:sldChg chg="addSp delSp modSp new del mod">
        <pc:chgData name="김현준" userId="185f8337-2247-4f37-8bdb-f28dabdaedae" providerId="ADAL" clId="{545DFC24-2E9E-2141-9A95-2B1BBCD291FF}" dt="2024-01-28T14:00:50.114" v="707" actId="2696"/>
        <pc:sldMkLst>
          <pc:docMk/>
          <pc:sldMk cId="3261558375" sldId="283"/>
        </pc:sldMkLst>
        <pc:spChg chg="mod">
          <ac:chgData name="김현준" userId="185f8337-2247-4f37-8bdb-f28dabdaedae" providerId="ADAL" clId="{545DFC24-2E9E-2141-9A95-2B1BBCD291FF}" dt="2024-01-28T14:00:39.260" v="706" actId="20577"/>
          <ac:spMkLst>
            <pc:docMk/>
            <pc:sldMk cId="3261558375" sldId="283"/>
            <ac:spMk id="2" creationId="{82F2D8AF-FB6A-9B0D-6701-45355FDA4851}"/>
          </ac:spMkLst>
        </pc:spChg>
        <pc:spChg chg="mod">
          <ac:chgData name="김현준" userId="185f8337-2247-4f37-8bdb-f28dabdaedae" providerId="ADAL" clId="{545DFC24-2E9E-2141-9A95-2B1BBCD291FF}" dt="2024-01-28T13:51:59.907" v="621" actId="20577"/>
          <ac:spMkLst>
            <pc:docMk/>
            <pc:sldMk cId="3261558375" sldId="283"/>
            <ac:spMk id="3" creationId="{F5E5B8E6-B67D-A6EA-27BF-B9E7ECD616EA}"/>
          </ac:spMkLst>
        </pc:spChg>
        <pc:picChg chg="add del mod">
          <ac:chgData name="김현준" userId="185f8337-2247-4f37-8bdb-f28dabdaedae" providerId="ADAL" clId="{545DFC24-2E9E-2141-9A95-2B1BBCD291FF}" dt="2024-01-28T13:50:02.608" v="590" actId="21"/>
          <ac:picMkLst>
            <pc:docMk/>
            <pc:sldMk cId="3261558375" sldId="283"/>
            <ac:picMk id="4" creationId="{6534012B-9671-DCAF-14FA-2E9EAD086E91}"/>
          </ac:picMkLst>
        </pc:picChg>
        <pc:picChg chg="add del mod">
          <ac:chgData name="김현준" userId="185f8337-2247-4f37-8bdb-f28dabdaedae" providerId="ADAL" clId="{545DFC24-2E9E-2141-9A95-2B1BBCD291FF}" dt="2024-01-28T13:50:02.608" v="590" actId="21"/>
          <ac:picMkLst>
            <pc:docMk/>
            <pc:sldMk cId="3261558375" sldId="283"/>
            <ac:picMk id="5" creationId="{8AFE940E-6294-7AA9-B317-7A54C8ACC405}"/>
          </ac:picMkLst>
        </pc:picChg>
      </pc:sldChg>
      <pc:sldChg chg="addSp delSp modSp new mod">
        <pc:chgData name="김현준" userId="185f8337-2247-4f37-8bdb-f28dabdaedae" providerId="ADAL" clId="{545DFC24-2E9E-2141-9A95-2B1BBCD291FF}" dt="2024-01-28T14:00:28.131" v="694" actId="20577"/>
        <pc:sldMkLst>
          <pc:docMk/>
          <pc:sldMk cId="4126836356" sldId="284"/>
        </pc:sldMkLst>
        <pc:spChg chg="mod">
          <ac:chgData name="김현준" userId="185f8337-2247-4f37-8bdb-f28dabdaedae" providerId="ADAL" clId="{545DFC24-2E9E-2141-9A95-2B1BBCD291FF}" dt="2024-01-28T13:51:37.830" v="604" actId="27636"/>
          <ac:spMkLst>
            <pc:docMk/>
            <pc:sldMk cId="4126836356" sldId="284"/>
            <ac:spMk id="2" creationId="{F1453399-AE5C-0CDE-B75C-833310ED7A19}"/>
          </ac:spMkLst>
        </pc:spChg>
        <pc:spChg chg="del">
          <ac:chgData name="김현준" userId="185f8337-2247-4f37-8bdb-f28dabdaedae" providerId="ADAL" clId="{545DFC24-2E9E-2141-9A95-2B1BBCD291FF}" dt="2024-01-28T13:51:07.694" v="601" actId="21"/>
          <ac:spMkLst>
            <pc:docMk/>
            <pc:sldMk cId="4126836356" sldId="284"/>
            <ac:spMk id="3" creationId="{FCCB1A17-B6CE-8788-DBA1-E1C174DFDE04}"/>
          </ac:spMkLst>
        </pc:spChg>
        <pc:spChg chg="add mod">
          <ac:chgData name="김현준" userId="185f8337-2247-4f37-8bdb-f28dabdaedae" providerId="ADAL" clId="{545DFC24-2E9E-2141-9A95-2B1BBCD291FF}" dt="2024-01-28T14:00:28.131" v="694" actId="20577"/>
          <ac:spMkLst>
            <pc:docMk/>
            <pc:sldMk cId="4126836356" sldId="284"/>
            <ac:spMk id="8" creationId="{B393919B-E99A-AEAC-B2E3-3753E4136E93}"/>
          </ac:spMkLst>
        </pc:spChg>
        <pc:picChg chg="add del mod">
          <ac:chgData name="김현준" userId="185f8337-2247-4f37-8bdb-f28dabdaedae" providerId="ADAL" clId="{545DFC24-2E9E-2141-9A95-2B1BBCD291FF}" dt="2024-01-28T13:49:50.656" v="586" actId="21"/>
          <ac:picMkLst>
            <pc:docMk/>
            <pc:sldMk cId="4126836356" sldId="284"/>
            <ac:picMk id="4" creationId="{20B60F08-7A94-1474-18F2-3B452A40D66C}"/>
          </ac:picMkLst>
        </pc:picChg>
        <pc:picChg chg="add mod">
          <ac:chgData name="김현준" userId="185f8337-2247-4f37-8bdb-f28dabdaedae" providerId="ADAL" clId="{545DFC24-2E9E-2141-9A95-2B1BBCD291FF}" dt="2024-01-28T13:59:51.060" v="682" actId="1076"/>
          <ac:picMkLst>
            <pc:docMk/>
            <pc:sldMk cId="4126836356" sldId="284"/>
            <ac:picMk id="5" creationId="{B1C3F8FD-8F02-233E-336B-907C3DB1AF5E}"/>
          </ac:picMkLst>
        </pc:picChg>
        <pc:picChg chg="add mod">
          <ac:chgData name="김현준" userId="185f8337-2247-4f37-8bdb-f28dabdaedae" providerId="ADAL" clId="{545DFC24-2E9E-2141-9A95-2B1BBCD291FF}" dt="2024-01-28T13:59:48.652" v="681" actId="14100"/>
          <ac:picMkLst>
            <pc:docMk/>
            <pc:sldMk cId="4126836356" sldId="284"/>
            <ac:picMk id="6" creationId="{7F8095BB-7721-C38B-96B1-303BDD0BDEE6}"/>
          </ac:picMkLst>
        </pc:picChg>
      </pc:sldChg>
      <pc:sldChg chg="modSp new mod">
        <pc:chgData name="김현준" userId="185f8337-2247-4f37-8bdb-f28dabdaedae" providerId="ADAL" clId="{545DFC24-2E9E-2141-9A95-2B1BBCD291FF}" dt="2024-01-28T11:22:29" v="31"/>
        <pc:sldMkLst>
          <pc:docMk/>
          <pc:sldMk cId="1251170689" sldId="285"/>
        </pc:sldMkLst>
        <pc:spChg chg="mod">
          <ac:chgData name="김현준" userId="185f8337-2247-4f37-8bdb-f28dabdaedae" providerId="ADAL" clId="{545DFC24-2E9E-2141-9A95-2B1BBCD291FF}" dt="2024-01-28T11:22:29" v="31"/>
          <ac:spMkLst>
            <pc:docMk/>
            <pc:sldMk cId="1251170689" sldId="285"/>
            <ac:spMk id="3" creationId="{33A13A24-FD8D-A6BF-F620-BA467F38A28B}"/>
          </ac:spMkLst>
        </pc:spChg>
      </pc:sldChg>
      <pc:sldChg chg="modSp new mod ord">
        <pc:chgData name="김현준" userId="185f8337-2247-4f37-8bdb-f28dabdaedae" providerId="ADAL" clId="{545DFC24-2E9E-2141-9A95-2B1BBCD291FF}" dt="2024-01-28T13:48:11.733" v="568" actId="20577"/>
        <pc:sldMkLst>
          <pc:docMk/>
          <pc:sldMk cId="4282765016" sldId="286"/>
        </pc:sldMkLst>
        <pc:spChg chg="mod">
          <ac:chgData name="김현준" userId="185f8337-2247-4f37-8bdb-f28dabdaedae" providerId="ADAL" clId="{545DFC24-2E9E-2141-9A95-2B1BBCD291FF}" dt="2024-01-28T12:54:15.096" v="451" actId="20577"/>
          <ac:spMkLst>
            <pc:docMk/>
            <pc:sldMk cId="4282765016" sldId="286"/>
            <ac:spMk id="2" creationId="{998FCD72-A92B-44ED-8641-CCCDB5BA682B}"/>
          </ac:spMkLst>
        </pc:spChg>
        <pc:spChg chg="mod">
          <ac:chgData name="김현준" userId="185f8337-2247-4f37-8bdb-f28dabdaedae" providerId="ADAL" clId="{545DFC24-2E9E-2141-9A95-2B1BBCD291FF}" dt="2024-01-28T13:48:11.733" v="568" actId="20577"/>
          <ac:spMkLst>
            <pc:docMk/>
            <pc:sldMk cId="4282765016" sldId="286"/>
            <ac:spMk id="3" creationId="{C9C82642-C8FE-1538-0D06-2C9F9ED0AF7E}"/>
          </ac:spMkLst>
        </pc:spChg>
      </pc:sldChg>
      <pc:sldChg chg="new del">
        <pc:chgData name="김현준" userId="185f8337-2247-4f37-8bdb-f28dabdaedae" providerId="ADAL" clId="{545DFC24-2E9E-2141-9A95-2B1BBCD291FF}" dt="2024-01-28T12:26:16.091" v="69" actId="680"/>
        <pc:sldMkLst>
          <pc:docMk/>
          <pc:sldMk cId="994643865" sldId="287"/>
        </pc:sldMkLst>
      </pc:sldChg>
      <pc:sldChg chg="modSp new mod ord">
        <pc:chgData name="김현준" userId="185f8337-2247-4f37-8bdb-f28dabdaedae" providerId="ADAL" clId="{545DFC24-2E9E-2141-9A95-2B1BBCD291FF}" dt="2024-01-28T12:54:33.163" v="484" actId="20577"/>
        <pc:sldMkLst>
          <pc:docMk/>
          <pc:sldMk cId="1871927510" sldId="287"/>
        </pc:sldMkLst>
        <pc:spChg chg="mod">
          <ac:chgData name="김현준" userId="185f8337-2247-4f37-8bdb-f28dabdaedae" providerId="ADAL" clId="{545DFC24-2E9E-2141-9A95-2B1BBCD291FF}" dt="2024-01-28T12:54:33.163" v="484" actId="20577"/>
          <ac:spMkLst>
            <pc:docMk/>
            <pc:sldMk cId="1871927510" sldId="287"/>
            <ac:spMk id="2" creationId="{DD5AE5E3-22C6-8A76-478A-C40AADEEF4EB}"/>
          </ac:spMkLst>
        </pc:spChg>
        <pc:spChg chg="mod">
          <ac:chgData name="김현준" userId="185f8337-2247-4f37-8bdb-f28dabdaedae" providerId="ADAL" clId="{545DFC24-2E9E-2141-9A95-2B1BBCD291FF}" dt="2024-01-28T12:54:28.262" v="459" actId="20577"/>
          <ac:spMkLst>
            <pc:docMk/>
            <pc:sldMk cId="1871927510" sldId="287"/>
            <ac:spMk id="3" creationId="{3E1987DC-D4A8-E6B4-46F1-1268556B556A}"/>
          </ac:spMkLst>
        </pc:spChg>
      </pc:sldChg>
      <pc:sldChg chg="modSp new mod">
        <pc:chgData name="김현준" userId="185f8337-2247-4f37-8bdb-f28dabdaedae" providerId="ADAL" clId="{545DFC24-2E9E-2141-9A95-2B1BBCD291FF}" dt="2024-01-28T12:58:17.930" v="545" actId="20577"/>
        <pc:sldMkLst>
          <pc:docMk/>
          <pc:sldMk cId="4040000199" sldId="288"/>
        </pc:sldMkLst>
        <pc:spChg chg="mod">
          <ac:chgData name="김현준" userId="185f8337-2247-4f37-8bdb-f28dabdaedae" providerId="ADAL" clId="{545DFC24-2E9E-2141-9A95-2B1BBCD291FF}" dt="2024-01-28T12:57:41.410" v="530" actId="20577"/>
          <ac:spMkLst>
            <pc:docMk/>
            <pc:sldMk cId="4040000199" sldId="288"/>
            <ac:spMk id="2" creationId="{4D49C1BA-090D-4DCD-9120-C9B4B58A7D71}"/>
          </ac:spMkLst>
        </pc:spChg>
        <pc:spChg chg="mod">
          <ac:chgData name="김현준" userId="185f8337-2247-4f37-8bdb-f28dabdaedae" providerId="ADAL" clId="{545DFC24-2E9E-2141-9A95-2B1BBCD291FF}" dt="2024-01-28T12:58:17.930" v="545" actId="20577"/>
          <ac:spMkLst>
            <pc:docMk/>
            <pc:sldMk cId="4040000199" sldId="288"/>
            <ac:spMk id="3" creationId="{18A3AA92-8B72-B7F8-12DC-4AE67F3F11BD}"/>
          </ac:spMkLst>
        </pc:spChg>
      </pc:sldChg>
      <pc:sldChg chg="modSp new mod">
        <pc:chgData name="김현준" userId="185f8337-2247-4f37-8bdb-f28dabdaedae" providerId="ADAL" clId="{545DFC24-2E9E-2141-9A95-2B1BBCD291FF}" dt="2024-01-28T13:49:40.791" v="582" actId="21"/>
        <pc:sldMkLst>
          <pc:docMk/>
          <pc:sldMk cId="515609628" sldId="289"/>
        </pc:sldMkLst>
        <pc:spChg chg="mod">
          <ac:chgData name="김현준" userId="185f8337-2247-4f37-8bdb-f28dabdaedae" providerId="ADAL" clId="{545DFC24-2E9E-2141-9A95-2B1BBCD291FF}" dt="2024-01-28T13:49:40.791" v="582" actId="21"/>
          <ac:spMkLst>
            <pc:docMk/>
            <pc:sldMk cId="515609628" sldId="289"/>
            <ac:spMk id="3" creationId="{00F49F1E-9FF9-2DE6-81B5-93069730E7B7}"/>
          </ac:spMkLst>
        </pc:spChg>
      </pc:sldChg>
      <pc:sldChg chg="new del">
        <pc:chgData name="김현준" userId="185f8337-2247-4f37-8bdb-f28dabdaedae" providerId="ADAL" clId="{545DFC24-2E9E-2141-9A95-2B1BBCD291FF}" dt="2024-01-28T12:27:37.721" v="82" actId="680"/>
        <pc:sldMkLst>
          <pc:docMk/>
          <pc:sldMk cId="1511755304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ore-KR" i="1" dirty="0">
                <a:effectLst/>
                <a:latin typeface="Helvetica" pitchFamily="2" charset="0"/>
              </a:rPr>
              <a:t>Approximate encoded permutations </a:t>
            </a:r>
            <a:br>
              <a:rPr lang="en-US" altLang="ko-Kore-KR" i="1" dirty="0">
                <a:effectLst/>
                <a:latin typeface="Helvetica" pitchFamily="2" charset="0"/>
              </a:rPr>
            </a:br>
            <a:r>
              <a:rPr lang="en-US" altLang="ko-Kore-KR" i="1" dirty="0">
                <a:effectLst/>
                <a:latin typeface="Helvetica" pitchFamily="2" charset="0"/>
              </a:rPr>
              <a:t>and piecewise quantum adders</a:t>
            </a:r>
            <a:br>
              <a:rPr lang="en-US" altLang="ko-Kore-KR" i="1" dirty="0">
                <a:effectLst/>
                <a:latin typeface="Helvetica" pitchFamily="2" charset="0"/>
              </a:rPr>
            </a:br>
            <a:r>
              <a:rPr lang="ko-Kore-KR" altLang="en-US" i="1" dirty="0">
                <a:effectLst/>
                <a:latin typeface="Helvetica" pitchFamily="2" charset="0"/>
              </a:rPr>
              <a:t>논문 리뷰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FCD72-A92B-44ED-8641-CCCDB5B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2800" dirty="0"/>
              <a:t> Approximate encoded permutations and piecewise quantum adders</a:t>
            </a:r>
            <a:endParaRPr kumimoji="1" lang="ko-Kore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82642-C8FE-1538-0D06-2C9F9ED0A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근사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모듈러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덧셈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회로 제안</a:t>
            </a:r>
          </a:p>
          <a:p>
            <a:pPr lvl="1"/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모듈러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정수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ore-KR" dirty="0">
                <a:effectLst/>
                <a:latin typeface="Helvetica Neue" panose="02000503000000020004" pitchFamily="2" charset="0"/>
              </a:rPr>
              <a:t>coset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표현으로 인코딩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조각별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회로를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근사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인코딩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</a:t>
            </a:r>
            <a:b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dirty="0">
                <a:latin typeface="Helvetica Neue" panose="02000503000000020004" pitchFamily="2" charset="0"/>
              </a:rPr>
              <a:t>O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blivious carry runways: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점근적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깊이를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O(lg lg n)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감소</a:t>
            </a:r>
            <a:br>
              <a:rPr lang="en-US" altLang="ko-KR" dirty="0">
                <a:latin typeface="Helvetica Neue" panose="02000503000000020004" pitchFamily="2" charset="0"/>
              </a:rPr>
            </a:br>
            <a:endParaRPr lang="en-US" altLang="ko-KR" dirty="0">
              <a:latin typeface="Helvetica Neue" panose="02000503000000020004" pitchFamily="2" charset="0"/>
            </a:endParaRPr>
          </a:p>
          <a:p>
            <a:pPr lvl="1"/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근사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표현에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범위를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증명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br>
              <a:rPr lang="en-US" altLang="ko-KR" dirty="0">
                <a:latin typeface="Helvetica Neue" panose="02000503000000020004" pitchFamily="2" charset="0"/>
                <a:ea typeface="Apple SD Gothic Neo" panose="02000300000000000000" pitchFamily="2" charset="-127"/>
              </a:rPr>
            </a:b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작업보다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낮은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비용으로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2</a:t>
            </a:r>
            <a:r>
              <a:rPr lang="ko-KR" altLang="en-US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의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가산기와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가산기를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276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AE5E3-22C6-8A76-478A-C40AADEE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근사 연산의 필요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987DC-D4A8-E6B4-46F1-1268556B5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>
                <a:effectLst/>
                <a:latin typeface="Helvetica Neue" panose="02000503000000020004" pitchFamily="2" charset="0"/>
              </a:rPr>
              <a:t>Zalka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의 논문에서는 회로를 최적화하는 아이디어를 소개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 </a:t>
            </a:r>
            <a:br>
              <a:rPr lang="en-US" altLang="ko-KR" sz="2400" dirty="0">
                <a:effectLst/>
                <a:latin typeface="Helvetica Neue" panose="02000503000000020004" pitchFamily="2" charset="0"/>
              </a:rPr>
            </a:b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2400" dirty="0">
                <a:effectLst/>
                <a:latin typeface="Helvetica Neue" panose="02000503000000020004" pitchFamily="2" charset="0"/>
              </a:rPr>
              <a:t>이론적으로는 필요하지만 실제로는 큰 영향을 주지 않는 연산들을 생략 가능</a:t>
            </a:r>
            <a:br>
              <a:rPr lang="en-US" altLang="ko-KR" sz="2400" dirty="0">
                <a:effectLst/>
                <a:latin typeface="Helvetica Neue" panose="02000503000000020004" pitchFamily="2" charset="0"/>
              </a:rPr>
            </a:b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2400" dirty="0">
                <a:latin typeface="Helvetica Neue" panose="02000503000000020004" pitchFamily="2" charset="0"/>
              </a:rPr>
              <a:t>예를 들어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레지스터 값을 증가시키려 할 때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정확하게 증가시키기 위해선 가장 작은 자리수부터 가장 큰 </a:t>
            </a:r>
            <a:r>
              <a:rPr lang="ko-KR" altLang="en-US" sz="2400" dirty="0" err="1">
                <a:effectLst/>
                <a:latin typeface="Helvetica Neue" panose="02000503000000020004" pitchFamily="2" charset="0"/>
              </a:rPr>
              <a:t>자리수까지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 캐리 신호를 </a:t>
            </a:r>
            <a:r>
              <a:rPr lang="ko-Kore-KR" altLang="en-US" sz="2400" dirty="0">
                <a:effectLst/>
                <a:latin typeface="Helvetica Neue" panose="02000503000000020004" pitchFamily="2" charset="0"/>
              </a:rPr>
              <a:t>함</a:t>
            </a:r>
            <a:r>
              <a:rPr lang="en-US" altLang="ko-Kore-KR" sz="2400" dirty="0">
                <a:effectLst/>
                <a:latin typeface="Helvetica Neue" panose="02000503000000020004" pitchFamily="2" charset="0"/>
              </a:rPr>
              <a:t>.</a:t>
            </a:r>
            <a:br>
              <a:rPr lang="en-US" altLang="ko-Kore-KR" sz="2400" dirty="0">
                <a:effectLst/>
                <a:latin typeface="Helvetica Neue" panose="02000503000000020004" pitchFamily="2" charset="0"/>
              </a:rPr>
            </a:br>
            <a:endParaRPr lang="en-US" altLang="ko-Kore-KR" sz="2400" dirty="0">
              <a:latin typeface="Helvetica Neue" panose="02000503000000020004" pitchFamily="2" charset="0"/>
            </a:endParaRPr>
          </a:p>
          <a:p>
            <a:r>
              <a:rPr lang="ko-KR" altLang="en-US" sz="2400" dirty="0">
                <a:effectLst/>
                <a:latin typeface="Helvetica Neue" panose="02000503000000020004" pitchFamily="2" charset="0"/>
              </a:rPr>
              <a:t>그러나 임의의 계산 기저 상태에서 시작할 때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, 100</a:t>
            </a:r>
            <a:r>
              <a:rPr lang="ko-KR" altLang="en-US" sz="2400" dirty="0">
                <a:effectLst/>
                <a:latin typeface="Helvetica Neue" panose="02000503000000020004" pitchFamily="2" charset="0"/>
              </a:rPr>
              <a:t>번째 큐비트를 넘어 캐리가 발생할 확률은 매우 낮음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.</a:t>
            </a:r>
            <a:br>
              <a:rPr lang="en-US" altLang="ko-KR" sz="2400" dirty="0">
                <a:effectLst/>
                <a:latin typeface="Helvetica Neue" panose="02000503000000020004" pitchFamily="2" charset="0"/>
              </a:rPr>
            </a:br>
            <a:endParaRPr lang="en-US" altLang="ko-KR" sz="24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2400" dirty="0">
                <a:effectLst/>
                <a:latin typeface="Helvetica Neue" panose="02000503000000020004" pitchFamily="2" charset="0"/>
              </a:rPr>
              <a:t>이러한 오류율은 다른 계산 오류율에 비해 현저히 낮기 때문에</a:t>
            </a:r>
            <a:r>
              <a:rPr lang="en-US" altLang="ko-KR" sz="2400" dirty="0">
                <a:effectLst/>
                <a:latin typeface="Helvetica Neue" panose="02000503000000020004" pitchFamily="2" charset="0"/>
              </a:rPr>
              <a:t>, </a:t>
            </a:r>
            <a:br>
              <a:rPr lang="en-US" altLang="ko-KR" sz="2400" dirty="0">
                <a:effectLst/>
                <a:latin typeface="Helvetica Neue" panose="02000503000000020004" pitchFamily="2" charset="0"/>
              </a:rPr>
            </a:br>
            <a:r>
              <a:rPr lang="ko-KR" altLang="en-US" sz="2400" dirty="0">
                <a:effectLst/>
                <a:latin typeface="Helvetica Neue" panose="02000503000000020004" pitchFamily="2" charset="0"/>
              </a:rPr>
              <a:t>캐리 전파를 과감하게 중단할 수 있다고 제안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192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9C1BA-090D-4DCD-9120-C9B4B58A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 논문의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3AA92-8B72-B7F8-12DC-4AE67F3F1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effectLst/>
                <a:latin typeface="Helvetica Neue" panose="02000503000000020004" pitchFamily="2" charset="0"/>
              </a:rPr>
              <a:t>Zalka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의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알고리즘 오류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’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r>
              <a:rPr lang="ko-KR" altLang="en-US" dirty="0">
                <a:effectLst/>
                <a:latin typeface="Helvetica Neue" panose="02000503000000020004" pitchFamily="2" charset="0"/>
              </a:rPr>
              <a:t>알려진 오류 범위를 가진 대략적인 양자 회로를 생성하기 위한 </a:t>
            </a:r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r>
              <a:rPr lang="ko-KR" altLang="en-US" dirty="0">
                <a:effectLst/>
                <a:latin typeface="Helvetica Neue" panose="02000503000000020004" pitchFamily="2" charset="0"/>
              </a:rPr>
              <a:t>패러다임으로 공식화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대략적인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인코딩된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순열의 개념과 그 편차를 소개하고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편차가 최대  이면 대략적인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인코딩된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순열의 출력과 이상적인 순열 사이의 추적 거리가 최대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2</a:t>
            </a:r>
            <a:r>
              <a:rPr lang="en-US" altLang="ko-Kore-KR" dirty="0">
                <a:effectLst/>
                <a:latin typeface="Helvetica Neue" panose="02000503000000020004" pitchFamily="2" charset="0"/>
              </a:rPr>
              <a:t>p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임을 증명합니다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편차의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가산성을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증명합니다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000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정수의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coset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표현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[10]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편차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2-</a:t>
            </a:r>
            <a:r>
              <a:rPr lang="en-US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비모듈러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인코딩하는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대략적인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인코딩된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계열임을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보여줍니다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패딩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EE1904-539D-54C8-2E95-3C98F924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93875"/>
            <a:ext cx="12192000" cy="11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ABD6C-6A53-0AAE-D1A2-EF842D1F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i="1" dirty="0">
                <a:effectLst/>
                <a:latin typeface="Helvetica" pitchFamily="2" charset="0"/>
              </a:rPr>
              <a:t> Oblivious carry runway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B9755-D009-CC94-4A07-0FF8B9228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편차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2-</a:t>
            </a:r>
            <a:r>
              <a:rPr lang="en-US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조각별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인코딩하는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대략적인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인코딩된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계열을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정의하는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망각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캐리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런웨이를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소개합니다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활주로의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길이입니다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B991D4-DA21-9987-7C51-C3FB6F6C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47" y="4412903"/>
            <a:ext cx="7772400" cy="19527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257FCC-B40D-BEC7-4384-7EEBFB75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73" y="2054958"/>
            <a:ext cx="5780454" cy="21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70AC2-ADF2-85A1-EF34-2E36E3AC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49F1E-9FF9-2DE6-81B5-93069730E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560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53399-AE5C-0CDE-B75C-833310ED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 Amortized costs for various kinds of non-modular adders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3F8FD-8F02-233E-336B-907C3DB1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2461080"/>
            <a:ext cx="5575218" cy="4322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8095BB-7721-C38B-96B1-303BDD0BD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1080"/>
            <a:ext cx="5575218" cy="442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93919B-E99A-AEAC-B2E3-3753E4136E93}"/>
              </a:ext>
            </a:extLst>
          </p:cNvPr>
          <p:cNvSpPr txBox="1"/>
          <p:nvPr/>
        </p:nvSpPr>
        <p:spPr>
          <a:xfrm>
            <a:off x="411920" y="969910"/>
            <a:ext cx="11368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n ≈ 1000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이하일 때는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[5]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리플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캐리 덧셈기가 가장 낮은 볼륨을 가지고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이상에서는 캐리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런웨이가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256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512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비트마다 배치된 대략적인 덧셈기가 가장 낮은 볼륨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모듈라 덧셈의 비용은 대략적인 덧셈기가 모든 크기에서 가장 낮은 볼륨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코셋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표현이 일반적인 구조에 비해 큰 이점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공간 사용이나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토폴리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계수를 크게 증가시키지 않으면서 리플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캐리 덧셈기에 비해 깊이를 상당히 줄임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2683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94FD-B838-14A3-5117-5891CB3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13A24-FD8D-A6BF-F620-BA467F38A2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망각 캐리 </a:t>
            </a:r>
            <a:r>
              <a:rPr kumimoji="1" lang="ko-KR" altLang="en-US" dirty="0" err="1"/>
              <a:t>런웨이를</a:t>
            </a:r>
            <a:r>
              <a:rPr kumimoji="1" lang="ko-KR" altLang="en-US" dirty="0"/>
              <a:t> 사용하는 효율적인 근사 가산기 회로를 구성</a:t>
            </a:r>
            <a:endParaRPr kumimoji="1" lang="en-US" altLang="ko-KR" dirty="0"/>
          </a:p>
          <a:p>
            <a:r>
              <a:rPr kumimoji="1" lang="ko-KR" altLang="en-US" dirty="0"/>
              <a:t>인식되지 않는 캐리 활주로 표현을 </a:t>
            </a:r>
            <a:r>
              <a:rPr kumimoji="1" lang="ko-KR" altLang="en-US" dirty="0" err="1"/>
              <a:t>모듈식</a:t>
            </a:r>
            <a:r>
              <a:rPr kumimoji="1" lang="ko-KR" altLang="en-US" dirty="0"/>
              <a:t> 정수의 </a:t>
            </a:r>
            <a:r>
              <a:rPr kumimoji="1" lang="en-US" altLang="ko-Kore-KR" dirty="0"/>
              <a:t>coset </a:t>
            </a:r>
            <a:r>
              <a:rPr kumimoji="1" lang="ko-KR" altLang="en-US" dirty="0"/>
              <a:t>표현으로 연결하여 </a:t>
            </a:r>
            <a:r>
              <a:rPr kumimoji="1" lang="ko-KR" altLang="en-US" dirty="0" err="1"/>
              <a:t>모듈식</a:t>
            </a:r>
            <a:r>
              <a:rPr kumimoji="1" lang="ko-KR" altLang="en-US" dirty="0"/>
              <a:t> 산술로 일반화</a:t>
            </a:r>
            <a:endParaRPr kumimoji="1" lang="en-US" altLang="ko-KR" dirty="0"/>
          </a:p>
          <a:p>
            <a:r>
              <a:rPr kumimoji="1" lang="ko-KR" altLang="en-US" dirty="0"/>
              <a:t>이전 작업보다 적은 시공간 볼륨</a:t>
            </a:r>
            <a:endParaRPr kumimoji="1" lang="en-US" altLang="ko-KR" dirty="0"/>
          </a:p>
          <a:p>
            <a:r>
              <a:rPr kumimoji="1" lang="en-US" altLang="ko-Kore-KR" dirty="0"/>
              <a:t>O(lg lg n) </a:t>
            </a:r>
            <a:r>
              <a:rPr kumimoji="1" lang="ko-KR" altLang="en-US" dirty="0"/>
              <a:t>깊이에서 대략적으로 </a:t>
            </a:r>
            <a:r>
              <a:rPr kumimoji="1" lang="ko-KR" altLang="en-US" dirty="0" err="1"/>
              <a:t>인코딩된</a:t>
            </a:r>
            <a:r>
              <a:rPr kumimoji="1" lang="ko-KR" altLang="en-US" dirty="0"/>
              <a:t> 추가를 수행하는 것이 가능</a:t>
            </a:r>
            <a:endParaRPr kumimoji="1" lang="en-US" altLang="ko-KR" dirty="0"/>
          </a:p>
          <a:p>
            <a:r>
              <a:rPr kumimoji="1" lang="ko-KR" altLang="en-US" dirty="0"/>
              <a:t>망각 캐리 활주로는 계산 또는 누적과 관련된 모든 양자 알고리즘에 적용될 수 있기 때문에 특히 유용한 대략적인 표현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5117068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403</Words>
  <Application>Microsoft Macintosh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Apple SD Gothic Neo</vt:lpstr>
      <vt:lpstr>맑은 고딕</vt:lpstr>
      <vt:lpstr>Söhne</vt:lpstr>
      <vt:lpstr>Arial</vt:lpstr>
      <vt:lpstr>Helvetica</vt:lpstr>
      <vt:lpstr>Helvetica Neue</vt:lpstr>
      <vt:lpstr>CryptoCraft 테마</vt:lpstr>
      <vt:lpstr>제목 테마</vt:lpstr>
      <vt:lpstr>Approximate encoded permutations  and piecewise quantum adders 논문 리뷰</vt:lpstr>
      <vt:lpstr> Approximate encoded permutations and piecewise quantum adders</vt:lpstr>
      <vt:lpstr> 근사 연산의 필요</vt:lpstr>
      <vt:lpstr> 논문의 목표</vt:lpstr>
      <vt:lpstr>PowerPoint 프레젠테이션</vt:lpstr>
      <vt:lpstr> Oblivious carry runway</vt:lpstr>
      <vt:lpstr>PowerPoint 프레젠테이션</vt:lpstr>
      <vt:lpstr> Amortized costs for various kinds of non-modular adders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2024-01-28T14:00:51Z</dcterms:modified>
</cp:coreProperties>
</file>