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89AC7387-7960-4109-ACBD-F5FB29C43804}"/>
    <pc:docChg chg="modSld">
      <pc:chgData name="동현" userId="7f6870f167d7bb59" providerId="LiveId" clId="{89AC7387-7960-4109-ACBD-F5FB29C43804}" dt="2022-12-03T07:48:01.026" v="6"/>
      <pc:docMkLst>
        <pc:docMk/>
      </pc:docMkLst>
      <pc:sldChg chg="modSp mod">
        <pc:chgData name="동현" userId="7f6870f167d7bb59" providerId="LiveId" clId="{89AC7387-7960-4109-ACBD-F5FB29C43804}" dt="2022-12-03T07:48:01.026" v="6"/>
        <pc:sldMkLst>
          <pc:docMk/>
          <pc:sldMk cId="2406322206" sldId="269"/>
        </pc:sldMkLst>
        <pc:spChg chg="mod">
          <ac:chgData name="동현" userId="7f6870f167d7bb59" providerId="LiveId" clId="{89AC7387-7960-4109-ACBD-F5FB29C43804}" dt="2022-12-03T07:48:01.026" v="6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2T06:30:52.7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1857 386 24575,'-162'-2'0,"-179"5"0,211 14 0,82-9 0,-75 3 0,-399-12 0,488 3 0,-1 1 0,-39 9 0,36-5 0,-58 4 0,6-11 0,206-29 0,-82 20 0,0-1 0,0-2 0,-1-2 0,44-25 0,-58 31 0,1 0 0,-1 1 0,1 2 0,0 0 0,28-3 0,1-2 0,230-37 0,-179 31 0,-66 9 0,64-4 0,-65 9 0,-16 1 0,-1 0 0,1 1 0,-1 0 0,27 6 0,-39-6 0,-1 1 0,1 0 0,-1 0 0,0 0 0,1 1 0,-1-1 0,0 1 0,0 0 0,0 0 0,0 0 0,-1 0 0,1 0 0,0 1 0,-1-1 0,1 1 0,-1 0 0,0 0 0,0 0 0,0 0 0,-1 0 0,1 0 0,0 0 0,-1 0 0,0 1 0,0-1 0,1 7 0,0 2 0,-1 1 0,0-1 0,0 1 0,-2 0 0,1-1 0,-2 1 0,0 0 0,0-1 0,-1 0 0,-1 1 0,0-1 0,-9 18 0,-5 4 0,-1-2 0,-45 56 0,-8 12 0,64-88 0,-1-1 0,-1 0 0,0-1 0,-20 17 0,17-16 0,0 0 0,-20 26 0,12-13 0,0-1 0,-2-1 0,-1-1 0,0-1 0,-2-1 0,0-1 0,-1-2 0,0 0 0,-43 16 0,69-32 0,0 1 0,0 0 0,-1-1 0,1 1 0,0-1 0,-1 0 0,1 1 0,0-1 0,-1 0 0,1 0 0,-1 0 0,1 0 0,-1 0 0,1 0 0,0 0 0,-1 0 0,1-1 0,-1 1 0,1 0 0,0-1 0,-1 1 0,1-1 0,0 0 0,0 1 0,0-1 0,-1 0 0,0-1 0,0 0 0,0-1 0,1 1 0,-1-1 0,1 0 0,-1 1 0,1-1 0,0 0 0,0 0 0,0 0 0,1 0 0,-1 0 0,0-4 0,0-5 0,1 0 0,0 0 0,0 0 0,1 0 0,5-20 0,4 6 0,1 0 0,1 1 0,1 0 0,1 1 0,1 0 0,30-36 0,19-28 0,-57 78 0,0 1 0,1 1 0,0-1 0,1 1 0,11-8 0,-11 8 0,0 1 0,0-1 0,-1-1 0,10-12 0,-9 7 0,-15 20 0,-13 10 0,-152 122 0,101-90 0,-105 53 0,157-90 0,1 0 0,-27 23 0,31-23 0,0 0 0,-1-1 0,-1-1 0,-18 10 0,32-19 0,0 1 0,0 0 0,1-1 0,-1 1 0,0-1 0,0 0 0,0 1 0,0-1 0,0 0 0,0 1 0,0-1 0,0 0 0,0 0 0,0 0 0,0 0 0,0 0 0,0 0 0,0 0 0,0 0 0,0 0 0,0 0 0,0-1 0,0 1 0,0 0 0,0-1 0,0 1 0,0-1 0,1 1 0,-1-1 0,0 1 0,0-1 0,0 0 0,1 1 0,-1-1 0,0 0 0,1 0 0,-1 1 0,0-1 0,1 0 0,-1 0 0,1 0 0,0 0 0,-1 0 0,1 0 0,0 0 0,-1 0 0,1 0 0,0 0 0,0-1 0,-1-2 0,1-1 0,0 1 0,0 0 0,1 0 0,-1-1 0,1 1 0,0 0 0,0 0 0,0 0 0,3-6 0,8-12 0,3-12 0,3 1 0,1 0 0,1 2 0,33-40 0,-6 9 0,-47 62 0,0 0 0,0 0 0,0 0 0,1 0 0,-1 0 0,0 0 0,0 0 0,0-1 0,0 1 0,0 0 0,0 0 0,1 0 0,-1 0 0,0 0 0,0 0 0,0 0 0,0 0 0,1 0 0,-1 0 0,0 0 0,0 0 0,0 0 0,0 0 0,1 0 0,-1 0 0,0 0 0,0 0 0,0 0 0,0 0 0,1 0 0,-1 0 0,0 0 0,0 0 0,0 1 0,0-1 0,0 0 0,1 0 0,-1 0 0,0 0 0,0 0 0,0 0 0,0 0 0,0 1 0,0-1 0,0 0 0,0 0 0,0 0 0,1 0 0,-1 0 0,0 1 0,0-1 0,0 0 0,0 0 0,0 0 0,0 0 0,0 1 0,3 16 0,-1 20 0,-6 0 0,-2 0 0,-1 0 0,-2 0 0,-1-1 0,-19 41 0,-3 18 0,28-80 0,-15 40 0,18-51 0,-1-1 0,1 1 0,-1-1 0,0 0 0,0 0 0,0 1 0,-1-2 0,1 1 0,-1 0 0,1 0 0,-7 4 0,9-7 0,0 0 0,-1 0 0,1 1 0,0-1 0,-1 0 0,1 0 0,0 0 0,-1 1 0,1-1 0,-1 0 0,1 0 0,-1 0 0,1 0 0,0 0 0,-1 0 0,1 0 0,-1 0 0,1 0 0,-1 0 0,1 0 0,0 0 0,-1 0 0,1 0 0,-1 0 0,1 0 0,-1 0 0,1-1 0,0 1 0,-1 0 0,1 0 0,0 0 0,-1-1 0,1 1 0,0 0 0,-1-1 0,1 1 0,-1-1 0,-3-20 0,8-23 0,44-140 0,-40 157 0,-5 112 0,-3-4 0,2-33 0,-3 0 0,-2 0 0,-10 53 0,-58 212 0,17-105 0,20-65 0,19-88 0,9-37 0,1 1 0,-3 27 0,-6 16 0,11-51 0,0 0 0,0 1 0,1 0 0,-1 22 0,3-33 0,0 0 0,0-1 0,0 1 0,0 0 0,0 0 0,0 0 0,0 0 0,0 0 0,0 0 0,1 0 0,-1-1 0,0 1 0,1 0 0,-1 0 0,1 0 0,-1-1 0,1 1 0,-1 0 0,1 0 0,-1-1 0,1 1 0,0-1 0,-1 1 0,1 0 0,0-1 0,0 1 0,-1-1 0,2 1 0,0-1 0,0 0 0,0 0 0,-1 0 0,1 0 0,0 0 0,0 0 0,-1-1 0,1 1 0,0 0 0,-1-1 0,1 0 0,0 1 0,2-2 0,5-3 0,-1-1 0,1 0 0,-1 0 0,7-7 0,29-30 0,-2-1 0,49-68 0,-53 63 0,52-49 0,23-29 0,-24 20 0,-54 67 0,-1-1 0,-2-2 0,49-87 0,-81 130 0,0-1 0,0 1 0,0 0 0,0-1 0,0 1 0,0 0 0,0-1 0,0 1 0,0-1 0,0 1 0,1 0 0,-1-1 0,0 1 0,0 0 0,0-1 0,0 1 0,1 0 0,-1-1 0,0 1 0,0 0 0,1-1 0,-1 1 0,0 0 0,0 0 0,1-1 0,-1 1 0,0 0 0,1 0 0,-1 0 0,0-1 0,1 1 0,-1 0 0,1 0 0,-1 0 0,0 0 0,1 0 0,-1 0 0,0 0 0,1 0 0,-1 0 0,1 0 0,-1 0 0,0 0 0,1 0 0,0 0 0,4 23 0,-5 51 0,0-63 0,-1 1 0,-6 128 0,4-120 0,-1 0 0,-1-1 0,0 0 0,-1 0 0,-10 21 0,-30 79 0,34-83 0,-1 0 0,-24 44 0,-13 0 0,50-80 0,0 0 0,0 0 0,-1 0 0,1 0 0,0 0 0,0 0 0,-1 0 0,1 0 0,0 0 0,0 0 0,-1 0 0,1 0 0,0 0 0,0 0 0,-1 0 0,1 0 0,0 0 0,0 0 0,-1 0 0,1 0 0,0-1 0,0 1 0,-1 0 0,1 0 0,0 0 0,0 0 0,0-1 0,-1 1 0,1 0 0,0 0 0,0 0 0,0-1 0,0 1 0,-1 0 0,1 0 0,0-1 0,0 1 0,0 0 0,0 0 0,0-1 0,0 1 0,0 0 0,0 0 0,0-1 0,0 1 0,0 0 0,0 0 0,0-1 0,0 1 0,0 0 0,0 0 0,0-1 0,0 1 0,0 0 0,0 0 0,0-1 0,1 1 0,-1 0 0,-2-21 0,2-16 0,1 1 0,2 0 0,1 0 0,2 0 0,20-68 0,30-115 0,-48 180 35,-1 0-291,3 0-1,19-52 1,-2 12 234,30-141 0,-49 192 28,2 0 1,1 0 0,1 1 0,24-41 0,-18 35 81,-17 31-47,0-1 0,1 1 0,-1-1 0,1 1 0,0 0 0,-1-1 0,1 1 0,0 0 0,0 0 0,0 0-1,1 0 1,-1 1 0,0-1 0,5-2 0,-6 4-39,-1 0 0,1 0-1,-1 0 1,1 0 0,-1 0-1,1 0 1,0 0 0,-1 0-1,1 0 1,-1 0 0,1 0-1,0 1 1,-1-1 0,1 0-1,-1 0 1,1 0 0,-1 1-1,1-1 1,-1 0-1,1 1 1,-1-1 0,1 0-1,-1 1 1,0-1 0,1 1-1,0 0 1,8 26-5,-5 6 3,-2 0 0,-1 0 0,-2 0 0,-1 0 0,-2 0 0,-1-1 0,-1 1 0,-2-1 0,-1-1 0,-2 0 0,-27 57 0,24-56 0,-16 57 0,24-66 0,-1-2 0,0 1 0,-2-1 0,0 0 0,-2-1 0,-21 32 0,16-28 0,0 0 0,-23 51 0,27-49 0,-2 0 0,-28 41 0,36-61 0,1 1 0,0 0 0,1 1 0,0-1 0,-6 14 0,22-39 0,0 0 0,28-32 0,-11 13 0,-7 8-168,20-22 37,-4-2 0,-1-1 1,-3-2-1,27-61 0,-45 83 133,32-49 1,-30 53-118,-1 0-1,15-38 0,-16 31-22,3 0-1,25-39 1,25-50 165,-56 101-15,1 0 0,1 1 0,19-24 0,8-11 1069,-42 58-1066,1 0 1,-1 0-1,1 0 0,-1 0 0,1 0 1,-1 0-1,1 0 0,0 0 0,0 0 1,-1 0-1,1 1 0,0-1 0,0 0 1,0 0-1,0 1 0,0-1 0,0 1 1,0-1-1,0 1 0,0-1 0,0 1 1,0-1-1,0 1 0,2 0 0,-2 0-11,0 1 1,-1 0-1,1 0 0,0-1 0,0 1 0,0 0 0,-1 0 0,1 0 1,-1 0-1,1 0 0,-1 0 0,1 0 0,-1 0 0,1 0 1,-1 0-1,0 0 0,1 0 0,-1 0 0,0 2 0,4 69-75,-4-65 101,1 25-120,-1 0 0,-2 0 0,-2 0-1,0-1 1,-3 1 0,0-1 0,-18 46 0,-22 59 90,36-95 0,-3-2 0,-1 0 0,-28 52 0,-21 29 360,-59 156 1,109-247-361,-1 0 0,-20 26 0,-4 9 0,37-61 0,1-1 0,-1 1 0,1 0 0,-1-1 0,0 0 0,0 1 0,0-1 0,0 0 0,0 0 0,0 0 0,-1 0 0,1 0 0,-6 2 0,7-4 0,1 0 0,-1 0 0,1 1 0,-1-1 0,1 0 0,-1 0 0,1 0 0,-1 0 0,0-1 0,1 1 0,-1 0 0,1 0 0,-1 0 0,1 0 0,-1-1 0,1 1 0,-1 0 0,1 0 0,-1-1 0,1 1 0,-1 0 0,1-1 0,-1 1 0,1 0 0,0-1 0,-1 0 0,-8-27 0,5-24 0,5-95 0,1 60 0,0 57 0,2-1 0,1 1 0,1 0 0,1 0 0,2 0 0,1 1 0,1 1 0,1 0 0,2 0 0,1 1 0,20-28 0,26-43 0,6-6 0,-315 338-570,232-221 570,0 0 0,-1-2 0,-23 13 0,20-14 0,1 2 0,-30 24 0,-117 114 570,110-104-570,-36 35 0,91-80 0,0 0 0,1 0 0,-1 0 0,0 0 0,0 0 0,0 0 0,0-1 0,0 1 0,0 0 0,0 0 0,0-1 0,0 1 0,0 0 0,0-1 0,0 0 0,-1 1 0,1-1 0,0 1 0,0-1 0,0 0 0,-1 0 0,1 0 0,0 0 0,-2 0 0,2-1 0,0 0 0,0 1 0,0-1 0,1 0 0,-1 0 0,0 0 0,1 0 0,-1 0 0,1 0 0,-1 0 0,1 0 0,0-1 0,-1 1 0,1 0 0,0 0 0,0 0 0,-1 0 0,1-1 0,1-1 0,-2-7 0,2-1 0,0 1 0,0 0 0,4-16 0,9-12 0,2 1 0,1 0 0,23-36 0,-12 21 0,172-387-643,-130 271-468,-45 116 829,45-66 0,-29 51 162,-26 44 212,2 0 1,23-25-1,-3 6 191,10-11 1269,-44 49-1527,1 1 0,0 0 0,0 0 1,-1 0-1,2 0 0,-1 1 0,0 0 0,0-1 0,1 1 0,-1 1 0,1-1 0,5 0 0,-9 2-25,0 0 0,0 0 0,0 0 0,0 1 0,-1-1 0,1 0 0,0 1 0,0-1 0,0 1 0,0-1 0,0 1 0,0-1 0,-1 1 0,1 0 0,0-1 0,0 1 0,-1 0 0,1 0 0,-1 0 0,1-1 0,0 1 0,-1 0 0,0 0 0,1 0 0,-1 0 0,1 0 0,-1 0 0,0 0 0,0 0 0,0 0 0,0 0 0,1 0 0,-1 0 0,0 0 0,-1 0 0,1 0 0,0 1 0,-3 40 0,-2-23 0,-1 0 0,0-1 0,-1 0 0,-1 0 0,-1-1 0,-1 0 0,0-1 0,-1 0 0,-1 0 0,0-1 0,-1-1 0,0 0 0,-1-1 0,-29 21 0,-94 84 0,38-43 0,-100 99 0,153-135 0,-1-2 0,-74 44 0,-4 2 0,91-57 0,0-2 0,-2-2 0,-1-1 0,-51 21 0,35-17 0,42-19 0,-1 0 0,0 0 0,1-2 0,-2 1 0,-21 4 0,34-9 0,0 0 0,0 0 0,0 0 0,0 0 0,-1 0 0,1 0 0,0 0 0,0 0 0,0 0 0,0 0 0,0 0 0,0 0 0,-1 0 0,1 0 0,0 0 0,0 0 0,0 0 0,0 0 0,0 0 0,-1 0 0,1 0 0,0 0 0,0 0 0,0 0 0,0 0 0,0 0 0,0 0 0,0 0 0,-1 0 0,1 0 0,0 0 0,0 0 0,0 0 0,0-1 0,0 1 0,0 0 0,0 0 0,0 0 0,0 0 0,-1 0 0,1 0 0,0 0 0,0-1 0,0 1 0,0 0 0,0 0 0,0 0 0,0 0 0,0 0 0,0 0 0,0-1 0,0 1 0,0 0 0,0 0 0,0 0 0,0 0 0,0 0 0,0-1 0,0 1 0,0 0 0,1 0 0,-1 0 0,0 0 0,0 0 0,10-12 0,16-10 0,28-15 0,2 2 0,2 3 0,83-34 0,-26 13 0,-82 36 0,134-71 0,-126 67 0,0 2 0,1 2 0,1 1 0,66-14 0,-58 16 0,-6 1 0,-9 1 0,1 3 0,0 0 0,53-4 0,-58 9 0,17 0 0,-49 4 0,0 1 0,1-1 0,-1 0 0,0 0 0,1 0 0,-1 0 0,0 0 0,1 0 0,-1 1 0,0-1 0,1 0 0,-1 0 0,0 0 0,0 1 0,1-1 0,-1 0 0,0 0 0,0 1 0,0-1 0,1 0 0,-1 1 0,0-1 0,0 0 0,0 1 0,0-1 0,0 0 0,1 1 0,-1-1 0,0 0 0,0 1 0,0-1 0,0 0 0,0 1 0,0-1 0,0 0 0,0 1 0,0-1 0,-1 1 0,-7 20 0,-17 15 0,25-36 0,-60 83-314,-48 56-392,56-79 943,16-18 152,-46 42-1,-89 86-382,113-109-6,-156 156 0,196-197 0,14-15 0,0 1 0,-1-1 0,0-1 0,0 1 0,0-1 0,0 0 0,-7 4 0,12-8 0,0 0 0,0 0 0,-1 0 0,1 0 0,0 1 0,0-1 0,-1 0 0,1 0 0,0 0 0,-1 0 0,1 0 0,0 0 0,0 0 0,-1 0 0,1 0 0,0 0 0,-1 0 0,1 0 0,0 0 0,0 0 0,-1 0 0,1 0 0,0 0 0,-1-1 0,1 1 0,0 0 0,0 0 0,-1 0 0,1 0 0,0 0 0,0-1 0,0 1 0,-1 0 0,1 0 0,0-1 0,0 1 0,0 0 0,-1 0 0,1-1 0,0 1 0,0-16 0,9-16 0,2 12 0,2 0 0,1 1 0,0 1 0,1 0 0,1 1 0,26-22 0,-18 16 0,-6 9-165,-1 0-1,32-18 1,12-9-15,8-10-259,130-71 0,88-21-439,89-3-772,-179 76 1040,47-10 639,-108 38-222,130-28-900,-123 38 1093,-10 3 0,115-31 198,-139 37-49,105-38 0,-185 52-140,-23 8 3,1 0 0,-1-1 0,0 1 0,0-1 0,0-1 0,0 1 0,0-1 0,-1 0-1,1-1 1,-1 1 0,0-1 0,6-5 0,-11 8 17,1 1 1,-1-1-1,0 1 0,0-1 1,0 1-1,0-1 0,0 1 1,0-1-1,0 1 0,0-1 1,0 1-1,0 0 0,0-1 1,0 1-1,0-1 0,0 1 1,0-1-1,-1 1 0,1-1 1,0 1-1,0-1 0,-1 1 1,1-1-1,0 1 0,0 0 1,-1-1-1,1 1 0,0 0 1,-1-1-1,1 1 0,-1 0 1,1-1-1,-1 1 0,1 0 0,0 0 1,-1 0-1,1-1 0,-1 1 1,1 0-1,-1 0 0,1 0 1,-1 0-1,1 0 0,-1 0 1,0 0-1,-25-5 842,25 4-810,-81-4 1431,-124 6 0,68 2-1468,75-3-24,1-2 0,-91-16 0,-70-19 0,202 33 0,-1-1 0,1-2 0,1 0 0,-1-1 0,-27-15 0,22 6 0,0 0 0,1-2 0,1-1 0,-29-31 0,21 26 0,27 21 0,-1 0 0,1 0 0,0 0 0,0-1 0,1 1 0,-8-10 0,11 12 0,0 0 0,0 0 0,1 0 0,-1 0 0,0 0 0,1 0 0,-1 0 0,1 0 0,0 0 0,0-1 0,0 1 0,0 0 0,0 0 0,0 0 0,0 0 0,1 0 0,-1-1 0,1 1 0,0 0 0,-1 0 0,1 0 0,0 0 0,0 1 0,0-1 0,2-2 0,2-4 0,1 1 0,0 0 0,0 0 0,1 0 0,-1 1 0,2 0 0,-1 1 0,0-1 0,1 1 0,0 1 0,0-1 0,1 1 0,-1 1 0,1 0 0,0 0 0,0 0 0,17-1 0,12-1 0,1 2 0,76 4 0,-65 0 0,647 0 0,-683 0 0,1 0 0,-1 2 0,0-1 0,0 2 0,0 0 0,0 1 0,20 9 0,21 7 0,-38-16 0,0 0 0,1-2 0,-1 0 0,0-1 0,1-1 0,27-2 0,107-18 0,-104 11 0,76-4 0,-90 12 0,0-2 0,-1-1 0,54-12 0,-35 6 0,1 3 0,0 2 0,0 2 0,59 6 0,3-1 0,407-3 0,-493 2 0,-1 1 0,55 13 0,-14-1 0,1-1 0,-41-7 0,1-2 0,49 4 0,-50-7 0,1 1 0,32 9 0,-32-5 0,1-2 0,30 1 0,673-4 0,-353-5 0,593 3 0,-946-2 0,0-1 0,55-13 0,-13 1 0,1 1 0,-42 7 0,0 2 0,49-4 0,557 8 0,-294 3 0,-316-3 0,1-2 0,47-11 0,-45 8 0,0 1 0,34-2 0,580 5 0,-309 5 0,-306-5 0,0 0 0,44-11 0,-42 6 0,0 2 0,31-1 0,652 4 0,-344 5 0,467-3 0,-810-2 0,1 0 0,48-12 0,-47 7 0,1 2 0,34-2 0,-21 6 0,-1-1 0,68-15 0,-65 10 0,0 2 0,1 2 0,84 5 0,52-3 0,-96-16 0,-63 12 0,0 0 0,28-2 0,396 4 0,-229 6 0,4481-3 0,-4663 1 0,-1 3 0,44 9 0,-40-6 0,60 4 0,289-10 0,-180-3 0,-180 4 0,1 0 0,45 11 0,-44-6 0,1-2 0,32 1 0,-21-5 0,20 0 0,119 18 0,-104-9 0,1-4 0,1-2 0,78-8 0,-16 2 0,556 2 0,-659 2 0,-1 1 0,39 9 0,-36-5 0,58 4 0,40-13 0,-87 0 0,0 1 0,0 3 0,86 14 0,-58-4 0,1-3 0,1-4 0,130-7 0,-61-1 0,-108 5 0,77 14 0,-76-9 0,73 4 0,-66-10 0,0 2 0,66 13 0,-70-10 0,0-1 0,55-3 0,-56-2 0,-1 2 0,69 11 0,-60-5 0,0-3 0,100-1 0,12 0 0,-78 12 0,-63-10 0,1-1 0,23 1 0,399-3 0,-230-5 0,-183 2 0,0 1 0,0 2 0,60 14 0,-41-8 0,0-3 0,1-2 0,0-2 0,65-6 0,-1 1 0,4 1 0,142 5 0,-154 13 0,-70-9 0,60 4 0,636-9 0,-355-5 0,-268 5 0,126-5 0,-129-13 0,-71 9 0,62-4 0,-34 11 0,-41 2 0,0-2 0,0-1 0,0-1 0,44-10 0,-29 3 0,0 2 0,1 2 0,-1 1 0,1 2 0,-1 2 0,51 6 0,-86-6 0,-1 1 0,1 0 0,-1 0 0,1 0 0,-1 0 0,0 0 0,1 1 0,-1-1 0,0 1 0,0 0 0,0 0 0,0 0 0,0 1 0,-1-1 0,1 0 0,-1 1 0,1 0 0,-1 0 0,0 0 0,0 0 0,0 0 0,0 0 0,-1 0 0,1 1 0,-1-1 0,0 0 0,0 1 0,0-1 0,-1 1 0,1 3 0,2 14 0,-2 0 0,0 0 0,-1 0 0,-4 24 0,1-7 0,2 19 0,1-28 0,0 0 0,-2 0 0,-1 1 0,-2-1 0,-1-1 0,-17 54 0,15-61 0,1 0 0,1 1 0,1 0 0,1 0 0,-3 41 0,8 117 0,2-76 0,-3-65 0,1-1 0,2 0 0,15 70 0,-13-82 0,-1 1 0,1 43 0,-5-44 0,2-1 0,10 51 0,-9-70 0,-2 0 0,1 0 0,0 1 0,-1-1 0,0 1 0,-1-1 0,0 1 0,0-1 0,0 1 0,0-1 0,-1 1 0,0-1 0,-1 0 0,0 1 0,0-1 0,0 0 0,0 0 0,-1 0 0,0 0 0,0-1 0,-1 1 0,1-1 0,-1 0 0,-1 0 0,-5 6 0,-5 6 0,1 0 0,-18 29 0,23-31 0,-1 0 0,-1-1 0,0 0 0,-1 0 0,-13 11 0,11-14 0,-1 0 0,1-1 0,-2-1 0,1 0 0,-1-1 0,-1 0 0,1-2 0,-1 0 0,-31 7 0,-197 55 0,218-61 0,-46 19 0,55-18 0,0-1 0,-1-1 0,0-1 0,0 0 0,-30 2 0,-113 10 0,-60 1 0,-493-19 0,1504 1 0,-756-3 0,0-1 0,0-1 0,-1-2 0,1-1 0,32-14 0,-58 20 0,0-1 0,-1 0 0,1 0 0,-1 0 0,0-1 0,0 0 0,8-7 0,-13 11 0,0-1 0,-1 0 0,1 0 0,0 0 0,0 0 0,-1 0 0,1 0 0,0 0 0,-1 0 0,1 0 0,-1 0 0,1-1 0,-1 1 0,0 0 0,0 0 0,1 0 0,-1-1 0,0 1 0,0-2 0,-1 1 0,1 0 0,-1 1 0,0-1 0,0 1 0,0-1 0,0 1 0,0-1 0,0 1 0,0-1 0,0 1 0,-1 0 0,1 0 0,0-1 0,-1 1 0,1 0 0,-1 0 0,-2-1 0,-19-10 0,0 0 0,0 2 0,-1 0 0,0 2 0,-1 0 0,0 2 0,0 1 0,0 1 0,-1 1 0,-43 0 0,-1081 6 0,1124-2 0,1 2 0,-49 11 0,47-8 0,-1-1 0,-35 2 0,-82-9 0,-58 4 0,119 14 0,62-10 0,0-2 0,-25 3 0,-195-8 0,-37 3 0,196 15 0,61-11 0,1-2 0,-28 3 0,-396-3 0,229-7 0,-1314 3 0,1503 1 0,0 2 0,-44 10 0,42-6 0,0-2 0,-31 1 0,38-5 0,-19-1 0,1 2 0,0 2 0,-40 10 0,27-6 0,0-1 0,0-3 0,-1-3 0,-57-5 0,-4 2 0,-1174 2 0,2025 0 0,-702-2 0,0-1 0,42-10 0,-39 5 0,61-3 0,520 10 0,-297 3 0,-312-2 0,-5 1 0,0-1 0,1 0 0,-1 0 0,1 0 0,-1 0 0,0-1 0,1 0 0,-1 0 0,0 0 0,1 0 0,-1-1 0,0 1 0,7-5 0,-11 5 0,0 1 0,0-1 0,0 1 0,1 0 0,-1-1 0,0 1 0,0-1 0,-1 1 0,1-1 0,0 1 0,0 0 0,0-1 0,0 1 0,0-1 0,0 1 0,0 0 0,-1-1 0,1 1 0,0-1 0,0 1 0,-1 0 0,1-1 0,0 1 0,-1 0 0,1-1 0,0 1 0,-1 0 0,1 0 0,0-1 0,-1 1 0,1 0 0,0 0 0,-1 0 0,1-1 0,-1 1 0,1 0 0,0 0 0,-1 0 0,1 0 0,-1 0 0,1 0 0,-1 0 0,1 0 0,0 0 0,-1 0 0,0 0 0,-24-5 0,-81-10 0,38 4 0,-113-3 0,-1281 15 0,1435-2 0,0-2 0,-44-10 0,42 7 0,0 1 0,-31-2 0,-97-10 0,0-1 0,125 16 0,-56-13 0,57 9 0,-61-5 0,44 10 0,8 1 0,0-2 0,1-1 0,-52-12 0,55 9 0,-1 1 0,1 2 0,-63 2 0,60 2 0,0-2 0,0-1 0,-40-8 0,-178-34 0,204 36 0,0 2 0,0 2 0,0 2 0,-56 6 0,-9-1 0,-3292-3 0,3377 2 0,-1 1 0,-43 11 0,41-7 0,-62 4 0,-590-10 0,332-3 0,-2045 2 0,2368-2 0,-1-1 0,-43-10 0,41 6 0,-62-4 0,-590 9 0,332 4 0,268 0 0,-101-5 0,105-13 0,62 11 0,-1 0 0,-24-1 0,-212 4 0,136 3 0,100 1 0,1 0 0,-1 2 0,1 1 0,0 0 0,-30 12 0,29-8 0,-1-2 0,0 0 0,-1-2 0,-27 2 0,-387-4 0,216-6 0,199 3 0,-49-1 0,0 3 0,-105 18 0,135-15 0,1-1 0,-61-2 0,-21 2 0,38 12 0,65-10 0,-1-2 0,-25 3 0,-398-4 0,230-5 0,-2430 2 0,2619-2 0,1-1 0,-49-11 0,47 8 0,-1 1 0,-34-2 0,13 3 0,1-2 0,0-3 0,-62-18 0,73 17 0,-8 2 0,0 2 0,0 2 0,0 2 0,-73 6 0,11-1 0,53-3 0,0-3 0,-82-14 0,92 11 0,-1 2 0,-71 2 0,-26-1 0,57-14 0,64 12 0,-1 0 0,-25-2 0,41 7 0,-42-3 0,-85-16 0,-40-16 0,120 27 0,0 2 0,-1 2 0,-107 7 0,42 0 0,18-4 0,-110 3 0,202-1 0,1 0 0,0 1 0,0 0 0,-1 0 0,-9 5 0,17-7 0,0 1 0,0-1 0,0 1 0,0-1 0,0 1 0,0 0 0,0-1 0,1 1 0,-1 0 0,0 0 0,0-1 0,1 1 0,-1 0 0,0 0 0,1 0 0,-1 0 0,1 0 0,-1 0 0,0 1 0,1 0 0,0-1 0,1 0 0,-1 0 0,0 0 0,1 0 0,-1 0 0,0 1 0,1-1 0,-1 0 0,1 0 0,0 0 0,-1 0 0,1 0 0,0 0 0,0-1 0,-1 1 0,1 0 0,0 0 0,0 0 0,0-1 0,0 1 0,2 0 0,10 7 0,1 0 0,-1-1 0,1-1 0,21 6 0,-20-6 0,1 0 0,-1 0 0,22 14 0,-26-14 0,1 1 0,0-2 0,1 0 0,-1 0 0,1-1 0,0 0 0,1-2 0,-1 1 0,16 0 0,19-1 0,61-5 0,-30 0 0,-52 5 0,1 0 0,0 2 0,-1 1 0,0 1 0,40 15 0,-15-5 0,-17-9 0,1-1 0,-1-2 0,1-2 0,-1-1 0,43-5 0,-12 2 0,-114 1 0,13 0 0,1 1 0,-1 2 0,-66 11 0,41 3 0,-1-2 0,0-3 0,-119 6 0,151-15 0,1 1 0,-40 9 0,37-6 0,-57 4 0,-567-8 0,350-5 0,2307 3 0,-1977 0 0,1-1 0,-1-2 0,1-1 0,-1-1 0,0-1 0,-1-1 0,35-14 0,-59 21 0,1 0 0,0-1 0,0 1 0,0 0 0,-1 0 0,1-1 0,0 1 0,-1 0 0,1-1 0,0 1 0,-1-1 0,1 1 0,0-1 0,-1 1 0,1-1 0,-1 0 0,1 1 0,-1-1 0,1 1 0,-1-1 0,0 0 0,1 0 0,-1 1 0,0-1 0,1 0 0,-1 0 0,0 1 0,0-1 0,0 0 0,0 0 0,0-1 0,0 1 0,-1-1 0,0 1 0,0 0 0,0-1 0,0 1 0,-1 0 0,1 0 0,0 0 0,0 0 0,-1 0 0,1 0 0,-1 0 0,1 1 0,-3-2 0,-65-21 0,61 21 0,-33-8 0,0 2 0,-59-4 0,62 8 0,6-1 0,0-1 0,-46-16 0,53 13 0,-1 2 0,0 1 0,0 0 0,-42-1 0,-34 8 0,66 1 0,1-1 0,-1-2 0,1-2 0,0-1 0,-47-11 0,82 15 0,0 0 0,-1 0-1,1 0 1,0 0 0,0 0-1,-1 0 1,1 0 0,0 0-1,0 0 1,-1 0 0,1 0-1,0 0 1,0 0 0,0 0-1,-1 0 1,1 0 0,0 0-1,0 0 1,-1 0 0,1-1-1,0 1 1,0 0 0,0 0-1,-1 0 1,1 0 0,0 0-1,0-1 1,0 1 0,0 0-1,-1 0 1,1 0 0,0-1-1,0 1 1,0 0 0,0 0-1,0-1 1,0 1 0,0 0-1,0 0 1,-1 0 0,1-1-1,0 1 1,0 0 0,0 0-1,0-1 1,0 1 0,0 0-1,0 0 1,1-1 0,-1 1-1,17-7 36,47-4-355,-37 7-361,27-4-300,67-1 0,-33 3 998,-64 3 198,1-2-1,-1-1 1,33-12 0,-33 10 258,1 1 1,-1 0 0,28-2-1,216-30-298,-249 35-175,0-1 0,-1-1 0,1-1 0,18-9 0,23-8 0,-48 20 0,4-1 0,-1 0 0,0-1 0,0-1 0,15-8 0,-29 14 0,-1 1 0,1 0 0,0 0 0,-1-1 0,1 1 0,-1 0 0,1-1 0,-1 1 0,1-1 0,-1 1 0,1-1 0,-1 1 0,1-1 0,-1 1 0,0-1 0,1 1 0,-1-1 0,0 1 0,1-1 0,-1 0 0,0 1 0,0-1 0,0 0 0,1 1 0,-1-1 0,0 0 0,0 1 0,0-1 0,0 0 0,0 1 0,0-1 0,0 0 0,-20-10 0,-31 4 0,-391 5 0,211 5 0,-67-3 0,310-7 0,71-38 0,-45 35 0,76-12 0,-60 14 0,434-74 0,-438 70 0,-48 12 0,0-1 0,0 1 0,0-1 0,0 0 0,0 0 0,-1 0 0,1 0 0,0 0 0,0 0 0,-1 0 0,1-1 0,0 1 0,-1-1 0,0 1 0,1-1 0,-1 1 0,0-1 0,0 0 0,0 0 0,2-3 0,-3 4 0,-1 0 0,1 0 0,0 0 0,-1-1 0,1 1 0,-1 0 0,1 0 0,-1 0 0,1 0 0,-1 0 0,0 0 0,1 1 0,-1-1 0,0 0 0,0 0 0,0 0 0,1 1 0,-1-1 0,0 0 0,0 1 0,0-1 0,0 1 0,0-1 0,-1 1 0,1-1 0,0 1 0,0 0 0,0 0 0,0-1 0,0 1 0,-3 0 0,-42-5 0,43 4 0,-143-15 0,79 7 0,-78 0 0,-301 10 0,462-3 0,0-1 0,0 0 0,22-8 0,-1 1 0,78-21 0,46-9 0,-99 26 0,-23 5 0,1 2 0,44-3 0,-54 7 0,1-2 0,-1-1 0,44-14 0,-41 9 0,1 3 0,44-6 0,-69 13 0,0 1 0,0-1 0,0 0 0,0 0 0,0-1 0,-1 0 0,1-1 0,0 0 0,-1 0 0,10-6 0,-18 4 0,-10 2 0,-13-1 0,-398 1 0,210 6 0,-625-3 0,863-2 0,0-1 0,0-1 0,27-9 0,-11 3 0,68-22 0,-86 22 0,0 2 0,1 1 0,0 1 0,41-4 0,142-12 0,-106 9 0,209-49 0,-310 61 0,5 0 0,0-1 0,0 0 0,0 0 0,0-1 0,0 0 0,0 0 0,0 0 0,5-5 0,-11 7 0,-1 1 0,0 0 0,0 0 0,0 0 0,0-1 0,0 1 0,0 0 0,0 0 0,1-1 0,-1 1 0,0 0 0,0 0 0,0-1 0,0 1 0,0 0 0,0 0 0,0-1 0,0 1 0,0 0 0,0 0 0,-1-1 0,1 1 0,0 0 0,0 0 0,0-1 0,0 1 0,0 0 0,0 0 0,0-1 0,-1 1 0,1 0 0,0 0 0,0 0 0,0-1 0,-1 1 0,1 0 0,0 0 0,0 0 0,0 0 0,-1 0 0,1-1 0,0 1 0,0 0 0,-1 0 0,1 0 0,0 0 0,0 0 0,-1 0 0,1 0 0,0 0 0,0 0 0,-1 0 0,1 0 0,0 0 0,0 0 0,-1 0 0,-21-4 0,18 3 0,-71-12 0,0 3 0,-94-1 0,-128 13 0,370-24 0,134-14 0,-123 24 0,-67 11 0,1-1 0,-1-1 0,0 0 0,1-1 0,-1-1 0,26-11 0,-5 2 0,-32 12 0,0 1 0,0-1 0,-1 0 0,1 0 0,-1 0 0,1-1 0,-1 0 0,0 0 0,0-1 0,0 1 0,6-6 0,-11 8 0,0 1 0,0-1 0,0 1 0,1-1 0,-1 1 0,0-1 0,-1 1 0,1-1 0,0 1 0,0-1 0,0 1 0,0-1 0,0 1 0,0-1 0,-1 1 0,1-1 0,0 1 0,0 0 0,-1-1 0,1 1 0,0-1 0,0 1 0,-1 0 0,1-1 0,-1 1 0,1 0 0,0-1 0,-1 1 0,1 0 0,-1-1 0,1 1 0,-1 0 0,1 0 0,0 0 0,-1 0 0,1-1 0,-1 1 0,1 0 0,-1 0 0,1 0 0,-1 0 0,0 0 0,-24-5 0,24 5 0,-84-6 0,46 4 0,-65-12 0,40 4 0,0 4 0,0 2 0,-100 8 0,53-1 0,119-4 0,-1 0 0,1-1 0,0 0 0,13-6 0,24-5 0,2 8 0,0 2 0,56 4 0,51-3 0,-119-6 0,-27 0 0,-22-3 0,-41-12 0,1-3 0,-91-58 0,77 40 0,37 25 0,-37-28 0,66 45 0,0 0 0,0 0 0,0 0 0,0 1 0,-1-1 0,1 1 0,-1-1 0,0 1 0,1 0 0,-1 0 0,0 0 0,1 1 0,-1-1 0,0 1 0,0-1 0,0 1 0,1 0 0,-1 0 0,0 0 0,0 0 0,-3 1 0,3 1 0,0-1 0,-1 1 0,1 0 0,0 0 0,0 0 0,0 0 0,1 1 0,-1-1 0,1 1 0,-1-1 0,1 1 0,0 0 0,0 0 0,0 0 0,0 0 0,-2 6 0,-4 6 0,-94 175 0,81-157 0,-1-2 0,-1 0 0,-44 44 0,48-56-100,10-12-80,0 2-1,1-1 0,0 1 0,0 0 0,1 1 1,-6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Internet Security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https://youtu.be/6Iuj0xRGMr8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IPSec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PGP	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Firewalls 	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EE8D9AD-5679-8622-D7EF-83A2443384BD}"/>
                  </a:ext>
                </a:extLst>
              </p14:cNvPr>
              <p14:cNvContentPartPr/>
              <p14:nvPr/>
            </p14:nvContentPartPr>
            <p14:xfrm>
              <a:off x="897307" y="4382679"/>
              <a:ext cx="10292400" cy="866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EE8D9AD-5679-8622-D7EF-83A2443384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307" y="4320039"/>
                <a:ext cx="10418040" cy="9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IPSec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IPSec</a:t>
            </a:r>
            <a:r>
              <a:rPr lang="ko-KR" altLang="en-US" b="1" dirty="0"/>
              <a:t>이란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네트워크에서의 안전한 연결을 설정하기 위한 </a:t>
            </a:r>
            <a:r>
              <a:rPr lang="ko-KR" altLang="en-US" sz="2000" b="1" dirty="0"/>
              <a:t>프로토콜 세트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인증 헤더</a:t>
            </a:r>
            <a:r>
              <a:rPr lang="en-US" altLang="ko-KR" sz="2000" dirty="0"/>
              <a:t>(AH)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</a:t>
            </a:r>
            <a:r>
              <a:rPr lang="ko-KR" altLang="en-US" sz="1200" dirty="0"/>
              <a:t>발신자 인증 데이터가 포함된 헤더를 추가</a:t>
            </a:r>
            <a:r>
              <a:rPr lang="en-US" altLang="ko-KR" sz="1200" dirty="0"/>
              <a:t>, </a:t>
            </a:r>
            <a:r>
              <a:rPr lang="ko-KR" altLang="en-US" sz="1200" dirty="0"/>
              <a:t>권한 없이 당사자가 수정하지 못하도록 패킷을 보호한다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패킷을 수신할 때 컴퓨터는 페이로드의 암호화 해시 계산 결과를 헤더와 비교하여 무결성을 검증한다</a:t>
            </a:r>
            <a:r>
              <a:rPr lang="en-US" altLang="ko-KR" sz="12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보안 페이로드 캡슐화</a:t>
            </a:r>
            <a:r>
              <a:rPr lang="en-US" altLang="ko-KR" sz="2000" dirty="0"/>
              <a:t>(ESP)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1200" dirty="0"/>
              <a:t>전체 </a:t>
            </a:r>
            <a:r>
              <a:rPr lang="en-US" altLang="ko-KR" sz="1200" dirty="0"/>
              <a:t>IP </a:t>
            </a:r>
            <a:r>
              <a:rPr lang="ko-KR" altLang="en-US" sz="1200" dirty="0"/>
              <a:t>패킷 또는 페이로드에 대해서만 암호화를 수행한다</a:t>
            </a:r>
            <a:r>
              <a:rPr lang="en-US" altLang="ko-KR" sz="1200" dirty="0"/>
              <a:t>. </a:t>
            </a:r>
            <a:r>
              <a:rPr lang="ko-KR" altLang="en-US" sz="1200" dirty="0"/>
              <a:t>암호화를 할 때 패킷에 헤더와 트레일러를 추가한다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200" dirty="0"/>
              <a:t>      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DC9F2-531C-61BF-323C-03610D81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62" y="3044891"/>
            <a:ext cx="3222172" cy="1671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DDE939-C952-EF29-9EE9-7A098F47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636" y="3044891"/>
            <a:ext cx="4956552" cy="178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5F04D4-ACA7-1240-0539-311E2910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IPSec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69320-E161-A3C6-21BE-966140C96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IPSec</a:t>
            </a:r>
            <a:r>
              <a:rPr lang="ko-KR" altLang="en-US" b="1" dirty="0"/>
              <a:t>이란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3. Internet Key Exchange(IKE)</a:t>
            </a:r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1200" dirty="0"/>
              <a:t>두 디바이스 간에 보안 연결을 설정하는 프로토콜이다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       </a:t>
            </a:r>
            <a:r>
              <a:rPr lang="ko-KR" altLang="en-US" sz="1200" dirty="0"/>
              <a:t>두 디바이스 모두 암호화 키 및 알고리즘을 협상하여 후속 데이터 패킷을 송수신하는 보안 연결</a:t>
            </a:r>
            <a:r>
              <a:rPr lang="en-US" altLang="ko-KR" sz="1200" dirty="0"/>
              <a:t>(SA)</a:t>
            </a:r>
            <a:r>
              <a:rPr lang="ko-KR" altLang="en-US" sz="1200" dirty="0"/>
              <a:t>을 설정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54FC7E-8BF0-7B27-FE6E-165FFBCA7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78856"/>
            <a:ext cx="3246235" cy="16051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58C423-9873-1CFA-D6A7-773628912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72" y="2863198"/>
            <a:ext cx="7290735" cy="213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2258E-F1C3-920D-891E-EE3C58CD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IPSec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5D5A8-4C84-28B7-9B5A-0EDF8A85A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/>
              <a:t>IPSec</a:t>
            </a:r>
            <a:r>
              <a:rPr lang="ko-KR" altLang="en-US" b="1" dirty="0"/>
              <a:t>의 종류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1. Transport Mode</a:t>
            </a:r>
          </a:p>
          <a:p>
            <a:pPr marL="0" indent="0">
              <a:buNone/>
            </a:pPr>
            <a:r>
              <a:rPr lang="en-US" altLang="ko-KR" sz="1200" dirty="0"/>
              <a:t>     </a:t>
            </a:r>
            <a:r>
              <a:rPr lang="ko-KR" altLang="en-US" sz="1200" dirty="0"/>
              <a:t>데이터 패킷의 페이로드만 암호화하고 </a:t>
            </a:r>
            <a:r>
              <a:rPr lang="en-US" altLang="ko-KR" sz="1200" dirty="0"/>
              <a:t>IP </a:t>
            </a:r>
            <a:r>
              <a:rPr lang="ko-KR" altLang="en-US" sz="1200" dirty="0"/>
              <a:t>헤더를 원래 형식으로 유지한다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     암호화되지 않은 패킷 헤더를 통해 라우터는 각 데이터 패킷의 대상 주소를 식별</a:t>
            </a:r>
            <a:r>
              <a:rPr lang="en-US" altLang="ko-KR" sz="1200" dirty="0"/>
              <a:t>. </a:t>
            </a:r>
          </a:p>
          <a:p>
            <a:pPr marL="0" indent="0">
              <a:buNone/>
            </a:pPr>
            <a:r>
              <a:rPr lang="ko-KR" altLang="en-US" sz="1200" dirty="0"/>
              <a:t>     그래서 가깝고 신뢰할 수 있는 네트워크에서 사용된다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2000" dirty="0"/>
              <a:t>2. Tunnel Mode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1200" dirty="0"/>
              <a:t>페이로드와 헤더를 포함한 모든 데이터를 암호화하고</a:t>
            </a:r>
            <a:r>
              <a:rPr lang="en-US" altLang="ko-KR" sz="1200" dirty="0"/>
              <a:t>, </a:t>
            </a:r>
            <a:r>
              <a:rPr lang="ko-KR" altLang="en-US" sz="1200" dirty="0"/>
              <a:t>새로운 헤더를 추가한다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A02270-FC66-DA21-ACC8-956D94F6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8" y="2899009"/>
            <a:ext cx="5773783" cy="14987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9D25E-E59B-D67F-47FA-7FEFD51C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320" y="2737416"/>
            <a:ext cx="4803412" cy="18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3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E3AEC-D722-DD30-4930-017FEF853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PGP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F2820-4AD0-EB47-6E10-EB288D2A98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PGP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en-US" altLang="ko-KR" sz="2000" dirty="0"/>
              <a:t>Pretty Good Privacy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줄임말로</a:t>
            </a:r>
            <a:r>
              <a:rPr lang="ko-KR" altLang="en-US" sz="2000" dirty="0"/>
              <a:t> 어플리케이션 계층에 존재하는 보안 프로토콜이다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1200" b="1" dirty="0"/>
              <a:t>PGP</a:t>
            </a:r>
            <a:r>
              <a:rPr lang="ko-KR" altLang="en-US" sz="1200" dirty="0"/>
              <a:t>는 이메일의 인증과 기밀성을 위해 만들어졌다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SA</a:t>
            </a:r>
            <a:r>
              <a:rPr lang="ko-KR" altLang="en-US" sz="1200" dirty="0">
                <a:sym typeface="Wingdings" panose="05000000000000000000" pitchFamily="2" charset="2"/>
              </a:rPr>
              <a:t>처럼 따로 </a:t>
            </a:r>
            <a:r>
              <a:rPr lang="en-US" altLang="ko-KR" sz="1200" dirty="0">
                <a:sym typeface="Wingdings" panose="05000000000000000000" pitchFamily="2" charset="2"/>
              </a:rPr>
              <a:t>session</a:t>
            </a:r>
            <a:r>
              <a:rPr lang="ko-KR" altLang="en-US" sz="1200" dirty="0">
                <a:sym typeface="Wingdings" panose="05000000000000000000" pitchFamily="2" charset="2"/>
              </a:rPr>
              <a:t>을 설립할 필요가 없다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DA818E-2028-49F2-522A-E7E5F90F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10" y="2502164"/>
            <a:ext cx="98788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4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19D1-5E71-8629-C045-9B20AAAC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Firewalls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057456-CC48-C878-C00C-3ACC2335B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Firewalls(</a:t>
            </a:r>
            <a:r>
              <a:rPr lang="ko-KR" altLang="en-US" b="1" dirty="0"/>
              <a:t>방화벽</a:t>
            </a:r>
            <a:r>
              <a:rPr lang="en-US" altLang="ko-KR" b="1" dirty="0"/>
              <a:t>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미리 정의된 보안 규칙에 기반한 들어오고 나가는 네트워크 트래픽을 모니터링하고 제어하는 네트워크 보안 시스템이다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방화벽은 일반적으로 신뢰할 수 있는 내부 네트워크</a:t>
            </a:r>
            <a:r>
              <a:rPr lang="en-US" altLang="ko-KR" sz="2000" dirty="0"/>
              <a:t>, </a:t>
            </a:r>
            <a:r>
              <a:rPr lang="ko-KR" altLang="en-US" sz="2000" dirty="0"/>
              <a:t>신뢰할 수 없는 외부 네트워크 간의 장벽을 구성한다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6DB2CB-9206-98B6-9B9B-A5E91E40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3109031"/>
            <a:ext cx="698279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6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0F045-8630-524A-544A-CABE77DA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Firewalls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C6F984-621B-B903-499D-6AF3AD6FF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Firewalls(</a:t>
            </a:r>
            <a:r>
              <a:rPr lang="ko-KR" altLang="en-US" b="1" dirty="0"/>
              <a:t>방화벽의</a:t>
            </a:r>
            <a:r>
              <a:rPr lang="en-US" altLang="ko-KR" b="1" dirty="0"/>
              <a:t>)</a:t>
            </a:r>
            <a:r>
              <a:rPr lang="ko-KR" altLang="en-US" b="1" dirty="0"/>
              <a:t>의 종류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Packet-Filter Firewall(Transport layer)</a:t>
            </a:r>
          </a:p>
          <a:p>
            <a:pPr marL="0" indent="0">
              <a:buNone/>
            </a:pPr>
            <a:r>
              <a:rPr lang="ko-KR" altLang="en-US" sz="1200" dirty="0"/>
              <a:t>패킷을 검사하여 미리 설정된 정책에 맞지 않을 경우 차단하는 형태의 방화벽을 말한다</a:t>
            </a:r>
            <a:r>
              <a:rPr lang="en-US" altLang="ko-KR" sz="1200" dirty="0"/>
              <a:t>. </a:t>
            </a:r>
            <a:r>
              <a:rPr lang="ko-KR" altLang="en-US" sz="1200" dirty="0"/>
              <a:t>패킷을 다루기 때문에 </a:t>
            </a:r>
            <a:r>
              <a:rPr lang="en-US" altLang="ko-KR" sz="1200" dirty="0"/>
              <a:t>TCP/IP</a:t>
            </a:r>
            <a:r>
              <a:rPr lang="ko-KR" altLang="en-US" sz="1200" dirty="0"/>
              <a:t> 네트워크 계층에서 동작하는 방화벽이다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미리 설정되어 있는 정책만을 검사하기 때문에 더 많은 트래픽을 처리할 수 있는 장점이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34BDC-BBB9-09C5-78C6-D881F2DE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544" y="2973377"/>
            <a:ext cx="4963218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0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5F9A-8BFA-0CC7-C03F-7C17BAFE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Firewalls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4E6BE-787C-58B1-0F45-73AC68CF0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Firewalls(</a:t>
            </a:r>
            <a:r>
              <a:rPr lang="ko-KR" altLang="en-US" b="1" dirty="0"/>
              <a:t>방화벽의</a:t>
            </a:r>
            <a:r>
              <a:rPr lang="en-US" altLang="ko-KR" b="1" dirty="0"/>
              <a:t>)</a:t>
            </a:r>
            <a:r>
              <a:rPr lang="ko-KR" altLang="en-US" b="1" dirty="0"/>
              <a:t>의 종류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dirty="0"/>
              <a:t>Proxy Firewall(application layer)</a:t>
            </a:r>
          </a:p>
          <a:p>
            <a:pPr marL="0" indent="0">
              <a:buNone/>
            </a:pPr>
            <a:r>
              <a:rPr lang="ko-KR" altLang="en-US" sz="1200" dirty="0"/>
              <a:t>세션에 포함되어 있는 정보의 유해성을 검사하기 위해서 방화벽에서 세션을 종료하고 새로운 세션을 형성하는 방식의 방화벽이다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전송하는 곳에서 받는 곳까지 세션을 가로채서 출발지에서 방화벽까지의 세션과 방화벽에서 목적지까지의 두 세션으로 만든 다음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하나의 세션에서 다른 세션으로 정보를 넘겨주기 전에 검사를 수행하는 형태이다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패킷 필터에 비해 방화벽에 더 많은 부하를 주어 속도는 느리지만 많은 검사를 수행할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프로토콜 변경 등 추가적인 기능을 수행 가능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452206-7ED3-0022-0723-0B56282D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234" y="3429000"/>
            <a:ext cx="5403728" cy="26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1650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390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Internet Security</vt:lpstr>
      <vt:lpstr>PowerPoint 프레젠테이션</vt:lpstr>
      <vt:lpstr>IPSec</vt:lpstr>
      <vt:lpstr>IPSec</vt:lpstr>
      <vt:lpstr>IPSec</vt:lpstr>
      <vt:lpstr>PGP</vt:lpstr>
      <vt:lpstr>Firewalls</vt:lpstr>
      <vt:lpstr>Firewalls</vt:lpstr>
      <vt:lpstr>Firewalls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58</cp:revision>
  <dcterms:created xsi:type="dcterms:W3CDTF">2019-03-05T04:29:07Z</dcterms:created>
  <dcterms:modified xsi:type="dcterms:W3CDTF">2022-12-03T07:48:08Z</dcterms:modified>
</cp:coreProperties>
</file>