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2" r:id="rId4"/>
    <p:sldId id="284" r:id="rId5"/>
    <p:sldId id="285" r:id="rId6"/>
    <p:sldId id="283" r:id="rId7"/>
    <p:sldId id="286" r:id="rId8"/>
    <p:sldId id="287" r:id="rId9"/>
    <p:sldId id="288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2024. 7. 29.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2024. 7. 29.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KPQC</a:t>
            </a:r>
            <a:r>
              <a:rPr lang="ko-KR" altLang="en-US" dirty="0"/>
              <a:t> </a:t>
            </a:r>
            <a:r>
              <a:rPr lang="en-US" altLang="ko-KR" dirty="0"/>
              <a:t>RUST</a:t>
            </a:r>
            <a:r>
              <a:rPr lang="ko-KR" altLang="en-US" dirty="0"/>
              <a:t> 구현</a:t>
            </a:r>
            <a:r>
              <a:rPr lang="en-US" altLang="ko-KR" dirty="0"/>
              <a:t>(FFI Ver.)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/wWYcDq16GZY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KPQC RUST </a:t>
            </a:r>
            <a:r>
              <a:rPr lang="ko-KR" altLang="en-US" dirty="0"/>
              <a:t>구현 </a:t>
            </a:r>
            <a:r>
              <a:rPr lang="en-US" altLang="ko-KR" dirty="0"/>
              <a:t>(FFI Ver.)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로 구현된 </a:t>
            </a:r>
            <a:r>
              <a:rPr lang="en-US" altLang="ko-KR" dirty="0"/>
              <a:t>KPQC</a:t>
            </a:r>
            <a:r>
              <a:rPr lang="ko-KR" altLang="en-US" dirty="0"/>
              <a:t> 알고리즘을 </a:t>
            </a:r>
            <a:r>
              <a:rPr lang="en-US" altLang="ko-KR" dirty="0"/>
              <a:t>Rust</a:t>
            </a:r>
            <a:r>
              <a:rPr lang="ko-KR" altLang="en-US" dirty="0"/>
              <a:t>에서 동작할 수 있도록 </a:t>
            </a:r>
            <a:r>
              <a:rPr lang="en-US" altLang="ko-KR" b="1" dirty="0">
                <a:solidFill>
                  <a:srgbClr val="0070C0"/>
                </a:solidFill>
              </a:rPr>
              <a:t>FFI</a:t>
            </a:r>
            <a:r>
              <a:rPr lang="ko-KR" altLang="en-US" dirty="0"/>
              <a:t> 기능을 활용하여 구현</a:t>
            </a:r>
            <a:endParaRPr lang="en-US" altLang="ko-KR" dirty="0"/>
          </a:p>
          <a:p>
            <a:pPr lvl="1"/>
            <a:r>
              <a:rPr lang="en-US" altLang="ko-KR" dirty="0"/>
              <a:t>FFI – Foreign Function Interface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서로 다른 언어로 작성된 코드를 연결하는 기능</a:t>
            </a:r>
            <a:endParaRPr lang="en-US" altLang="ko-KR" dirty="0"/>
          </a:p>
          <a:p>
            <a:pPr lvl="1"/>
            <a:r>
              <a:rPr lang="en-US" altLang="ko-KR" dirty="0"/>
              <a:t>Rust</a:t>
            </a:r>
            <a:r>
              <a:rPr lang="ko-KR" altLang="en-US" dirty="0"/>
              <a:t>에서는 </a:t>
            </a:r>
            <a:r>
              <a:rPr lang="en-US" altLang="ko-KR" dirty="0" err="1"/>
              <a:t>Bindgen</a:t>
            </a:r>
            <a:r>
              <a:rPr lang="ko-KR" altLang="en-US" dirty="0"/>
              <a:t>과 같은 도구를 사용하거나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libc</a:t>
            </a:r>
            <a:r>
              <a:rPr lang="ko-KR" altLang="en-US" dirty="0"/>
              <a:t> </a:t>
            </a:r>
            <a:r>
              <a:rPr lang="en-US" altLang="ko-KR" dirty="0"/>
              <a:t>crate</a:t>
            </a:r>
            <a:r>
              <a:rPr lang="ko-KR" altLang="en-US" dirty="0" err="1"/>
              <a:t>를</a:t>
            </a:r>
            <a:r>
              <a:rPr lang="ko-KR" altLang="en-US" dirty="0"/>
              <a:t> 사용해서 구현할 수 있음</a:t>
            </a:r>
            <a:endParaRPr lang="en-US" altLang="ko-KR" dirty="0"/>
          </a:p>
          <a:p>
            <a:pPr lvl="2"/>
            <a:r>
              <a:rPr lang="en-US" altLang="ko-KR" dirty="0" err="1"/>
              <a:t>Bindgen</a:t>
            </a:r>
            <a:r>
              <a:rPr lang="ko-KR" altLang="en-US" dirty="0" err="1"/>
              <a:t>를</a:t>
            </a:r>
            <a:r>
              <a:rPr lang="ko-KR" altLang="en-US" dirty="0"/>
              <a:t> 통해서 자동으로 </a:t>
            </a:r>
            <a:r>
              <a:rPr lang="ko-KR" altLang="en-US" b="1" dirty="0">
                <a:solidFill>
                  <a:srgbClr val="2E75B6"/>
                </a:solidFill>
              </a:rPr>
              <a:t>바인딩코드</a:t>
            </a:r>
            <a:r>
              <a:rPr lang="ko-KR" altLang="en-US" dirty="0"/>
              <a:t>를 생성할 수 있음</a:t>
            </a:r>
            <a:endParaRPr lang="en-US" altLang="ko-KR" dirty="0"/>
          </a:p>
          <a:p>
            <a:pPr lvl="2"/>
            <a:r>
              <a:rPr lang="ko-KR" altLang="en-US" dirty="0"/>
              <a:t>바인딩 코드는 서로 다른 언어로 작성된 시스템이 서로 통신할 수 있도록 </a:t>
            </a:r>
            <a:r>
              <a:rPr lang="ko-KR" altLang="en-US" dirty="0" err="1"/>
              <a:t>도와줌</a:t>
            </a:r>
            <a:r>
              <a:rPr lang="en-US" altLang="ko-KR" dirty="0"/>
              <a:t>(</a:t>
            </a:r>
            <a:r>
              <a:rPr lang="ko-KR" altLang="en-US" dirty="0"/>
              <a:t>어떻게 </a:t>
            </a:r>
            <a:r>
              <a:rPr lang="ko-KR" altLang="en-US" dirty="0" err="1"/>
              <a:t>호출해야하는</a:t>
            </a:r>
            <a:r>
              <a:rPr lang="ko-KR" altLang="en-US" dirty="0"/>
              <a:t> 지와 같은 정의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C</a:t>
            </a:r>
            <a:r>
              <a:rPr lang="ko-KR" altLang="en-US" dirty="0"/>
              <a:t>에서는 </a:t>
            </a:r>
            <a:r>
              <a:rPr lang="en-US" altLang="ko-KR" dirty="0"/>
              <a:t>int </a:t>
            </a:r>
            <a:r>
              <a:rPr lang="ko-KR" altLang="en-US" dirty="0" err="1"/>
              <a:t>라고</a:t>
            </a:r>
            <a:r>
              <a:rPr lang="ko-KR" altLang="en-US" dirty="0"/>
              <a:t> 작성하지만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Rust</a:t>
            </a:r>
            <a:r>
              <a:rPr lang="ko-KR" altLang="en-US" dirty="0"/>
              <a:t>에서는 </a:t>
            </a:r>
            <a:r>
              <a:rPr lang="en-US" altLang="ko-KR" dirty="0"/>
              <a:t>i32</a:t>
            </a:r>
            <a:r>
              <a:rPr lang="ko-KR" altLang="en-US" dirty="0"/>
              <a:t>로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FFI </a:t>
            </a:r>
            <a:r>
              <a:rPr lang="ko-KR" altLang="en-US" dirty="0"/>
              <a:t>기능 활용하기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Rust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 코드 활용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Rust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구현된 함수 사용하기 예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로 구현된 코드의 오브젝트</a:t>
            </a:r>
            <a:r>
              <a:rPr lang="en-US" altLang="ko-KR" dirty="0"/>
              <a:t>(.o) </a:t>
            </a:r>
            <a:r>
              <a:rPr lang="ko-KR" altLang="en-US" dirty="0"/>
              <a:t>파일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Cargo.toml</a:t>
            </a:r>
            <a:r>
              <a:rPr lang="en-US" altLang="ko-KR" dirty="0"/>
              <a:t> </a:t>
            </a:r>
            <a:r>
              <a:rPr lang="ko-KR" altLang="en-US" dirty="0"/>
              <a:t>파일 수정</a:t>
            </a:r>
            <a:endParaRPr lang="en-US" altLang="ko-KR" dirty="0"/>
          </a:p>
          <a:p>
            <a:pPr lvl="1"/>
            <a:r>
              <a:rPr lang="en-US" altLang="ko-KR" dirty="0"/>
              <a:t>Rust</a:t>
            </a:r>
            <a:r>
              <a:rPr lang="ko-KR" altLang="en-US" dirty="0"/>
              <a:t> 프로젝트의 설정 관련된 내용이 작성된 파일</a:t>
            </a:r>
            <a:endParaRPr lang="en-US" altLang="ko-KR" dirty="0"/>
          </a:p>
          <a:p>
            <a:pPr lvl="1"/>
            <a:r>
              <a:rPr lang="en-US" altLang="ko-KR" dirty="0"/>
              <a:t>[build-dependencies]</a:t>
            </a:r>
            <a:r>
              <a:rPr lang="ko-KR" altLang="en-US" dirty="0" err="1"/>
              <a:t>를</a:t>
            </a:r>
            <a:r>
              <a:rPr lang="ko-KR" altLang="en-US" dirty="0"/>
              <a:t> 추가하고 </a:t>
            </a:r>
            <a:r>
              <a:rPr lang="en-US" altLang="ko-KR" dirty="0"/>
              <a:t>cc=“1.0”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/>
              <a:t>빌드 스크립트</a:t>
            </a:r>
            <a:r>
              <a:rPr lang="en-US" altLang="ko-KR" dirty="0"/>
              <a:t>(</a:t>
            </a:r>
            <a:r>
              <a:rPr lang="en-US" altLang="ko-KR" dirty="0" err="1"/>
              <a:t>build.rs</a:t>
            </a:r>
            <a:r>
              <a:rPr lang="en-US" altLang="ko-KR" dirty="0"/>
              <a:t>)</a:t>
            </a:r>
            <a:r>
              <a:rPr lang="ko-KR" altLang="en-US" dirty="0"/>
              <a:t>에서 필요한 의존성 설정이 작성됨</a:t>
            </a:r>
            <a:endParaRPr lang="en-US" altLang="ko-KR" dirty="0"/>
          </a:p>
          <a:p>
            <a:r>
              <a:rPr lang="en-US" altLang="ko-KR" dirty="0" err="1"/>
              <a:t>build.rs</a:t>
            </a:r>
            <a:r>
              <a:rPr lang="en-US" altLang="ko-KR" dirty="0"/>
              <a:t>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lvl="1"/>
            <a:r>
              <a:rPr lang="ko-KR" altLang="en-US" dirty="0"/>
              <a:t>프로젝트를 빌드할 때</a:t>
            </a:r>
            <a:r>
              <a:rPr lang="en-US" altLang="ko-KR" dirty="0"/>
              <a:t>,</a:t>
            </a:r>
            <a:r>
              <a:rPr lang="ko-KR" altLang="en-US" dirty="0"/>
              <a:t> 커스터마이즈를 </a:t>
            </a:r>
            <a:br>
              <a:rPr lang="en-US" altLang="ko-KR" dirty="0"/>
            </a:br>
            <a:r>
              <a:rPr lang="ko-KR" altLang="en-US" dirty="0"/>
              <a:t>할 수 있도록 빌드 과정에서 자동으로 실행됨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797FF7-B68E-2E70-B4B3-528BDC70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99" y="1811482"/>
            <a:ext cx="2138205" cy="6810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CABFCE-862F-9A21-F44E-807EB2E3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92" y="2710450"/>
            <a:ext cx="1798418" cy="217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3822A3-107B-7F0E-5F09-466387515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757" y="2059293"/>
            <a:ext cx="873921" cy="6511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137E9B-A67D-3ED1-C68C-8755FD4E7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3587" y="5266735"/>
            <a:ext cx="1612900" cy="1511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5CE5B0-A6F1-C869-A63B-7547286AB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9012" y="3343783"/>
            <a:ext cx="1612900" cy="15531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9041E3-2F7D-4146-E625-E9272DC9C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3587" y="3220271"/>
            <a:ext cx="1754852" cy="18545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9F488E-CEB3-9D66-6607-4AB20F82B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8433" y="6022079"/>
            <a:ext cx="4119570" cy="6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7090"/>
          </a:xfrm>
        </p:spPr>
        <p:txBody>
          <a:bodyPr/>
          <a:lstStyle/>
          <a:p>
            <a:r>
              <a:rPr lang="ko-KR" altLang="en-US" dirty="0"/>
              <a:t>정적 라이브러리 생성</a:t>
            </a:r>
            <a:endParaRPr lang="en-US" altLang="ko-KR" dirty="0"/>
          </a:p>
          <a:p>
            <a:pPr lvl="1"/>
            <a:r>
              <a:rPr lang="ko-KR" altLang="en-US" dirty="0"/>
              <a:t>컴파일 시점에 프로그램에 포함되어 </a:t>
            </a:r>
            <a:r>
              <a:rPr lang="ko-KR" altLang="en-US" dirty="0" err="1"/>
              <a:t>빌드되는</a:t>
            </a:r>
            <a:r>
              <a:rPr lang="ko-KR" altLang="en-US" dirty="0"/>
              <a:t> 라이브러리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.a (</a:t>
            </a:r>
            <a:r>
              <a:rPr lang="en-US" altLang="ko-KR" dirty="0" err="1"/>
              <a:t>unix</a:t>
            </a:r>
            <a:r>
              <a:rPr lang="en-US" altLang="ko-KR" dirty="0"/>
              <a:t>, </a:t>
            </a:r>
            <a:r>
              <a:rPr lang="en-US" altLang="ko-KR" dirty="0" err="1"/>
              <a:t>linux</a:t>
            </a:r>
            <a:r>
              <a:rPr lang="en-US" altLang="ko-KR" dirty="0"/>
              <a:t>), .lib(windows)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각각의 </a:t>
            </a:r>
            <a:r>
              <a:rPr lang="en-US" altLang="ko-KR" dirty="0"/>
              <a:t>KPQC </a:t>
            </a:r>
            <a:r>
              <a:rPr lang="ko-KR" altLang="en-US" dirty="0"/>
              <a:t>알고리즘 정적 라이브러리 생성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KPQC RUST </a:t>
            </a:r>
            <a:r>
              <a:rPr lang="ko-KR" altLang="en-US" dirty="0"/>
              <a:t>구현 </a:t>
            </a:r>
            <a:r>
              <a:rPr lang="en-US" altLang="ko-KR" dirty="0"/>
              <a:t>(FFI Ver.)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5C7797-56A6-7175-05E5-6C7F2F17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375" y="1103332"/>
            <a:ext cx="2636705" cy="5705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8AB263-3FD9-3023-FA11-24BFDCDB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615" y="3545933"/>
            <a:ext cx="5159192" cy="32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KPQC RUST </a:t>
            </a:r>
            <a:r>
              <a:rPr lang="ko-KR" altLang="en-US" dirty="0"/>
              <a:t>구현 </a:t>
            </a:r>
            <a:r>
              <a:rPr lang="en-US" altLang="ko-KR" dirty="0"/>
              <a:t>(FFI Ver.)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Bindgen</a:t>
            </a:r>
            <a:r>
              <a:rPr lang="en-US" altLang="ko-KR" dirty="0"/>
              <a:t> </a:t>
            </a:r>
            <a:r>
              <a:rPr lang="ko-KR" altLang="en-US" dirty="0"/>
              <a:t>사용을 위해서 </a:t>
            </a:r>
            <a:r>
              <a:rPr lang="en-US" altLang="ko-KR" dirty="0" err="1"/>
              <a:t>cargo.toml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build-dependencies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 err="1"/>
              <a:t>Build.rs</a:t>
            </a:r>
            <a:r>
              <a:rPr lang="ko-KR" altLang="en-US" dirty="0" err="1"/>
              <a:t>를</a:t>
            </a:r>
            <a:r>
              <a:rPr lang="ko-KR" altLang="en-US" dirty="0"/>
              <a:t> 추가하여 </a:t>
            </a:r>
            <a:r>
              <a:rPr lang="en-US" altLang="ko-KR" dirty="0" err="1"/>
              <a:t>main.rs</a:t>
            </a:r>
            <a:r>
              <a:rPr lang="ko-KR" altLang="en-US" dirty="0"/>
              <a:t>가 실행되기 전에 바인딩을 수행</a:t>
            </a:r>
            <a:endParaRPr lang="en-US" altLang="ko-KR" dirty="0"/>
          </a:p>
          <a:p>
            <a:pPr lvl="1"/>
            <a:r>
              <a:rPr lang="ko-KR" altLang="en-US" dirty="0"/>
              <a:t>이를 위해서 </a:t>
            </a:r>
            <a:r>
              <a:rPr lang="en-US" altLang="ko-KR" dirty="0" err="1"/>
              <a:t>cargo.toml</a:t>
            </a:r>
            <a:r>
              <a:rPr lang="ko-KR" altLang="en-US" dirty="0"/>
              <a:t>에서 </a:t>
            </a:r>
            <a:r>
              <a:rPr lang="en-US" altLang="ko-KR" dirty="0"/>
              <a:t>[package]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build </a:t>
            </a:r>
            <a:r>
              <a:rPr lang="ko-KR" altLang="en-US" dirty="0"/>
              <a:t>파일 지정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AA4BB3-0195-CA02-086D-40EF5445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811" y="1791570"/>
            <a:ext cx="1866189" cy="7075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49BAC7-93CD-546A-4BA8-1FEFB96A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407" y="2616486"/>
            <a:ext cx="2222500" cy="1409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494635-6EE6-2002-A896-2A82FE411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531" y="3046146"/>
            <a:ext cx="5045984" cy="1591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8E0DFA-6875-ACD5-385D-3EF69A73F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3" y="4819893"/>
            <a:ext cx="3961329" cy="13605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94BE01-67F5-9966-A472-03F8EAAB1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893" y="4790017"/>
            <a:ext cx="4684326" cy="14202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093027-2C00-82AE-3EE8-2D39917A2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5691" y="4276939"/>
            <a:ext cx="3303133" cy="230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KPQC RUST </a:t>
            </a:r>
            <a:r>
              <a:rPr lang="ko-KR" altLang="en-US" dirty="0"/>
              <a:t>구현 </a:t>
            </a:r>
            <a:r>
              <a:rPr lang="en-US" altLang="ko-KR" dirty="0"/>
              <a:t>(FFI Ver.)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Bindgen</a:t>
            </a:r>
            <a:r>
              <a:rPr lang="ko-KR" altLang="en-US" dirty="0"/>
              <a:t>을 통해서 바인딩된 </a:t>
            </a:r>
            <a:r>
              <a:rPr lang="en-US" altLang="ko-KR" dirty="0" err="1"/>
              <a:t>bindings.rs</a:t>
            </a:r>
            <a:r>
              <a:rPr lang="ko-KR" altLang="en-US" dirty="0"/>
              <a:t> 파일 내부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1144B-3981-81E0-D9F1-30CBA692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43" y="4675860"/>
            <a:ext cx="3852787" cy="20767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E088FD-1910-1B14-A831-C5316F35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286" y="1697727"/>
            <a:ext cx="2657499" cy="28868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B948FB-35A0-ADCD-BE68-8F188B91F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98" y="2095937"/>
            <a:ext cx="2907997" cy="22798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56168E-A74A-A9FD-2835-EB67A7C93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33" y="4675860"/>
            <a:ext cx="3992152" cy="1827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A2B0CA-4825-B92C-6F96-A104CFB5722E}"/>
              </a:ext>
            </a:extLst>
          </p:cNvPr>
          <p:cNvSpPr txBox="1"/>
          <p:nvPr/>
        </p:nvSpPr>
        <p:spPr>
          <a:xfrm>
            <a:off x="4725347" y="268072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Api.h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2BD50-C669-8BE4-3EB4-429AD57E20D9}"/>
              </a:ext>
            </a:extLst>
          </p:cNvPr>
          <p:cNvSpPr txBox="1"/>
          <p:nvPr/>
        </p:nvSpPr>
        <p:spPr>
          <a:xfrm>
            <a:off x="5237612" y="552080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Parmas.h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06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KPQC RUST </a:t>
            </a:r>
            <a:r>
              <a:rPr lang="ko-KR" altLang="en-US" dirty="0"/>
              <a:t>구현 </a:t>
            </a:r>
            <a:r>
              <a:rPr lang="en-US" altLang="ko-KR" dirty="0"/>
              <a:t>(FFI Ver.)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9E5728-5327-1821-58A0-6072F191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93" y="1101614"/>
            <a:ext cx="7772400" cy="15677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C358B-8F3B-17EF-DF97-6792D160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77" y="2829418"/>
            <a:ext cx="6311900" cy="3962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5DCB6A-E5A0-638A-2B01-22C0ED4A2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7" y="1312990"/>
            <a:ext cx="4025900" cy="191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5B322-30F0-135F-A9D5-CD08830AC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75" y="3845461"/>
            <a:ext cx="4266293" cy="28047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219204-D144-94FA-900C-D3C3B90F409B}"/>
              </a:ext>
            </a:extLst>
          </p:cNvPr>
          <p:cNvSpPr/>
          <p:nvPr/>
        </p:nvSpPr>
        <p:spPr>
          <a:xfrm>
            <a:off x="5149376" y="3953524"/>
            <a:ext cx="4266293" cy="1146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80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KPQC RUST(shake </a:t>
            </a:r>
            <a:r>
              <a:rPr lang="ko-KR" altLang="en-US" dirty="0"/>
              <a:t>구현 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47058"/>
          </a:xfrm>
        </p:spPr>
        <p:txBody>
          <a:bodyPr/>
          <a:lstStyle/>
          <a:p>
            <a:r>
              <a:rPr lang="ko-KR" altLang="en-US" dirty="0"/>
              <a:t>현재 구현은 </a:t>
            </a:r>
            <a:r>
              <a:rPr lang="en-US" altLang="ko-KR" dirty="0"/>
              <a:t>Rust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코드를 동작시키는 방법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</a:t>
            </a:r>
            <a:r>
              <a:rPr lang="ko-KR" altLang="en-US" dirty="0"/>
              <a:t> 정적 라이브러리로 변환하여 사용하기 때문에 내부의 </a:t>
            </a:r>
            <a:r>
              <a:rPr lang="en-US" altLang="ko-KR" dirty="0"/>
              <a:t>shake</a:t>
            </a:r>
            <a:r>
              <a:rPr lang="ko-KR" altLang="en-US" dirty="0"/>
              <a:t>만</a:t>
            </a:r>
            <a:r>
              <a:rPr lang="en-US" altLang="ko-KR" dirty="0"/>
              <a:t> rust</a:t>
            </a:r>
            <a:r>
              <a:rPr lang="ko-KR" altLang="en-US" dirty="0"/>
              <a:t>로 구현하여 적용하는 것에 어려움이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반대로 </a:t>
            </a:r>
            <a:r>
              <a:rPr lang="en-US" altLang="ko-KR" dirty="0"/>
              <a:t>C</a:t>
            </a:r>
            <a:r>
              <a:rPr lang="ko-KR" altLang="en-US" dirty="0"/>
              <a:t>에서 </a:t>
            </a:r>
            <a:r>
              <a:rPr lang="en-US" altLang="ko-KR" dirty="0"/>
              <a:t>Rust</a:t>
            </a:r>
            <a:r>
              <a:rPr lang="ko-KR" altLang="en-US" dirty="0"/>
              <a:t>로 구현된 코드를 적용하는 방법으로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2F764-8F7A-44BC-80D5-E47C463CA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275" y="4113922"/>
            <a:ext cx="2070100" cy="123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150F90-6BBE-499D-50FA-86BC2F46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06" y="5345822"/>
            <a:ext cx="2679700" cy="60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FA1F41-6BF0-83DE-0F4A-DAAA59F33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701" y="4273942"/>
            <a:ext cx="1333500" cy="33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E68F2-64C2-8777-7268-E1186821B328}"/>
              </a:ext>
            </a:extLst>
          </p:cNvPr>
          <p:cNvSpPr txBox="1"/>
          <p:nvPr/>
        </p:nvSpPr>
        <p:spPr>
          <a:xfrm>
            <a:off x="192665" y="463472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</a:t>
            </a:r>
            <a:r>
              <a:rPr kumimoji="1" lang="ko-KR" altLang="en-US" dirty="0"/>
              <a:t>에서 사용할 수 있는 동적 라이브러리르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7879A-9EB5-EC2D-71F6-421EB880E064}"/>
              </a:ext>
            </a:extLst>
          </p:cNvPr>
          <p:cNvSpPr txBox="1"/>
          <p:nvPr/>
        </p:nvSpPr>
        <p:spPr>
          <a:xfrm>
            <a:off x="1756789" y="61380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Rust code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37F204-795D-973C-F0C1-734EEF7F8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032" y="4061986"/>
            <a:ext cx="1816100" cy="2146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F7FF89-D3E8-06CA-8038-EDC99A3BA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025" y="5650622"/>
            <a:ext cx="4800600" cy="2667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A9EB66-5C3C-386D-8601-F9EE5F8D9275}"/>
              </a:ext>
            </a:extLst>
          </p:cNvPr>
          <p:cNvSpPr/>
          <p:nvPr/>
        </p:nvSpPr>
        <p:spPr>
          <a:xfrm>
            <a:off x="5355771" y="6054940"/>
            <a:ext cx="965516" cy="170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73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346</Words>
  <Application>Microsoft Macintosh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AppleGothic</vt:lpstr>
      <vt:lpstr>Arial</vt:lpstr>
      <vt:lpstr>CryptoCraft 테마</vt:lpstr>
      <vt:lpstr>제목 테마</vt:lpstr>
      <vt:lpstr>KPQC RUST 구현(FFI Ver.)</vt:lpstr>
      <vt:lpstr>KPQC RUST 구현 (FFI Ver.)</vt:lpstr>
      <vt:lpstr>FFI 기능 활용하기( Rust에서 C 코드 활용 )</vt:lpstr>
      <vt:lpstr>KPQC RUST 구현 (FFI Ver.)</vt:lpstr>
      <vt:lpstr>KPQC RUST 구현 (FFI Ver.)</vt:lpstr>
      <vt:lpstr>KPQC RUST 구현 (FFI Ver.)</vt:lpstr>
      <vt:lpstr>KPQC RUST 구현 (FFI Ver.)</vt:lpstr>
      <vt:lpstr>KPQC RUST(shake 구현 적용)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67</cp:revision>
  <dcterms:created xsi:type="dcterms:W3CDTF">2019-03-05T04:29:07Z</dcterms:created>
  <dcterms:modified xsi:type="dcterms:W3CDTF">2024-07-28T19:01:52Z</dcterms:modified>
</cp:coreProperties>
</file>