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269" r:id="rId3"/>
    <p:sldId id="325" r:id="rId4"/>
    <p:sldId id="326" r:id="rId5"/>
    <p:sldId id="327" r:id="rId6"/>
    <p:sldId id="334" r:id="rId7"/>
    <p:sldId id="335" r:id="rId8"/>
    <p:sldId id="328" r:id="rId9"/>
    <p:sldId id="329" r:id="rId10"/>
    <p:sldId id="330" r:id="rId11"/>
    <p:sldId id="331" r:id="rId12"/>
    <p:sldId id="332" r:id="rId13"/>
    <p:sldId id="333" r:id="rId14"/>
    <p:sldId id="345" r:id="rId15"/>
    <p:sldId id="346" r:id="rId16"/>
    <p:sldId id="336" r:id="rId17"/>
    <p:sldId id="338" r:id="rId18"/>
    <p:sldId id="337" r:id="rId19"/>
    <p:sldId id="339" r:id="rId20"/>
    <p:sldId id="340" r:id="rId21"/>
    <p:sldId id="341" r:id="rId22"/>
    <p:sldId id="342" r:id="rId23"/>
    <p:sldId id="343" r:id="rId24"/>
    <p:sldId id="348" r:id="rId25"/>
    <p:sldId id="344" r:id="rId26"/>
    <p:sldId id="347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 autoAdjust="0"/>
    <p:restoredTop sz="94701"/>
  </p:normalViewPr>
  <p:slideViewPr>
    <p:cSldViewPr snapToGrid="0">
      <p:cViewPr varScale="1">
        <p:scale>
          <a:sx n="127" d="100"/>
          <a:sy n="127" d="100"/>
        </p:scale>
        <p:origin x="208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2021. 7. 2.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2021. 7. 2.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wwG5X8Oap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9595jh/Blockchain-projects/tree/main/HLF-generator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https://youtu.be/owwG5X8Oapk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HLF-generator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545CC-6E81-944F-8C0A-A790E1FA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Peer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B7863-8B21-4A49-85F4-6681CB70A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피어를</a:t>
            </a:r>
            <a:r>
              <a:rPr kumimoji="1" lang="ko-KR" altLang="en-US" dirty="0"/>
              <a:t> 정의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Organ org : an organization that the peer belongs to</a:t>
            </a:r>
          </a:p>
          <a:p>
            <a:r>
              <a:rPr kumimoji="1" lang="en-US" altLang="ko-Kore-KR" dirty="0"/>
              <a:t>string name : name of the peer (ex. peer0)</a:t>
            </a:r>
          </a:p>
          <a:p>
            <a:r>
              <a:rPr kumimoji="1" lang="en-US" altLang="ko-Kore-KR" dirty="0"/>
              <a:t>string port : port of the peer (ex. 7051)</a:t>
            </a:r>
          </a:p>
          <a:p>
            <a:r>
              <a:rPr kumimoji="1" lang="en-US" altLang="ko-Kore-KR" dirty="0"/>
              <a:t>string </a:t>
            </a:r>
            <a:r>
              <a:rPr kumimoji="1" lang="en-US" altLang="ko-Kore-KR" dirty="0" err="1"/>
              <a:t>dbport</a:t>
            </a:r>
            <a:r>
              <a:rPr kumimoji="1" lang="en-US" altLang="ko-Kore-KR" dirty="0"/>
              <a:t> : port of the peer’s CouchDB (ex. 5984)</a:t>
            </a:r>
          </a:p>
          <a:p>
            <a:r>
              <a:rPr kumimoji="1" lang="en-US" altLang="ko-Kore-KR" dirty="0"/>
              <a:t>List[</a:t>
            </a:r>
            <a:r>
              <a:rPr kumimoji="1" lang="en-US" altLang="ko-Kore-KR" dirty="0" err="1"/>
              <a:t>FabChannel</a:t>
            </a:r>
            <a:r>
              <a:rPr kumimoji="1" lang="en-US" altLang="ko-Kore-KR" dirty="0"/>
              <a:t>] channels : channel list of the peer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966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0C85-1C82-6A4C-AD20-D7F2B66F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FabChannel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E41-06E0-2E4B-BFF6-B21944760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채널에</a:t>
            </a:r>
            <a:r>
              <a:rPr kumimoji="1" lang="ko-KR" altLang="en-US" dirty="0"/>
              <a:t> 대한 정의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string channel : name of the channel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string profile : name of the channel profile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string consortium : name of the consortium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233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F4A8-525A-9B42-B84C-62EDCA9B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default values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E2954-D02B-7841-B6D0-C40A586B6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필드를 비우면 </a:t>
            </a:r>
            <a:r>
              <a:rPr kumimoji="1" lang="en-US" altLang="ko-KR" dirty="0"/>
              <a:t>default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가 입력되는 식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service name (like ‘example’ of ‘peer0.org1.example.com’) : example</a:t>
            </a:r>
          </a:p>
          <a:p>
            <a:r>
              <a:rPr kumimoji="1" lang="en-US" altLang="ko-Kore-KR" dirty="0"/>
              <a:t>project name : Example</a:t>
            </a:r>
          </a:p>
          <a:p>
            <a:r>
              <a:rPr kumimoji="1" lang="en-US" altLang="ko-Kore-KR" dirty="0"/>
              <a:t>project creator : John Doe</a:t>
            </a:r>
          </a:p>
          <a:p>
            <a:r>
              <a:rPr kumimoji="1" lang="en-US" altLang="ko-Kore-KR" dirty="0"/>
              <a:t>consortium : Consortium</a:t>
            </a:r>
          </a:p>
          <a:p>
            <a:r>
              <a:rPr kumimoji="1" lang="en-US" altLang="ko-Kore-KR" dirty="0"/>
              <a:t>network profile : </a:t>
            </a:r>
            <a:r>
              <a:rPr kumimoji="1" lang="en-US" altLang="ko-Kore-KR" dirty="0" err="1"/>
              <a:t>TestNetworkProfile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orderer</a:t>
            </a:r>
            <a:r>
              <a:rPr kumimoji="1" lang="en-US" altLang="ko-Kore-KR" dirty="0"/>
              <a:t> port : 7050 (, 8050, 9050, ...)</a:t>
            </a:r>
          </a:p>
          <a:p>
            <a:r>
              <a:rPr kumimoji="1" lang="en-US" altLang="ko-Kore-KR" dirty="0"/>
              <a:t>peer port : 7051 (, 8051, 9051, ...)</a:t>
            </a:r>
          </a:p>
          <a:p>
            <a:r>
              <a:rPr kumimoji="1" lang="en-US" altLang="ko-Kore-KR" dirty="0"/>
              <a:t>peer </a:t>
            </a:r>
            <a:r>
              <a:rPr kumimoji="1" lang="en-US" altLang="ko-Kore-KR" dirty="0" err="1"/>
              <a:t>db</a:t>
            </a:r>
            <a:r>
              <a:rPr kumimoji="1" lang="en-US" altLang="ko-Kore-KR" dirty="0"/>
              <a:t> port : 5984 (, 6984, 7984, ...)</a:t>
            </a:r>
          </a:p>
          <a:p>
            <a:r>
              <a:rPr kumimoji="1" lang="en-US" altLang="ko-Kore-KR" dirty="0"/>
              <a:t>ca port : 7054 (, 8054, 9054, ...)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155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1893C-D219-CC49-9343-EC8E940A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입력</a:t>
            </a:r>
            <a:r>
              <a:rPr kumimoji="1" lang="ko-KR" altLang="en-US" dirty="0"/>
              <a:t>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8E351-3A86-434A-8195-DEE68FD0D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let o := </a:t>
            </a:r>
            <a:r>
              <a:rPr kumimoji="1" lang="en-US" altLang="ko-KR" dirty="0"/>
              <a:t>number of organizations</a:t>
            </a:r>
          </a:p>
          <a:p>
            <a:pPr marL="0" indent="0">
              <a:buNone/>
            </a:pPr>
            <a:r>
              <a:rPr kumimoji="1" lang="en-US" altLang="ko-Kore-KR" b="1" dirty="0"/>
              <a:t>for </a:t>
            </a:r>
            <a:r>
              <a:rPr kumimoji="1" lang="en-US" altLang="ko-Kore-KR" b="1" dirty="0" err="1"/>
              <a:t>i</a:t>
            </a:r>
            <a:r>
              <a:rPr kumimoji="1" lang="en-US" altLang="ko-Kore-KR" b="1" dirty="0"/>
              <a:t> in o; then</a:t>
            </a:r>
          </a:p>
          <a:p>
            <a:pPr marL="0" indent="0">
              <a:buNone/>
            </a:pPr>
            <a:r>
              <a:rPr kumimoji="1" lang="en-US" altLang="ko-Kore-KR" dirty="0"/>
              <a:t>	input </a:t>
            </a:r>
            <a:r>
              <a:rPr kumimoji="1" lang="en-US" altLang="ko-Kore-KR" dirty="0" err="1"/>
              <a:t>informations</a:t>
            </a:r>
            <a:r>
              <a:rPr kumimoji="1" lang="en-US" altLang="ko-Kore-KR" dirty="0"/>
              <a:t> of the organization </a:t>
            </a:r>
            <a:r>
              <a:rPr kumimoji="1" lang="en-US" altLang="ko-Kore-KR" dirty="0" err="1"/>
              <a:t>i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let p := number of peers of the organization </a:t>
            </a:r>
            <a:r>
              <a:rPr kumimoji="1" lang="en-US" altLang="ko-Kore-KR" dirty="0" err="1"/>
              <a:t>i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</a:t>
            </a:r>
            <a:r>
              <a:rPr kumimoji="1" lang="en-US" altLang="ko-Kore-KR" b="1" dirty="0"/>
              <a:t>for j in p; then</a:t>
            </a:r>
          </a:p>
          <a:p>
            <a:pPr marL="0" indent="0">
              <a:buNone/>
            </a:pPr>
            <a:r>
              <a:rPr kumimoji="1" lang="en-US" altLang="ko-Kore-KR" dirty="0"/>
              <a:t>		input </a:t>
            </a:r>
            <a:r>
              <a:rPr kumimoji="1" lang="en-US" altLang="ko-Kore-KR" dirty="0" err="1"/>
              <a:t>informations</a:t>
            </a:r>
            <a:r>
              <a:rPr kumimoji="1" lang="en-US" altLang="ko-Kore-KR" dirty="0"/>
              <a:t> of the peer j</a:t>
            </a:r>
          </a:p>
          <a:p>
            <a:pPr marL="0" indent="0">
              <a:buNone/>
            </a:pPr>
            <a:r>
              <a:rPr kumimoji="1" lang="en-US" altLang="ko-Kore-KR" dirty="0"/>
              <a:t>		let c := channels that the peer j belongs to (e.g. ‘channel1 channel2’)</a:t>
            </a:r>
          </a:p>
          <a:p>
            <a:pPr marL="0" indent="0">
              <a:buNone/>
            </a:pPr>
            <a:r>
              <a:rPr kumimoji="1" lang="en-US" altLang="ko-Kore-KR" dirty="0"/>
              <a:t>		</a:t>
            </a:r>
            <a:r>
              <a:rPr kumimoji="1" lang="en-US" altLang="ko-Kore-KR" b="1" dirty="0"/>
              <a:t>for k in c; then</a:t>
            </a:r>
          </a:p>
          <a:p>
            <a:pPr marL="0" indent="0">
              <a:buNone/>
            </a:pPr>
            <a:r>
              <a:rPr kumimoji="1" lang="en-US" altLang="ko-Kore-KR" dirty="0"/>
              <a:t>			input </a:t>
            </a:r>
            <a:r>
              <a:rPr kumimoji="1" lang="en-US" altLang="ko-Kore-KR" dirty="0" err="1"/>
              <a:t>informations</a:t>
            </a:r>
            <a:r>
              <a:rPr kumimoji="1" lang="en-US" altLang="ko-Kore-KR" dirty="0"/>
              <a:t> of the channel k</a:t>
            </a:r>
          </a:p>
          <a:p>
            <a:pPr marL="0" indent="0">
              <a:buNone/>
            </a:pPr>
            <a:r>
              <a:rPr kumimoji="1" lang="en-US" altLang="ko-Kore-KR" dirty="0"/>
              <a:t>			append itself to the peer j</a:t>
            </a:r>
          </a:p>
          <a:p>
            <a:pPr marL="0" indent="0">
              <a:buNone/>
            </a:pPr>
            <a:r>
              <a:rPr kumimoji="1" lang="en-US" altLang="ko-Kore-KR" dirty="0"/>
              <a:t>		append itself to the organ </a:t>
            </a:r>
            <a:r>
              <a:rPr kumimoji="1" lang="en-US" altLang="ko-Kore-KR" dirty="0" err="1"/>
              <a:t>i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append itself to the organizations list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533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F538-C6FF-6E4E-8D67-CC60664E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입력</a:t>
            </a:r>
            <a:r>
              <a:rPr kumimoji="1" lang="ko-KR" altLang="en-US" dirty="0"/>
              <a:t>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5DA56-3B32-C64C-BAE9-AE560445E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let </a:t>
            </a:r>
            <a:r>
              <a:rPr kumimoji="1" lang="en-US" altLang="ko-Kore-KR" dirty="0" err="1"/>
              <a:t>orderer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input </a:t>
            </a:r>
            <a:r>
              <a:rPr kumimoji="1" lang="en-US" altLang="ko-Kore-KR" dirty="0" err="1"/>
              <a:t>informations</a:t>
            </a:r>
            <a:r>
              <a:rPr kumimoji="1" lang="en-US" altLang="ko-Kore-KR" dirty="0"/>
              <a:t> of the </a:t>
            </a:r>
            <a:r>
              <a:rPr kumimoji="1" lang="en-US" altLang="ko-Kore-KR" dirty="0" err="1"/>
              <a:t>orderer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let o := number of </a:t>
            </a:r>
            <a:r>
              <a:rPr kumimoji="1" lang="en-US" altLang="ko-Kore-KR" dirty="0" err="1"/>
              <a:t>orderer</a:t>
            </a:r>
            <a:r>
              <a:rPr kumimoji="1" lang="en-US" altLang="ko-Kore-KR" dirty="0"/>
              <a:t> items</a:t>
            </a:r>
          </a:p>
          <a:p>
            <a:pPr marL="0" indent="0">
              <a:buNone/>
            </a:pPr>
            <a:r>
              <a:rPr kumimoji="1" lang="en-US" altLang="ko-Kore-KR" b="1" dirty="0"/>
              <a:t>for </a:t>
            </a:r>
            <a:r>
              <a:rPr kumimoji="1" lang="en-US" altLang="ko-Kore-KR" b="1" dirty="0" err="1"/>
              <a:t>i</a:t>
            </a:r>
            <a:r>
              <a:rPr kumimoji="1" lang="en-US" altLang="ko-Kore-KR" b="1" dirty="0"/>
              <a:t> in o; then</a:t>
            </a:r>
          </a:p>
          <a:p>
            <a:pPr marL="0" indent="0">
              <a:buNone/>
            </a:pPr>
            <a:r>
              <a:rPr kumimoji="1" lang="en-US" altLang="ko-Kore-KR" dirty="0"/>
              <a:t>	input </a:t>
            </a:r>
            <a:r>
              <a:rPr kumimoji="1" lang="en-US" altLang="ko-Kore-KR" dirty="0" err="1"/>
              <a:t>informations</a:t>
            </a:r>
            <a:r>
              <a:rPr kumimoji="1" lang="en-US" altLang="ko-Kore-KR" dirty="0"/>
              <a:t> of the item </a:t>
            </a:r>
            <a:r>
              <a:rPr kumimoji="1" lang="en-US" altLang="ko-Kore-KR" dirty="0" err="1"/>
              <a:t>i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	append itself to the </a:t>
            </a:r>
            <a:r>
              <a:rPr kumimoji="1" lang="en-US" altLang="ko-Kore-KR" dirty="0" err="1"/>
              <a:t>orderer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96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DE8C-1F49-4942-B875-804FDDC5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디렉토리 구조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A3248-BF0A-BB49-969D-8BFBDAC6E8FE}"/>
              </a:ext>
            </a:extLst>
          </p:cNvPr>
          <p:cNvSpPr txBox="1"/>
          <p:nvPr/>
        </p:nvSpPr>
        <p:spPr>
          <a:xfrm>
            <a:off x="2666198" y="1486090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exports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i="1" dirty="0"/>
              <a:t>exported projects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history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i="1" dirty="0"/>
              <a:t>previous commands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src</a:t>
            </a:r>
            <a:endParaRPr kumimoji="1" lang="en-US" altLang="ko-Kore-KR" dirty="0"/>
          </a:p>
          <a:p>
            <a:pPr marL="742950" lvl="1" indent="-285750">
              <a:buFontTx/>
              <a:buChar char="-"/>
            </a:pPr>
            <a:r>
              <a:rPr kumimoji="1" lang="en-US" altLang="ko-Kore-KR" i="1" dirty="0"/>
              <a:t>python files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template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 err="1"/>
              <a:t>chaincode</a:t>
            </a:r>
            <a:endParaRPr kumimoji="1" lang="en-US" altLang="ko-Kore-KR" dirty="0"/>
          </a:p>
          <a:p>
            <a:pPr marL="1200150" lvl="2" indent="-285750">
              <a:buFontTx/>
              <a:buChar char="-"/>
            </a:pPr>
            <a:r>
              <a:rPr kumimoji="1" lang="en-US" altLang="ko-Kore-KR" dirty="0"/>
              <a:t>codes</a:t>
            </a:r>
          </a:p>
          <a:p>
            <a:pPr marL="1657350" lvl="3" indent="-285750">
              <a:buFontTx/>
              <a:buChar char="-"/>
            </a:pPr>
            <a:r>
              <a:rPr kumimoji="1" lang="en-US" altLang="ko-Kore-KR" i="1" dirty="0"/>
              <a:t>code templates for </a:t>
            </a:r>
            <a:r>
              <a:rPr kumimoji="1" lang="en-US" altLang="ko-Kore-KR" i="1" dirty="0" err="1"/>
              <a:t>chaincode</a:t>
            </a:r>
            <a:endParaRPr kumimoji="1" lang="en-US" altLang="ko-Kore-KR" i="1" dirty="0"/>
          </a:p>
          <a:p>
            <a:pPr marL="1200150" lvl="2" indent="-285750">
              <a:buFontTx/>
              <a:buChar char="-"/>
            </a:pPr>
            <a:r>
              <a:rPr kumimoji="1" lang="en-US" altLang="ko-Kore-KR" dirty="0"/>
              <a:t>packages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/>
              <a:t>invoke</a:t>
            </a:r>
          </a:p>
          <a:p>
            <a:pPr marL="1200150" lvl="2" indent="-285750">
              <a:buFontTx/>
              <a:buChar char="-"/>
            </a:pPr>
            <a:r>
              <a:rPr kumimoji="1" lang="en-US" altLang="ko-Kore-KR" i="1" dirty="0"/>
              <a:t>invoke templates for invoking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/>
              <a:t>network</a:t>
            </a:r>
          </a:p>
          <a:p>
            <a:pPr marL="1200150" lvl="2" indent="-285750">
              <a:buFontTx/>
              <a:buChar char="-"/>
            </a:pPr>
            <a:r>
              <a:rPr kumimoji="1" lang="en-US" altLang="ko-Kore-KR" i="1" dirty="0"/>
              <a:t>network templates for the network</a:t>
            </a:r>
            <a:endParaRPr kumimoji="1" lang="ko-Kore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1088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C51C-836F-4A40-91F6-793B8800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체인코드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D830C-FBD1-794D-82C3-64877BEFA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/>
              <a:t>타입스크립트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기본적으로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파일로 구성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TEMPLATE_CC.ts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index.ts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utils.ts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TEMPLATE_CC.ts</a:t>
            </a:r>
            <a:r>
              <a:rPr kumimoji="1" lang="ko-KR" altLang="en-US" dirty="0"/>
              <a:t>의 파일명은 프로젝트 생성 시 변경됨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647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602B8-AC4C-934F-AC64-C3C3BE6F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체인코드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TEMPLATE_CC.ts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23408-CE24-CC48-9D59-71E364AEB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R" dirty="0" err="1"/>
              <a:t>initLedger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getAll</a:t>
            </a:r>
            <a:r>
              <a:rPr kumimoji="1" lang="en-US" altLang="ko-KR" dirty="0"/>
              <a:t>, get, create, update, delete</a:t>
            </a:r>
            <a:r>
              <a:rPr kumimoji="1" lang="ko-KR" altLang="en-US" dirty="0"/>
              <a:t> 함수의 </a:t>
            </a:r>
            <a:r>
              <a:rPr kumimoji="1" lang="ko-KR" altLang="en-US" dirty="0" err="1"/>
              <a:t>튜토리얼을</a:t>
            </a:r>
            <a:r>
              <a:rPr kumimoji="1" lang="ko-KR" altLang="en-US" dirty="0"/>
              <a:t> 포함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initLedger</a:t>
            </a:r>
            <a:r>
              <a:rPr kumimoji="1" lang="ko-KR" altLang="en-US" dirty="0"/>
              <a:t>는 비어있는 상태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프로그래머가</a:t>
            </a:r>
            <a:r>
              <a:rPr kumimoji="1" lang="ko-KR" altLang="en-US" dirty="0"/>
              <a:t> 새로운 모델을 만들어 함수들을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추가해서 사용하는 식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1640B-134E-A14D-9B17-03F1E5BB6CDF}"/>
              </a:ext>
            </a:extLst>
          </p:cNvPr>
          <p:cNvSpPr txBox="1"/>
          <p:nvPr/>
        </p:nvSpPr>
        <p:spPr>
          <a:xfrm>
            <a:off x="879642" y="4062396"/>
            <a:ext cx="684354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async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CDCAA"/>
                </a:solidFill>
                <a:latin typeface="Menlo" panose="020B0609030804020204" pitchFamily="49" charset="0"/>
              </a:rPr>
              <a:t>create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ctx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Context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any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ko-KR" alt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4FC1FF"/>
                </a:solidFill>
                <a:latin typeface="Menlo" panose="020B0609030804020204" pitchFamily="49" charset="0"/>
              </a:rPr>
              <a:t>timestamp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ctx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stub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getTxTimestamp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seconds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low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4FC1FF"/>
                </a:solidFill>
                <a:latin typeface="Menlo" panose="020B0609030804020204" pitchFamily="49" charset="0"/>
              </a:rPr>
              <a:t>data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</a:p>
          <a:p>
            <a:r>
              <a:rPr lang="ko-KR" alt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key: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CE9178"/>
                </a:solidFill>
                <a:latin typeface="Menlo" panose="020B0609030804020204" pitchFamily="49" charset="0"/>
              </a:rPr>
              <a:t>`T-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${</a:t>
            </a:r>
            <a:r>
              <a:rPr lang="en" altLang="ko-Kore-KR" sz="1400" dirty="0">
                <a:solidFill>
                  <a:srgbClr val="4FC1FF"/>
                </a:solidFill>
                <a:latin typeface="Menlo" panose="020B0609030804020204" pitchFamily="49" charset="0"/>
              </a:rPr>
              <a:t>timestamp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" altLang="ko-Kore-KR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ko-KR" alt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value: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ko-KR" alt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ctx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stub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putState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4FC1FF"/>
                </a:solidFill>
                <a:latin typeface="Menlo" panose="020B0609030804020204" pitchFamily="49" charset="0"/>
              </a:rPr>
              <a:t>data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key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utils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stateValue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4FC1FF"/>
                </a:solidFill>
                <a:latin typeface="Menlo" panose="020B0609030804020204" pitchFamily="49" charset="0"/>
              </a:rPr>
              <a:t>data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09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DE6B4-4AE0-EE4D-8D39-85EE3E2E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체인코드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index.ts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9449-6377-FD41-8B4A-3082FFF7D3BB}"/>
              </a:ext>
            </a:extLst>
          </p:cNvPr>
          <p:cNvSpPr txBox="1"/>
          <p:nvPr/>
        </p:nvSpPr>
        <p:spPr>
          <a:xfrm>
            <a:off x="2242686" y="2828835"/>
            <a:ext cx="743665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{ {{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TEMPLATE_CC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}} } </a:t>
            </a:r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'./{{CC_FILENAME}}'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{ {{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TEMPLATE_CC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}} } </a:t>
            </a:r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'./{{CC_FILENAME}}'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4FC1FF"/>
                </a:solidFill>
                <a:latin typeface="Menlo" panose="020B0609030804020204" pitchFamily="49" charset="0"/>
              </a:rPr>
              <a:t>contracts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dirty="0">
                <a:solidFill>
                  <a:srgbClr val="4EC9B0"/>
                </a:solidFill>
                <a:latin typeface="Menlo" panose="020B0609030804020204" pitchFamily="49" charset="0"/>
              </a:rPr>
              <a:t>any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[] = [ {{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TEMPLATE_CC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}} ];</a:t>
            </a:r>
          </a:p>
        </p:txBody>
      </p:sp>
    </p:spTree>
    <p:extLst>
      <p:ext uri="{BB962C8B-B14F-4D97-AF65-F5344CB8AC3E}">
        <p14:creationId xmlns:p14="http://schemas.microsoft.com/office/powerpoint/2010/main" val="363458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FF75-2070-394D-B87F-A268E314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체인코드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utils.ts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C6A6A-932F-1A45-B3FF-F1CFB25409D2}"/>
              </a:ext>
            </a:extLst>
          </p:cNvPr>
          <p:cNvSpPr txBox="1"/>
          <p:nvPr/>
        </p:nvSpPr>
        <p:spPr>
          <a:xfrm>
            <a:off x="2867684" y="2300438"/>
            <a:ext cx="659988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DCDCAA"/>
                </a:solidFill>
                <a:latin typeface="Menlo" panose="020B0609030804020204" pitchFamily="49" charset="0"/>
              </a:rPr>
              <a:t>stateValue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dirty="0">
                <a:solidFill>
                  <a:srgbClr val="4EC9B0"/>
                </a:solidFill>
                <a:latin typeface="Menlo" panose="020B0609030804020204" pitchFamily="49" charset="0"/>
              </a:rPr>
              <a:t>any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9CDCFE"/>
                </a:solidFill>
                <a:latin typeface="Menlo" panose="020B0609030804020204" pitchFamily="49" charset="0"/>
              </a:rPr>
              <a:t>Buffer</a:t>
            </a:r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dirty="0" err="1">
                <a:solidFill>
                  <a:srgbClr val="DCDCAA"/>
                </a:solidFill>
                <a:latin typeface="Menlo" panose="020B0609030804020204" pitchFamily="49" charset="0"/>
              </a:rPr>
              <a:t>from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 err="1">
                <a:solidFill>
                  <a:srgbClr val="9CDCFE"/>
                </a:solidFill>
                <a:latin typeface="Menlo" panose="020B0609030804020204" pitchFamily="49" charset="0"/>
              </a:rPr>
              <a:t>JSON</a:t>
            </a:r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dirty="0" err="1">
                <a:solidFill>
                  <a:srgbClr val="DCDCAA"/>
                </a:solidFill>
                <a:latin typeface="Menlo" panose="020B0609030804020204" pitchFamily="49" charset="0"/>
              </a:rPr>
              <a:t>stringify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DCDCAA"/>
                </a:solidFill>
                <a:latin typeface="Menlo" panose="020B0609030804020204" pitchFamily="49" charset="0"/>
              </a:rPr>
              <a:t>toItem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item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dirty="0">
                <a:solidFill>
                  <a:srgbClr val="4EC9B0"/>
                </a:solidFill>
                <a:latin typeface="Menlo" panose="020B0609030804020204" pitchFamily="49" charset="0"/>
              </a:rPr>
              <a:t>Uint8Array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9CDCFE"/>
                </a:solidFill>
                <a:latin typeface="Menlo" panose="020B0609030804020204" pitchFamily="49" charset="0"/>
              </a:rPr>
              <a:t>JSON</a:t>
            </a:r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dirty="0" err="1">
                <a:solidFill>
                  <a:srgbClr val="DCDCAA"/>
                </a:solidFill>
                <a:latin typeface="Menlo" panose="020B0609030804020204" pitchFamily="49" charset="0"/>
              </a:rPr>
              <a:t>parse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 err="1">
                <a:solidFill>
                  <a:srgbClr val="9CDCFE"/>
                </a:solidFill>
                <a:latin typeface="Menlo" panose="020B0609030804020204" pitchFamily="49" charset="0"/>
              </a:rPr>
              <a:t>item</a:t>
            </a:r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dirty="0" err="1">
                <a:solidFill>
                  <a:srgbClr val="DCDCAA"/>
                </a:solidFill>
                <a:latin typeface="Menlo" panose="020B0609030804020204" pitchFamily="49" charset="0"/>
              </a:rPr>
              <a:t>toString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58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98FC-7C0B-6345-99AF-99A091C3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A4EB-1FAA-6548-828D-AEB38F59E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하이퍼레저</a:t>
            </a:r>
            <a:r>
              <a:rPr kumimoji="1" lang="ko-KR" altLang="en-US" dirty="0"/>
              <a:t> 패브릭 프로젝트를 쉽게 생성할 수 있는 </a:t>
            </a:r>
            <a:r>
              <a:rPr kumimoji="1" lang="ko-KR" altLang="en-US" dirty="0" err="1"/>
              <a:t>제너레이터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Hyperledger Fabric 2.2 LTS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Python 3.7</a:t>
            </a:r>
          </a:p>
          <a:p>
            <a:pPr lvl="1"/>
            <a:r>
              <a:rPr kumimoji="1" lang="en-US" altLang="ko-Kore-KR" dirty="0" err="1"/>
              <a:t>PyYAML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398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6A7-8F18-104E-82D1-0755C19B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invoke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23C9C-B87A-344A-800A-99B7A2765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 err="1"/>
              <a:t>체인코드를</a:t>
            </a:r>
            <a:r>
              <a:rPr kumimoji="1" lang="ko-KR" altLang="en-US" dirty="0"/>
              <a:t> 실행할 때 사용하는 파트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타입스크립트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R" altLang="en-US" dirty="0"/>
              <a:t>개의 실행파일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enrollAdmin.ts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registerUser.ts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invoke.ts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server.ts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utils.ts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ko-KR" altLang="en-US" dirty="0"/>
              <a:t>개의 데이터 파일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data.json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748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613F5-1DB2-B24F-BC5A-754797F5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invoke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5248C-665B-8343-97A0-41841B875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invoke </a:t>
            </a:r>
            <a:r>
              <a:rPr kumimoji="1" lang="ko-KR" altLang="en-US" dirty="0"/>
              <a:t>실행 시 </a:t>
            </a:r>
            <a:r>
              <a:rPr kumimoji="1" lang="en-US" altLang="ko-KR" dirty="0" err="1"/>
              <a:t>enrollAdmin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registerUser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사전 실행 필요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어드민과</a:t>
            </a:r>
            <a:r>
              <a:rPr kumimoji="1" lang="ko-KR" altLang="en-US" dirty="0"/>
              <a:t> 유저를 등록함으로써 지갑 생성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invoke.ts</a:t>
            </a:r>
            <a:r>
              <a:rPr kumimoji="1" lang="en-US" altLang="ko-Kore-KR" dirty="0"/>
              <a:t> : </a:t>
            </a:r>
            <a:r>
              <a:rPr kumimoji="1" lang="ko-KR" altLang="en-US" dirty="0"/>
              <a:t>인자로 </a:t>
            </a:r>
            <a:r>
              <a:rPr kumimoji="1" lang="ko-KR" altLang="en-US" dirty="0" err="1"/>
              <a:t>입력받은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바탕으로 </a:t>
            </a:r>
            <a:r>
              <a:rPr kumimoji="1" lang="en-US" altLang="ko-KR" dirty="0"/>
              <a:t>query,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invoke </a:t>
            </a:r>
            <a:r>
              <a:rPr kumimoji="1" lang="ko-KR" altLang="en-US" dirty="0"/>
              <a:t>실행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파라미터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실행할 </a:t>
            </a:r>
            <a:r>
              <a:rPr kumimoji="1" lang="ko-KR" altLang="en-US" dirty="0" err="1"/>
              <a:t>체인코드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함수명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파라미터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2+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체인코드</a:t>
            </a:r>
            <a:r>
              <a:rPr kumimoji="1" lang="ko-KR" altLang="en-US" dirty="0"/>
              <a:t> 함수에 대한 </a:t>
            </a:r>
            <a:r>
              <a:rPr kumimoji="1" lang="ko-KR" altLang="en-US" dirty="0" err="1"/>
              <a:t>파라미터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query</a:t>
            </a:r>
            <a:r>
              <a:rPr kumimoji="1" lang="en-US" altLang="ko-KR" dirty="0"/>
              <a:t>(</a:t>
            </a:r>
            <a:r>
              <a:rPr lang="en" altLang="ko-Kore-KR" dirty="0" err="1"/>
              <a:t>evaluateTransaction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: DB </a:t>
            </a:r>
            <a:r>
              <a:rPr kumimoji="1" lang="ko-KR" altLang="en-US" dirty="0"/>
              <a:t>조회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값 변경 </a:t>
            </a:r>
            <a:r>
              <a:rPr kumimoji="1" lang="en-US" altLang="ko-KR" dirty="0"/>
              <a:t>X)</a:t>
            </a:r>
          </a:p>
          <a:p>
            <a:pPr lvl="1"/>
            <a:r>
              <a:rPr kumimoji="1" lang="en-US" altLang="ko-Kore-KR" dirty="0"/>
              <a:t>invoke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submitTransaction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: DB </a:t>
            </a:r>
            <a:r>
              <a:rPr kumimoji="1" lang="ko-KR" altLang="en-US" dirty="0"/>
              <a:t>값 변경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414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D59E-6AFD-6B4A-84C7-B279B90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invoke - </a:t>
            </a:r>
            <a:r>
              <a:rPr kumimoji="1" lang="en-US" altLang="ko-Kore-KR" dirty="0" err="1"/>
              <a:t>server.ts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62C28-EAC3-4B4F-BC13-F03A628B7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express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돌아가는 </a:t>
            </a:r>
            <a:r>
              <a:rPr kumimoji="1" lang="ko-KR" altLang="en-US" dirty="0" err="1"/>
              <a:t>백엔드</a:t>
            </a:r>
            <a:r>
              <a:rPr kumimoji="1" lang="ko-KR" altLang="en-US" dirty="0"/>
              <a:t> 서버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포트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(localhost:3000)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RESTful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체인코드</a:t>
            </a:r>
            <a:r>
              <a:rPr kumimoji="1" lang="ko-KR" altLang="en-US" dirty="0"/>
              <a:t> 함수들에 연결하는 </a:t>
            </a:r>
            <a:r>
              <a:rPr kumimoji="1" lang="ko-KR" altLang="en-US" dirty="0" err="1"/>
              <a:t>튜토리얼</a:t>
            </a:r>
            <a:r>
              <a:rPr kumimoji="1" lang="ko-KR" altLang="en-US" dirty="0"/>
              <a:t> 기본 제공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경로는 기본적으로 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/samples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doTransaction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함수를</a:t>
            </a:r>
            <a:r>
              <a:rPr kumimoji="1" lang="ko-KR" altLang="en-US" dirty="0"/>
              <a:t> 이용하여 네트워크 연결 및 해제 과정 생략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doTransaction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콜백</a:t>
            </a:r>
            <a:r>
              <a:rPr kumimoji="1" lang="ko-KR" altLang="en-US" dirty="0"/>
              <a:t> 작성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BF49F6-2E1B-4547-A767-0F4D089E3427}"/>
              </a:ext>
            </a:extLst>
          </p:cNvPr>
          <p:cNvSpPr/>
          <p:nvPr/>
        </p:nvSpPr>
        <p:spPr>
          <a:xfrm>
            <a:off x="4443662" y="4506287"/>
            <a:ext cx="697189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ore-KR" sz="1200" dirty="0" err="1">
                <a:solidFill>
                  <a:srgbClr val="4FC1FF"/>
                </a:solidFill>
                <a:latin typeface="Menlo" panose="020B0609030804020204" pitchFamily="49" charset="0"/>
              </a:rPr>
              <a:t>app</a:t>
            </a:r>
            <a:r>
              <a:rPr lang="en" altLang="ko-Kore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ore-KR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api</a:t>
            </a:r>
            <a:r>
              <a:rPr lang="en" altLang="ko-Kore-KR" sz="1200" dirty="0">
                <a:solidFill>
                  <a:srgbClr val="CE9178"/>
                </a:solidFill>
                <a:latin typeface="Menlo" panose="020B0609030804020204" pitchFamily="49" charset="0"/>
              </a:rPr>
              <a:t>/samples'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req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res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next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" altLang="ko-Kore-KR" sz="12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ko-KR" altLang="en-US" sz="1200" dirty="0">
                <a:solidFill>
                  <a:srgbClr val="DCDCAA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doTransaction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req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res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next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9CDCFE"/>
                </a:solidFill>
                <a:latin typeface="Menlo" panose="020B0609030804020204" pitchFamily="49" charset="0"/>
              </a:rPr>
              <a:t>contract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b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" altLang="ko-Kore-KR" sz="12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4FC1FF"/>
                </a:solidFill>
                <a:latin typeface="Menlo" panose="020B0609030804020204" pitchFamily="49" charset="0"/>
              </a:rPr>
              <a:t>result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200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contract</a:t>
            </a:r>
            <a:r>
              <a:rPr lang="en" altLang="ko-Kore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evaluateTransaction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ore-KR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getAll</a:t>
            </a:r>
            <a:r>
              <a:rPr lang="en" altLang="ko-Kore-KR" sz="1200" dirty="0">
                <a:solidFill>
                  <a:srgbClr val="CE9178"/>
                </a:solidFill>
                <a:latin typeface="Menlo" panose="020B0609030804020204" pitchFamily="49" charset="0"/>
              </a:rPr>
              <a:t>＇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" altLang="ko-Kore-KR" sz="12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200" dirty="0">
                <a:solidFill>
                  <a:srgbClr val="4FC1FF"/>
                </a:solidFill>
                <a:latin typeface="Menlo" panose="020B0609030804020204" pitchFamily="49" charset="0"/>
              </a:rPr>
              <a:t>obj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utils</a:t>
            </a:r>
            <a:r>
              <a:rPr lang="en" altLang="ko-Kore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bufferToObject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4FC1FF"/>
                </a:solidFill>
                <a:latin typeface="Menlo" panose="020B0609030804020204" pitchFamily="49" charset="0"/>
              </a:rPr>
              <a:t>result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        </a:t>
            </a:r>
            <a:r>
              <a:rPr lang="en" altLang="ko-Kore-KR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res</a:t>
            </a:r>
            <a:r>
              <a:rPr lang="en" altLang="ko-Kore-KR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json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200" dirty="0">
                <a:solidFill>
                  <a:srgbClr val="4FC1FF"/>
                </a:solidFill>
                <a:latin typeface="Menlo" panose="020B0609030804020204" pitchFamily="49" charset="0"/>
              </a:rPr>
              <a:t>obj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</a:p>
          <a:p>
            <a:r>
              <a:rPr lang="en" altLang="ko-Kore-KR" sz="1200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607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80585-8970-DB43-9A5D-4982BB5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invoke - </a:t>
            </a:r>
            <a:r>
              <a:rPr kumimoji="1" lang="en-US" altLang="ko-Kore-KR" dirty="0" err="1"/>
              <a:t>data.json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CB514-9382-B449-BBC6-B5CA2B7A1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프로젝트 전체 정보를 포함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서비스명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프로필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체인코드명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오더러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조직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invoke</a:t>
            </a:r>
            <a:r>
              <a:rPr kumimoji="1" lang="ko-KR" altLang="en-US" dirty="0"/>
              <a:t>에서는 특정 </a:t>
            </a:r>
            <a:r>
              <a:rPr kumimoji="1" lang="ko-KR" altLang="en-US" dirty="0" err="1"/>
              <a:t>피어를</a:t>
            </a:r>
            <a:r>
              <a:rPr kumimoji="1" lang="ko-KR" altLang="en-US" dirty="0"/>
              <a:t> 이용해서 </a:t>
            </a:r>
            <a:r>
              <a:rPr kumimoji="1" lang="en-US" altLang="ko-KR" dirty="0"/>
              <a:t>query, invoke </a:t>
            </a:r>
            <a:r>
              <a:rPr kumimoji="1" lang="ko-KR" altLang="en-US" dirty="0"/>
              <a:t>작업을 수행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어떤 </a:t>
            </a:r>
            <a:r>
              <a:rPr kumimoji="1" lang="ko-KR" altLang="en-US" dirty="0" err="1"/>
              <a:t>피어를</a:t>
            </a:r>
            <a:r>
              <a:rPr kumimoji="1" lang="ko-KR" altLang="en-US" dirty="0"/>
              <a:t> 바탕으로 작업을 수행해야 할지 모름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프로젝트</a:t>
            </a:r>
            <a:r>
              <a:rPr kumimoji="1" lang="ko-KR" altLang="en-US" dirty="0"/>
              <a:t> 생성 과정에서 어떤 </a:t>
            </a:r>
            <a:r>
              <a:rPr kumimoji="1" lang="ko-KR" altLang="en-US" dirty="0" err="1"/>
              <a:t>피어를</a:t>
            </a:r>
            <a:r>
              <a:rPr kumimoji="1" lang="ko-KR" altLang="en-US" dirty="0"/>
              <a:t> 사용할지를 </a:t>
            </a:r>
            <a:r>
              <a:rPr kumimoji="1" lang="en-US" altLang="ko-KR" dirty="0"/>
              <a:t>delegate</a:t>
            </a:r>
            <a:r>
              <a:rPr kumimoji="1" lang="ko-KR" altLang="en-US" dirty="0" err="1"/>
              <a:t>로써</a:t>
            </a:r>
            <a:r>
              <a:rPr kumimoji="1" lang="ko-KR" altLang="en-US" dirty="0"/>
              <a:t> 설정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utils.ts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data.json</a:t>
            </a:r>
            <a:r>
              <a:rPr kumimoji="1" lang="ko-KR" altLang="en-US" dirty="0"/>
              <a:t>을 불러와서 내부 변수 설정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81E0890-BE8C-634A-8958-7E7D0586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794000"/>
            <a:ext cx="3114040" cy="32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F090-DA30-2544-9B4D-3568FFA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20052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9427-3316-4045-987D-0ED1A4A3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Github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5B529-44C7-714D-B322-8D1DDB3FE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>
                <a:hlinkClick r:id="rId2"/>
              </a:rPr>
              <a:t>https://github.com/p9595jh/Blockchain-projects/tree/main/HLF-generator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6836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4720C-B049-AA46-9C1B-4435964C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작동</a:t>
            </a:r>
            <a:r>
              <a:rPr kumimoji="1" lang="ko-KR" altLang="en-US" dirty="0"/>
              <a:t>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C8B7F-600C-694C-9F55-BF77A2A30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조직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피어 등의 이름과 그 수를 입력 받아 구동에 필요한 파일들 생성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체인코드의</a:t>
            </a:r>
            <a:r>
              <a:rPr kumimoji="1" lang="ko-KR" altLang="en-US" dirty="0"/>
              <a:t> 경우 기본적인 파일만 제공하며 이후 프로그래머가 알아서 짜는 방식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98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AE560-14D7-604F-ADA8-252A7285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노드</a:t>
            </a:r>
            <a:r>
              <a:rPr kumimoji="1" lang="ko-KR" altLang="en-US" dirty="0"/>
              <a:t> 구성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5C857-77D5-9F47-8EE1-029515C5D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하이퍼레저</a:t>
            </a:r>
            <a:r>
              <a:rPr kumimoji="1" lang="ko-KR" altLang="en-US" dirty="0"/>
              <a:t> 패브릭은 조직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채널 등의 단위로 구성되어 있음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각각에 대한 클래스를 정의하고 그것을 바탕으로 진행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699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91FFD-9F48-514D-8117-2F5C8A97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하이퍼레저</a:t>
            </a:r>
            <a:r>
              <a:rPr kumimoji="1" lang="ko-KR" altLang="en-US" dirty="0"/>
              <a:t> 패브릭 </a:t>
            </a:r>
            <a:r>
              <a:rPr kumimoji="1" lang="ko-KR" altLang="en-US" dirty="0" err="1"/>
              <a:t>쉘스크립트</a:t>
            </a:r>
            <a:r>
              <a:rPr kumimoji="1" lang="ko-KR" altLang="en-US" dirty="0"/>
              <a:t> 내부 설정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F42EF-6BEF-0B40-A7EF-2B1D73D7A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network/scripts/</a:t>
            </a:r>
            <a:r>
              <a:rPr kumimoji="1" lang="en-US" altLang="ko-Kore-KR" dirty="0" err="1"/>
              <a:t>utils.sh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피어의</a:t>
            </a:r>
            <a:r>
              <a:rPr kumimoji="1" lang="ko-KR" altLang="en-US" dirty="0"/>
              <a:t> 채널을 기준으로 객체 설정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하나의 채널에 대해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배열</a:t>
            </a:r>
            <a:r>
              <a:rPr kumimoji="1" lang="en-US" altLang="ko-KR" dirty="0"/>
              <a:t>)</a:t>
            </a:r>
            <a:r>
              <a:rPr kumimoji="1" lang="ko-KR" altLang="en-US" dirty="0"/>
              <a:t>명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_{org-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}_p{peer order}_</a:t>
            </a:r>
            <a:r>
              <a:rPr kumimoji="1" lang="en-US" altLang="ko-KR" dirty="0" err="1"/>
              <a:t>ch</a:t>
            </a:r>
            <a:r>
              <a:rPr kumimoji="1" lang="en-US" altLang="ko-KR" dirty="0"/>
              <a:t>{channel order}</a:t>
            </a:r>
          </a:p>
          <a:p>
            <a:pPr lvl="1"/>
            <a:r>
              <a:rPr kumimoji="1" lang="ko-KR" altLang="en-US" dirty="0"/>
              <a:t>객체 내용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org-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, org-name, peer-name, admin-name, peer-port, channel-name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이와</a:t>
            </a:r>
            <a:r>
              <a:rPr kumimoji="1" lang="ko-KR" altLang="en-US" dirty="0"/>
              <a:t> 같은 방식으로 </a:t>
            </a:r>
            <a:r>
              <a:rPr kumimoji="1" lang="ko-KR" altLang="en-US" dirty="0" err="1"/>
              <a:t>제너레이터에서도</a:t>
            </a:r>
            <a:r>
              <a:rPr kumimoji="1" lang="ko-KR" altLang="en-US" dirty="0"/>
              <a:t> 클래스 설정</a:t>
            </a:r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42EE40-5C0D-6E4F-BB9F-FB069F02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0" y="1557020"/>
            <a:ext cx="556509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E7306-04B1-714B-B9C0-C51BD05C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제너레이터에서의</a:t>
            </a:r>
            <a:r>
              <a:rPr kumimoji="1" lang="ko-KR" altLang="en-US" dirty="0"/>
              <a:t> 클래스 설정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1E560-CED4-4946-B9D7-F776C756F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하이퍼레저</a:t>
            </a:r>
            <a:r>
              <a:rPr kumimoji="1" lang="ko-KR" altLang="en-US" dirty="0"/>
              <a:t> 패브릭 내부에서의 변수에 대한 설정을 </a:t>
            </a:r>
            <a:r>
              <a:rPr kumimoji="1" lang="ko-KR" altLang="en-US" dirty="0" err="1"/>
              <a:t>파이썬에서</a:t>
            </a:r>
            <a:r>
              <a:rPr kumimoji="1" lang="ko-KR" altLang="en-US" dirty="0"/>
              <a:t> 진행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5</a:t>
            </a:r>
            <a:r>
              <a:rPr kumimoji="1" lang="ko-KR" altLang="en-US" dirty="0"/>
              <a:t>개의 클래스로 구성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Orderer</a:t>
            </a:r>
            <a:endParaRPr kumimoji="1" lang="en-US" altLang="ko-Kore-KR" dirty="0"/>
          </a:p>
          <a:p>
            <a:r>
              <a:rPr kumimoji="1" lang="en-US" altLang="ko-Kore-KR" dirty="0" err="1"/>
              <a:t>OrdererItem</a:t>
            </a:r>
            <a:endParaRPr kumimoji="1" lang="en-US" altLang="ko-Kore-KR" dirty="0"/>
          </a:p>
          <a:p>
            <a:r>
              <a:rPr kumimoji="1" lang="en-US" altLang="ko-Kore-KR" dirty="0"/>
              <a:t>Organ</a:t>
            </a:r>
          </a:p>
          <a:p>
            <a:r>
              <a:rPr kumimoji="1" lang="en-US" altLang="ko-Kore-KR" dirty="0"/>
              <a:t>Peer</a:t>
            </a:r>
          </a:p>
          <a:p>
            <a:r>
              <a:rPr kumimoji="1" lang="en-US" altLang="ko-Kore-KR" dirty="0" err="1"/>
              <a:t>FabChannel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687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4628C-97C6-6646-8400-847FBEC4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Orderer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F01B-FB9F-B94A-811F-DDE9FA81E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 err="1"/>
              <a:t>오더러를</a:t>
            </a:r>
            <a:r>
              <a:rPr kumimoji="1" lang="ko-KR" altLang="en-US" dirty="0"/>
              <a:t> 정의하는 클래스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string </a:t>
            </a:r>
            <a:r>
              <a:rPr kumimoji="1" lang="en-US" altLang="ko-Kore-KR" dirty="0" err="1"/>
              <a:t>msp</a:t>
            </a:r>
            <a:r>
              <a:rPr kumimoji="1" lang="en-US" altLang="ko-Kore-KR" dirty="0"/>
              <a:t> : </a:t>
            </a:r>
            <a:r>
              <a:rPr kumimoji="1" lang="ko-KR" altLang="en-US" dirty="0" err="1"/>
              <a:t>오더러의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MSP </a:t>
            </a:r>
            <a:r>
              <a:rPr kumimoji="1" lang="ko-KR" altLang="en-US" dirty="0"/>
              <a:t>이름</a:t>
            </a:r>
            <a:r>
              <a:rPr kumimoji="1" lang="en-US" altLang="ko-Kore-KR" dirty="0"/>
              <a:t> (ex. </a:t>
            </a:r>
            <a:r>
              <a:rPr kumimoji="1" lang="en-US" altLang="ko-Kore-KR" dirty="0" err="1"/>
              <a:t>OrdererMSP</a:t>
            </a:r>
            <a:r>
              <a:rPr kumimoji="1" lang="en-US" altLang="ko-Kore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caport</a:t>
            </a:r>
            <a:r>
              <a:rPr kumimoji="1" lang="en-US" altLang="ko-Kore-KR" dirty="0"/>
              <a:t> : </a:t>
            </a:r>
            <a:r>
              <a:rPr kumimoji="1" lang="ko-KR" altLang="en-US" dirty="0" err="1"/>
              <a:t>오더러의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CA </a:t>
            </a:r>
            <a:r>
              <a:rPr kumimoji="1" lang="ko-KR" altLang="en-US" dirty="0"/>
              <a:t>포트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List[</a:t>
            </a:r>
            <a:r>
              <a:rPr kumimoji="1" lang="en-US" altLang="ko-Kore-KR" dirty="0" err="1"/>
              <a:t>OrdererItem</a:t>
            </a:r>
            <a:r>
              <a:rPr kumimoji="1" lang="en-US" altLang="ko-Kore-KR" dirty="0"/>
              <a:t>] items : </a:t>
            </a:r>
            <a:r>
              <a:rPr kumimoji="1" lang="ko-KR" altLang="en-US" dirty="0" err="1"/>
              <a:t>오더러를</a:t>
            </a:r>
            <a:r>
              <a:rPr kumimoji="1" lang="ko-KR" altLang="en-US" dirty="0"/>
              <a:t> 구성하는 아이템들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199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2052-F567-1E45-9830-E7F55AD1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OrdererItem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61A70-C0E4-844E-B131-8C580C640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 err="1"/>
              <a:t>오더러가</a:t>
            </a:r>
            <a:r>
              <a:rPr kumimoji="1" lang="ko-KR" altLang="en-US" dirty="0"/>
              <a:t> 여러 포트로 구성되어 있을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각각의 아이템들에 대한 정의를 내려주는 클래스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string </a:t>
            </a:r>
            <a:r>
              <a:rPr kumimoji="1" lang="en-US" altLang="ko-Kore-KR" dirty="0" err="1"/>
              <a:t>addr</a:t>
            </a:r>
            <a:r>
              <a:rPr kumimoji="1" lang="en-US" altLang="ko-Kore-KR" dirty="0"/>
              <a:t> : </a:t>
            </a:r>
            <a:r>
              <a:rPr kumimoji="1" lang="ko-KR" altLang="en-US" dirty="0"/>
              <a:t>주소에서 쓰일 아이템 이름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string name : </a:t>
            </a:r>
            <a:r>
              <a:rPr kumimoji="1" lang="ko-KR" altLang="en-US" dirty="0"/>
              <a:t>표현될 아이템 이름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int port : </a:t>
            </a:r>
            <a:r>
              <a:rPr kumimoji="1" lang="ko-KR" altLang="en-US" dirty="0"/>
              <a:t>포트번호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defulat</a:t>
            </a:r>
            <a:r>
              <a:rPr kumimoji="1" lang="en-US" altLang="ko-KR" dirty="0"/>
              <a:t> 7050, 1000</a:t>
            </a:r>
            <a:r>
              <a:rPr kumimoji="1" lang="ko-KR" altLang="en-US" dirty="0"/>
              <a:t>씩 늘어나는 규칙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Orderer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orderer</a:t>
            </a:r>
            <a:r>
              <a:rPr kumimoji="1" lang="en-US" altLang="ko-Kore-KR" dirty="0"/>
              <a:t> : </a:t>
            </a:r>
            <a:r>
              <a:rPr kumimoji="1" lang="ko-KR" altLang="en-US" dirty="0"/>
              <a:t>자신이 속한 </a:t>
            </a:r>
            <a:r>
              <a:rPr kumimoji="1" lang="ko-KR" altLang="en-US" dirty="0" err="1"/>
              <a:t>오더러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040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CFB30-67C8-4342-A442-E2B5AFC4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Organ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27D0E-2ED4-3543-BF68-2DD6DEBA9D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/>
              <a:t>조직을 정의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string </a:t>
            </a:r>
            <a:r>
              <a:rPr kumimoji="1" lang="en-US" altLang="ko-Kore-KR" dirty="0" err="1"/>
              <a:t>addr</a:t>
            </a:r>
            <a:r>
              <a:rPr kumimoji="1" lang="en-US" altLang="ko-Kore-KR" dirty="0"/>
              <a:t> : organization name that can be represented in its address (ex. org1)</a:t>
            </a:r>
          </a:p>
          <a:p>
            <a:r>
              <a:rPr kumimoji="1" lang="en-US" altLang="ko-Kore-KR" dirty="0"/>
              <a:t>string name : organization name (ex. Org1)</a:t>
            </a:r>
          </a:p>
          <a:p>
            <a:r>
              <a:rPr kumimoji="1" lang="en-US" altLang="ko-Kore-KR" dirty="0"/>
              <a:t>string </a:t>
            </a:r>
            <a:r>
              <a:rPr kumimoji="1" lang="en-US" altLang="ko-Kore-KR" dirty="0" err="1"/>
              <a:t>msp</a:t>
            </a:r>
            <a:r>
              <a:rPr kumimoji="1" lang="en-US" altLang="ko-Kore-KR" dirty="0"/>
              <a:t> : organization </a:t>
            </a:r>
            <a:r>
              <a:rPr kumimoji="1" lang="en-US" altLang="ko-Kore-KR" dirty="0" err="1"/>
              <a:t>msp</a:t>
            </a:r>
            <a:r>
              <a:rPr kumimoji="1" lang="en-US" altLang="ko-Kore-KR" dirty="0"/>
              <a:t> name (ex. Org1MSP)</a:t>
            </a:r>
          </a:p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caport</a:t>
            </a:r>
            <a:r>
              <a:rPr kumimoji="1" lang="en-US" altLang="ko-Kore-KR" dirty="0"/>
              <a:t> : CA port of the organization (starts from 7054)</a:t>
            </a:r>
          </a:p>
          <a:p>
            <a:r>
              <a:rPr kumimoji="1" lang="en-US" altLang="ko-Kore-KR" dirty="0"/>
              <a:t>string admin : admin name of the organization (default ‘admin’)</a:t>
            </a:r>
          </a:p>
          <a:p>
            <a:r>
              <a:rPr kumimoji="1" lang="en-US" altLang="ko-Kore-KR" dirty="0"/>
              <a:t>string </a:t>
            </a:r>
            <a:r>
              <a:rPr kumimoji="1" lang="en-US" altLang="ko-Kore-KR" dirty="0" err="1"/>
              <a:t>adminpw</a:t>
            </a:r>
            <a:r>
              <a:rPr kumimoji="1" lang="en-US" altLang="ko-Kore-KR" dirty="0"/>
              <a:t> : admin password of the organization (default ‘</a:t>
            </a:r>
            <a:r>
              <a:rPr kumimoji="1" lang="en-US" altLang="ko-Kore-KR" dirty="0" err="1"/>
              <a:t>adminpw</a:t>
            </a:r>
            <a:r>
              <a:rPr kumimoji="1" lang="en-US" altLang="ko-Kore-KR" dirty="0"/>
              <a:t>’)</a:t>
            </a:r>
          </a:p>
          <a:p>
            <a:r>
              <a:rPr kumimoji="1" lang="en-US" altLang="ko-Kore-KR" dirty="0"/>
              <a:t>List[Peer] peers : peers that belongs to the organization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575117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1171</Words>
  <Application>Microsoft Macintosh PowerPoint</Application>
  <PresentationFormat>와이드스크린</PresentationFormat>
  <Paragraphs>239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Menlo</vt:lpstr>
      <vt:lpstr>CryptoCraft 테마</vt:lpstr>
      <vt:lpstr>제목 테마</vt:lpstr>
      <vt:lpstr>HLF-generator</vt:lpstr>
      <vt:lpstr>설명</vt:lpstr>
      <vt:lpstr>작동 방식</vt:lpstr>
      <vt:lpstr>노드 구성</vt:lpstr>
      <vt:lpstr>하이퍼레저 패브릭 쉘스크립트 내부 설정</vt:lpstr>
      <vt:lpstr>제너레이터에서의 클래스 설정</vt:lpstr>
      <vt:lpstr>class Orderer</vt:lpstr>
      <vt:lpstr>class OrdererItem</vt:lpstr>
      <vt:lpstr>class Organ</vt:lpstr>
      <vt:lpstr>class Peer</vt:lpstr>
      <vt:lpstr>class FabChannel</vt:lpstr>
      <vt:lpstr>default values</vt:lpstr>
      <vt:lpstr>입력 방식</vt:lpstr>
      <vt:lpstr>입력 방식</vt:lpstr>
      <vt:lpstr>디렉토리 구조</vt:lpstr>
      <vt:lpstr>체인코드</vt:lpstr>
      <vt:lpstr>체인코드 - TEMPLATE_CC.ts</vt:lpstr>
      <vt:lpstr>체인코드 - index.ts</vt:lpstr>
      <vt:lpstr>체인코드 - utils.ts</vt:lpstr>
      <vt:lpstr>invoke</vt:lpstr>
      <vt:lpstr>invoke</vt:lpstr>
      <vt:lpstr>invoke - server.ts</vt:lpstr>
      <vt:lpstr>invoke - data.json</vt:lpstr>
      <vt:lpstr>시연</vt:lpstr>
      <vt:lpstr>Github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100</cp:revision>
  <dcterms:created xsi:type="dcterms:W3CDTF">2019-03-05T04:29:07Z</dcterms:created>
  <dcterms:modified xsi:type="dcterms:W3CDTF">2021-07-02T06:59:13Z</dcterms:modified>
</cp:coreProperties>
</file>