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1" r:id="rId5"/>
    <p:sldId id="283" r:id="rId6"/>
    <p:sldId id="284" r:id="rId7"/>
    <p:sldId id="287" r:id="rId8"/>
    <p:sldId id="288" r:id="rId9"/>
    <p:sldId id="285" r:id="rId10"/>
    <p:sldId id="289" r:id="rId11"/>
    <p:sldId id="286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1B6D9-3811-4C7F-B3E4-410A285E2C4D}" v="14" dt="2022-04-30T07:40:49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4B91B6D9-3811-4C7F-B3E4-410A285E2C4D}"/>
    <pc:docChg chg="undo redo custSel addSld delSld modSld sldOrd">
      <pc:chgData name="동현" userId="7f6870f167d7bb59" providerId="LiveId" clId="{4B91B6D9-3811-4C7F-B3E4-410A285E2C4D}" dt="2022-04-30T22:54:20.299" v="1501"/>
      <pc:docMkLst>
        <pc:docMk/>
      </pc:docMkLst>
      <pc:sldChg chg="addSp delSp modSp mod modTransition modAnim">
        <pc:chgData name="동현" userId="7f6870f167d7bb59" providerId="LiveId" clId="{4B91B6D9-3811-4C7F-B3E4-410A285E2C4D}" dt="2022-04-30T22:54:20.299" v="1501"/>
        <pc:sldMkLst>
          <pc:docMk/>
          <pc:sldMk cId="2406322206" sldId="269"/>
        </pc:sldMkLst>
        <pc:spChg chg="mod">
          <ac:chgData name="동현" userId="7f6870f167d7bb59" providerId="LiveId" clId="{4B91B6D9-3811-4C7F-B3E4-410A285E2C4D}" dt="2022-04-27T11:38:09.409" v="199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동현" userId="7f6870f167d7bb59" providerId="LiveId" clId="{4B91B6D9-3811-4C7F-B3E4-410A285E2C4D}" dt="2022-04-30T22:54:20.299" v="1501"/>
          <ac:spMkLst>
            <pc:docMk/>
            <pc:sldMk cId="2406322206" sldId="269"/>
            <ac:spMk id="3" creationId="{00000000-0000-0000-0000-000000000000}"/>
          </ac:spMkLst>
        </pc:spChg>
        <pc:picChg chg="add del mod">
          <ac:chgData name="동현" userId="7f6870f167d7bb59" providerId="LiveId" clId="{4B91B6D9-3811-4C7F-B3E4-410A285E2C4D}" dt="2022-04-30T07:40:04.917" v="1491"/>
          <ac:picMkLst>
            <pc:docMk/>
            <pc:sldMk cId="2406322206" sldId="269"/>
            <ac:picMk id="4" creationId="{2ADA52EE-21B7-441A-924C-60E448BEC0CE}"/>
          </ac:picMkLst>
        </pc:picChg>
        <pc:picChg chg="add del mod">
          <ac:chgData name="동현" userId="7f6870f167d7bb59" providerId="LiveId" clId="{4B91B6D9-3811-4C7F-B3E4-410A285E2C4D}" dt="2022-04-30T07:40:12.925" v="1492"/>
          <ac:picMkLst>
            <pc:docMk/>
            <pc:sldMk cId="2406322206" sldId="269"/>
            <ac:picMk id="5" creationId="{277A415F-3F36-4B01-B8BE-9B42241CFD51}"/>
          </ac:picMkLst>
        </pc:picChg>
        <pc:picChg chg="add del mod">
          <ac:chgData name="동현" userId="7f6870f167d7bb59" providerId="LiveId" clId="{4B91B6D9-3811-4C7F-B3E4-410A285E2C4D}" dt="2022-04-30T07:40:46.339" v="1494"/>
          <ac:picMkLst>
            <pc:docMk/>
            <pc:sldMk cId="2406322206" sldId="269"/>
            <ac:picMk id="6" creationId="{294A1A38-D2C8-49FB-AE94-F3CE5E693C31}"/>
          </ac:picMkLst>
        </pc:picChg>
        <pc:inkChg chg="add">
          <ac:chgData name="동현" userId="7f6870f167d7bb59" providerId="LiveId" clId="{4B91B6D9-3811-4C7F-B3E4-410A285E2C4D}" dt="2022-04-30T07:40:51.742" v="1496" actId="9405"/>
          <ac:inkMkLst>
            <pc:docMk/>
            <pc:sldMk cId="2406322206" sldId="269"/>
            <ac:inkMk id="7" creationId="{4E457854-AF7F-4ACC-82CB-3F313EA5F954}"/>
          </ac:inkMkLst>
        </pc:inkChg>
      </pc:sldChg>
      <pc:sldChg chg="modTransition">
        <pc:chgData name="동현" userId="7f6870f167d7bb59" providerId="LiveId" clId="{4B91B6D9-3811-4C7F-B3E4-410A285E2C4D}" dt="2022-04-30T07:40:49.653" v="1495"/>
        <pc:sldMkLst>
          <pc:docMk/>
          <pc:sldMk cId="4034499981" sldId="274"/>
        </pc:sldMkLst>
      </pc:sldChg>
      <pc:sldChg chg="addSp delSp modSp mod modTransition modAnim">
        <pc:chgData name="동현" userId="7f6870f167d7bb59" providerId="LiveId" clId="{4B91B6D9-3811-4C7F-B3E4-410A285E2C4D}" dt="2022-04-30T07:40:49.653" v="1495"/>
        <pc:sldMkLst>
          <pc:docMk/>
          <pc:sldMk cId="575598755" sldId="275"/>
        </pc:sldMkLst>
        <pc:spChg chg="mod">
          <ac:chgData name="동현" userId="7f6870f167d7bb59" providerId="LiveId" clId="{4B91B6D9-3811-4C7F-B3E4-410A285E2C4D}" dt="2022-04-27T11:37:12.425" v="125" actId="20577"/>
          <ac:spMkLst>
            <pc:docMk/>
            <pc:sldMk cId="575598755" sldId="275"/>
            <ac:spMk id="2" creationId="{00000000-0000-0000-0000-000000000000}"/>
          </ac:spMkLst>
        </pc:spChg>
        <pc:spChg chg="mod">
          <ac:chgData name="동현" userId="7f6870f167d7bb59" providerId="LiveId" clId="{4B91B6D9-3811-4C7F-B3E4-410A285E2C4D}" dt="2022-04-27T11:37:16.590" v="128"/>
          <ac:spMkLst>
            <pc:docMk/>
            <pc:sldMk cId="575598755" sldId="275"/>
            <ac:spMk id="3" creationId="{00000000-0000-0000-0000-000000000000}"/>
          </ac:spMkLst>
        </pc:spChg>
        <pc:spChg chg="mod">
          <ac:chgData name="동현" userId="7f6870f167d7bb59" providerId="LiveId" clId="{4B91B6D9-3811-4C7F-B3E4-410A285E2C4D}" dt="2022-04-27T11:38:02.995" v="189"/>
          <ac:spMkLst>
            <pc:docMk/>
            <pc:sldMk cId="575598755" sldId="275"/>
            <ac:spMk id="4" creationId="{00000000-0000-0000-0000-000000000000}"/>
          </ac:spMkLst>
        </pc:spChg>
        <pc:spChg chg="mod">
          <ac:chgData name="동현" userId="7f6870f167d7bb59" providerId="LiveId" clId="{4B91B6D9-3811-4C7F-B3E4-410A285E2C4D}" dt="2022-04-27T11:37:54.153" v="179" actId="20577"/>
          <ac:spMkLst>
            <pc:docMk/>
            <pc:sldMk cId="575598755" sldId="275"/>
            <ac:spMk id="5" creationId="{00000000-0000-0000-0000-000000000000}"/>
          </ac:spMkLst>
        </pc:spChg>
        <pc:picChg chg="add del mod">
          <ac:chgData name="동현" userId="7f6870f167d7bb59" providerId="LiveId" clId="{4B91B6D9-3811-4C7F-B3E4-410A285E2C4D}" dt="2022-04-30T07:40:46.339" v="1494"/>
          <ac:picMkLst>
            <pc:docMk/>
            <pc:sldMk cId="575598755" sldId="275"/>
            <ac:picMk id="6" creationId="{9B8255F1-7847-4DA7-9FD9-5AA7A3385B8A}"/>
          </ac:picMkLst>
        </pc:picChg>
      </pc:sldChg>
      <pc:sldChg chg="modSp del mod">
        <pc:chgData name="동현" userId="7f6870f167d7bb59" providerId="LiveId" clId="{4B91B6D9-3811-4C7F-B3E4-410A285E2C4D}" dt="2022-04-27T11:39:44.946" v="207" actId="2696"/>
        <pc:sldMkLst>
          <pc:docMk/>
          <pc:sldMk cId="20776081" sldId="280"/>
        </pc:sldMkLst>
        <pc:spChg chg="mod">
          <ac:chgData name="동현" userId="7f6870f167d7bb59" providerId="LiveId" clId="{4B91B6D9-3811-4C7F-B3E4-410A285E2C4D}" dt="2022-04-27T11:38:13.542" v="206"/>
          <ac:spMkLst>
            <pc:docMk/>
            <pc:sldMk cId="20776081" sldId="280"/>
            <ac:spMk id="2" creationId="{00000000-0000-0000-0000-000000000000}"/>
          </ac:spMkLst>
        </pc:spChg>
      </pc:sldChg>
      <pc:sldChg chg="addSp delSp modSp mod modTransition modAnim">
        <pc:chgData name="동현" userId="7f6870f167d7bb59" providerId="LiveId" clId="{4B91B6D9-3811-4C7F-B3E4-410A285E2C4D}" dt="2022-04-30T07:40:49.653" v="1495"/>
        <pc:sldMkLst>
          <pc:docMk/>
          <pc:sldMk cId="3019496692" sldId="281"/>
        </pc:sldMkLst>
        <pc:picChg chg="add mod">
          <ac:chgData name="동현" userId="7f6870f167d7bb59" providerId="LiveId" clId="{4B91B6D9-3811-4C7F-B3E4-410A285E2C4D}" dt="2022-04-30T07:32:16.728" v="1474" actId="1076"/>
          <ac:picMkLst>
            <pc:docMk/>
            <pc:sldMk cId="3019496692" sldId="281"/>
            <ac:picMk id="5" creationId="{D365596D-AF4D-4F8B-A85A-565797420B49}"/>
          </ac:picMkLst>
        </pc:picChg>
        <pc:picChg chg="add del mod">
          <ac:chgData name="동현" userId="7f6870f167d7bb59" providerId="LiveId" clId="{4B91B6D9-3811-4C7F-B3E4-410A285E2C4D}" dt="2022-04-30T07:40:46.339" v="1494"/>
          <ac:picMkLst>
            <pc:docMk/>
            <pc:sldMk cId="3019496692" sldId="281"/>
            <ac:picMk id="6" creationId="{3B76E31D-0B7E-44A7-8B9B-A5CB2DB61CFD}"/>
          </ac:picMkLst>
        </pc:picChg>
      </pc:sldChg>
      <pc:sldChg chg="addSp delSp modSp mod modTransition">
        <pc:chgData name="동현" userId="7f6870f167d7bb59" providerId="LiveId" clId="{4B91B6D9-3811-4C7F-B3E4-410A285E2C4D}" dt="2022-04-30T07:40:49.653" v="1495"/>
        <pc:sldMkLst>
          <pc:docMk/>
          <pc:sldMk cId="428615170" sldId="283"/>
        </pc:sldMkLst>
        <pc:picChg chg="del">
          <ac:chgData name="동현" userId="7f6870f167d7bb59" providerId="LiveId" clId="{4B91B6D9-3811-4C7F-B3E4-410A285E2C4D}" dt="2022-04-27T14:01:25.520" v="1423" actId="21"/>
          <ac:picMkLst>
            <pc:docMk/>
            <pc:sldMk cId="428615170" sldId="283"/>
            <ac:picMk id="5" creationId="{BC11CF94-0F3B-4C21-ADA4-DB1B480ACF5C}"/>
          </ac:picMkLst>
        </pc:picChg>
        <pc:picChg chg="add mod">
          <ac:chgData name="동현" userId="7f6870f167d7bb59" providerId="LiveId" clId="{4B91B6D9-3811-4C7F-B3E4-410A285E2C4D}" dt="2022-04-27T14:01:29.415" v="1425" actId="1076"/>
          <ac:picMkLst>
            <pc:docMk/>
            <pc:sldMk cId="428615170" sldId="283"/>
            <ac:picMk id="6" creationId="{FE1AB81C-8B0B-4C9A-98FC-72373E6CB455}"/>
          </ac:picMkLst>
        </pc:picChg>
        <pc:picChg chg="add mod">
          <ac:chgData name="동현" userId="7f6870f167d7bb59" providerId="LiveId" clId="{4B91B6D9-3811-4C7F-B3E4-410A285E2C4D}" dt="2022-04-27T14:02:14.031" v="1427" actId="1076"/>
          <ac:picMkLst>
            <pc:docMk/>
            <pc:sldMk cId="428615170" sldId="283"/>
            <ac:picMk id="8" creationId="{EADA6A17-DEC4-4F2C-93F9-9E8DEB807446}"/>
          </ac:picMkLst>
        </pc:picChg>
      </pc:sldChg>
      <pc:sldChg chg="modTransition">
        <pc:chgData name="동현" userId="7f6870f167d7bb59" providerId="LiveId" clId="{4B91B6D9-3811-4C7F-B3E4-410A285E2C4D}" dt="2022-04-30T07:40:49.653" v="1495"/>
        <pc:sldMkLst>
          <pc:docMk/>
          <pc:sldMk cId="1407871376" sldId="284"/>
        </pc:sldMkLst>
      </pc:sldChg>
      <pc:sldChg chg="addSp modSp new add del mod ord modTransition">
        <pc:chgData name="동현" userId="7f6870f167d7bb59" providerId="LiveId" clId="{4B91B6D9-3811-4C7F-B3E4-410A285E2C4D}" dt="2022-04-30T07:40:49.653" v="1495"/>
        <pc:sldMkLst>
          <pc:docMk/>
          <pc:sldMk cId="1191526768" sldId="285"/>
        </pc:sldMkLst>
        <pc:spChg chg="mod">
          <ac:chgData name="동현" userId="7f6870f167d7bb59" providerId="LiveId" clId="{4B91B6D9-3811-4C7F-B3E4-410A285E2C4D}" dt="2022-04-27T11:43:08.276" v="221"/>
          <ac:spMkLst>
            <pc:docMk/>
            <pc:sldMk cId="1191526768" sldId="285"/>
            <ac:spMk id="2" creationId="{4E95CD42-9BD3-4E55-BA78-6E1963497933}"/>
          </ac:spMkLst>
        </pc:spChg>
        <pc:spChg chg="mod">
          <ac:chgData name="동현" userId="7f6870f167d7bb59" providerId="LiveId" clId="{4B91B6D9-3811-4C7F-B3E4-410A285E2C4D}" dt="2022-04-27T11:44:13.435" v="338" actId="20577"/>
          <ac:spMkLst>
            <pc:docMk/>
            <pc:sldMk cId="1191526768" sldId="285"/>
            <ac:spMk id="3" creationId="{BBE882F9-FF77-451B-B879-43B66C21C245}"/>
          </ac:spMkLst>
        </pc:spChg>
        <pc:picChg chg="add mod">
          <ac:chgData name="동현" userId="7f6870f167d7bb59" providerId="LiveId" clId="{4B91B6D9-3811-4C7F-B3E4-410A285E2C4D}" dt="2022-04-27T11:44:16.435" v="339" actId="1076"/>
          <ac:picMkLst>
            <pc:docMk/>
            <pc:sldMk cId="1191526768" sldId="285"/>
            <ac:picMk id="5" creationId="{87C3FE4F-505E-4430-92C1-E89424D3F5EE}"/>
          </ac:picMkLst>
        </pc:picChg>
      </pc:sldChg>
      <pc:sldChg chg="addSp modSp new mod ord modTransition">
        <pc:chgData name="동현" userId="7f6870f167d7bb59" providerId="LiveId" clId="{4B91B6D9-3811-4C7F-B3E4-410A285E2C4D}" dt="2022-04-30T07:40:49.653" v="1495"/>
        <pc:sldMkLst>
          <pc:docMk/>
          <pc:sldMk cId="3843299708" sldId="286"/>
        </pc:sldMkLst>
        <pc:spChg chg="mod">
          <ac:chgData name="동현" userId="7f6870f167d7bb59" providerId="LiveId" clId="{4B91B6D9-3811-4C7F-B3E4-410A285E2C4D}" dt="2022-04-27T11:51:53.624" v="343"/>
          <ac:spMkLst>
            <pc:docMk/>
            <pc:sldMk cId="3843299708" sldId="286"/>
            <ac:spMk id="2" creationId="{0E92B8D4-0629-4DB5-BFA4-20014DEC8074}"/>
          </ac:spMkLst>
        </pc:spChg>
        <pc:spChg chg="mod">
          <ac:chgData name="동현" userId="7f6870f167d7bb59" providerId="LiveId" clId="{4B91B6D9-3811-4C7F-B3E4-410A285E2C4D}" dt="2022-04-27T14:15:14.745" v="1452" actId="20577"/>
          <ac:spMkLst>
            <pc:docMk/>
            <pc:sldMk cId="3843299708" sldId="286"/>
            <ac:spMk id="3" creationId="{565CDACC-6669-4AB3-9214-51F2C9488B94}"/>
          </ac:spMkLst>
        </pc:spChg>
        <pc:picChg chg="add mod">
          <ac:chgData name="동현" userId="7f6870f167d7bb59" providerId="LiveId" clId="{4B91B6D9-3811-4C7F-B3E4-410A285E2C4D}" dt="2022-04-27T14:15:09.414" v="1436" actId="1076"/>
          <ac:picMkLst>
            <pc:docMk/>
            <pc:sldMk cId="3843299708" sldId="286"/>
            <ac:picMk id="4" creationId="{D07A73BD-FAFB-4E75-9495-E9F9191F5A1D}"/>
          </ac:picMkLst>
        </pc:picChg>
        <pc:picChg chg="add mod">
          <ac:chgData name="동현" userId="7f6870f167d7bb59" providerId="LiveId" clId="{4B91B6D9-3811-4C7F-B3E4-410A285E2C4D}" dt="2022-04-27T14:16:48.920" v="1454" actId="1076"/>
          <ac:picMkLst>
            <pc:docMk/>
            <pc:sldMk cId="3843299708" sldId="286"/>
            <ac:picMk id="5" creationId="{03B38F72-F349-4C7F-8A54-A69BF980387C}"/>
          </ac:picMkLst>
        </pc:picChg>
      </pc:sldChg>
      <pc:sldChg chg="addSp modSp new mod modTransition">
        <pc:chgData name="동현" userId="7f6870f167d7bb59" providerId="LiveId" clId="{4B91B6D9-3811-4C7F-B3E4-410A285E2C4D}" dt="2022-04-30T07:40:49.653" v="1495"/>
        <pc:sldMkLst>
          <pc:docMk/>
          <pc:sldMk cId="213482428" sldId="287"/>
        </pc:sldMkLst>
        <pc:spChg chg="mod">
          <ac:chgData name="동현" userId="7f6870f167d7bb59" providerId="LiveId" clId="{4B91B6D9-3811-4C7F-B3E4-410A285E2C4D}" dt="2022-04-27T11:56:46.827" v="614"/>
          <ac:spMkLst>
            <pc:docMk/>
            <pc:sldMk cId="213482428" sldId="287"/>
            <ac:spMk id="2" creationId="{4CFF19B7-94A3-4B62-8209-E5D62D7A4FD1}"/>
          </ac:spMkLst>
        </pc:spChg>
        <pc:spChg chg="mod">
          <ac:chgData name="동현" userId="7f6870f167d7bb59" providerId="LiveId" clId="{4B91B6D9-3811-4C7F-B3E4-410A285E2C4D}" dt="2022-04-27T12:22:27.381" v="1277" actId="20577"/>
          <ac:spMkLst>
            <pc:docMk/>
            <pc:sldMk cId="213482428" sldId="287"/>
            <ac:spMk id="3" creationId="{18A08542-7396-4A2F-856C-99C567A93F63}"/>
          </ac:spMkLst>
        </pc:spChg>
        <pc:picChg chg="add mod">
          <ac:chgData name="동현" userId="7f6870f167d7bb59" providerId="LiveId" clId="{4B91B6D9-3811-4C7F-B3E4-410A285E2C4D}" dt="2022-04-27T12:16:56.856" v="1162" actId="1076"/>
          <ac:picMkLst>
            <pc:docMk/>
            <pc:sldMk cId="213482428" sldId="287"/>
            <ac:picMk id="5" creationId="{BD276DB1-C33E-4FAD-9A74-6A9A622296DB}"/>
          </ac:picMkLst>
        </pc:picChg>
        <pc:picChg chg="add mod">
          <ac:chgData name="동현" userId="7f6870f167d7bb59" providerId="LiveId" clId="{4B91B6D9-3811-4C7F-B3E4-410A285E2C4D}" dt="2022-04-27T12:17:01.506" v="1164" actId="1076"/>
          <ac:picMkLst>
            <pc:docMk/>
            <pc:sldMk cId="213482428" sldId="287"/>
            <ac:picMk id="7" creationId="{7B43C7DB-3522-4114-AE5D-84F9B2E4CD95}"/>
          </ac:picMkLst>
        </pc:picChg>
      </pc:sldChg>
      <pc:sldChg chg="addSp delSp modSp new mod modTransition">
        <pc:chgData name="동현" userId="7f6870f167d7bb59" providerId="LiveId" clId="{4B91B6D9-3811-4C7F-B3E4-410A285E2C4D}" dt="2022-04-30T07:40:49.653" v="1495"/>
        <pc:sldMkLst>
          <pc:docMk/>
          <pc:sldMk cId="3778163229" sldId="288"/>
        </pc:sldMkLst>
        <pc:spChg chg="mod">
          <ac:chgData name="동현" userId="7f6870f167d7bb59" providerId="LiveId" clId="{4B91B6D9-3811-4C7F-B3E4-410A285E2C4D}" dt="2022-04-27T12:15:36.681" v="1072"/>
          <ac:spMkLst>
            <pc:docMk/>
            <pc:sldMk cId="3778163229" sldId="288"/>
            <ac:spMk id="2" creationId="{61249E54-B2A7-4C56-8B06-FBA7EFFCC30E}"/>
          </ac:spMkLst>
        </pc:spChg>
        <pc:spChg chg="mod">
          <ac:chgData name="동현" userId="7f6870f167d7bb59" providerId="LiveId" clId="{4B91B6D9-3811-4C7F-B3E4-410A285E2C4D}" dt="2022-04-27T12:17:54.306" v="1181"/>
          <ac:spMkLst>
            <pc:docMk/>
            <pc:sldMk cId="3778163229" sldId="288"/>
            <ac:spMk id="3" creationId="{DB558CE8-A0FE-4FDA-9547-D6DDDF86D9EB}"/>
          </ac:spMkLst>
        </pc:spChg>
        <pc:picChg chg="add del mod">
          <ac:chgData name="동현" userId="7f6870f167d7bb59" providerId="LiveId" clId="{4B91B6D9-3811-4C7F-B3E4-410A285E2C4D}" dt="2022-04-27T12:17:44.281" v="1170" actId="21"/>
          <ac:picMkLst>
            <pc:docMk/>
            <pc:sldMk cId="3778163229" sldId="288"/>
            <ac:picMk id="5" creationId="{068F2C3B-BA1E-4B91-A929-CFFBDCD88875}"/>
          </ac:picMkLst>
        </pc:picChg>
        <pc:picChg chg="add mod">
          <ac:chgData name="동현" userId="7f6870f167d7bb59" providerId="LiveId" clId="{4B91B6D9-3811-4C7F-B3E4-410A285E2C4D}" dt="2022-04-27T12:23:45.437" v="1279" actId="1076"/>
          <ac:picMkLst>
            <pc:docMk/>
            <pc:sldMk cId="3778163229" sldId="288"/>
            <ac:picMk id="7" creationId="{50DDE5F3-5EF0-44B6-BF60-F19ABE2716BE}"/>
          </ac:picMkLst>
        </pc:picChg>
        <pc:picChg chg="add mod">
          <ac:chgData name="동현" userId="7f6870f167d7bb59" providerId="LiveId" clId="{4B91B6D9-3811-4C7F-B3E4-410A285E2C4D}" dt="2022-04-27T12:24:07.306" v="1281" actId="1076"/>
          <ac:picMkLst>
            <pc:docMk/>
            <pc:sldMk cId="3778163229" sldId="288"/>
            <ac:picMk id="9" creationId="{FE447177-831D-42CE-A4B2-8B965CC91924}"/>
          </ac:picMkLst>
        </pc:picChg>
      </pc:sldChg>
      <pc:sldChg chg="addSp delSp modSp new mod modTransition">
        <pc:chgData name="동현" userId="7f6870f167d7bb59" providerId="LiveId" clId="{4B91B6D9-3811-4C7F-B3E4-410A285E2C4D}" dt="2022-04-30T07:40:49.653" v="1495"/>
        <pc:sldMkLst>
          <pc:docMk/>
          <pc:sldMk cId="3460453689" sldId="289"/>
        </pc:sldMkLst>
        <pc:spChg chg="mod">
          <ac:chgData name="동현" userId="7f6870f167d7bb59" providerId="LiveId" clId="{4B91B6D9-3811-4C7F-B3E4-410A285E2C4D}" dt="2022-04-27T13:07:51.229" v="1405"/>
          <ac:spMkLst>
            <pc:docMk/>
            <pc:sldMk cId="3460453689" sldId="289"/>
            <ac:spMk id="2" creationId="{D3602EE0-1971-4355-BB41-22B4D1EFAEFA}"/>
          </ac:spMkLst>
        </pc:spChg>
        <pc:spChg chg="mod">
          <ac:chgData name="동현" userId="7f6870f167d7bb59" providerId="LiveId" clId="{4B91B6D9-3811-4C7F-B3E4-410A285E2C4D}" dt="2022-04-27T13:00:53.539" v="1361" actId="20577"/>
          <ac:spMkLst>
            <pc:docMk/>
            <pc:sldMk cId="3460453689" sldId="289"/>
            <ac:spMk id="3" creationId="{ED60CDF7-8B3D-470D-AAF9-B0510B7E967B}"/>
          </ac:spMkLst>
        </pc:spChg>
        <pc:grpChg chg="mod">
          <ac:chgData name="동현" userId="7f6870f167d7bb59" providerId="LiveId" clId="{4B91B6D9-3811-4C7F-B3E4-410A285E2C4D}" dt="2022-04-30T07:32:00.547" v="1468"/>
          <ac:grpSpMkLst>
            <pc:docMk/>
            <pc:sldMk cId="3460453689" sldId="289"/>
            <ac:grpSpMk id="12" creationId="{AEFDE137-2994-4F4B-BD95-4EC7739AF401}"/>
          </ac:grpSpMkLst>
        </pc:grpChg>
        <pc:grpChg chg="del mod">
          <ac:chgData name="동현" userId="7f6870f167d7bb59" providerId="LiveId" clId="{4B91B6D9-3811-4C7F-B3E4-410A285E2C4D}" dt="2022-04-30T07:32:28.520" v="1480"/>
          <ac:grpSpMkLst>
            <pc:docMk/>
            <pc:sldMk cId="3460453689" sldId="289"/>
            <ac:grpSpMk id="18" creationId="{C86C7595-B6C1-46FE-84C6-28F60CCBF645}"/>
          </ac:grpSpMkLst>
        </pc:grpChg>
        <pc:grpChg chg="del mod">
          <ac:chgData name="동현" userId="7f6870f167d7bb59" providerId="LiveId" clId="{4B91B6D9-3811-4C7F-B3E4-410A285E2C4D}" dt="2022-04-30T07:32:29.170" v="1482"/>
          <ac:grpSpMkLst>
            <pc:docMk/>
            <pc:sldMk cId="3460453689" sldId="289"/>
            <ac:grpSpMk id="21" creationId="{6653C22D-877D-4FE5-AF76-FACD35992B43}"/>
          </ac:grpSpMkLst>
        </pc:grpChg>
        <pc:grpChg chg="del mod">
          <ac:chgData name="동현" userId="7f6870f167d7bb59" providerId="LiveId" clId="{4B91B6D9-3811-4C7F-B3E4-410A285E2C4D}" dt="2022-04-30T07:32:33.900" v="1489"/>
          <ac:grpSpMkLst>
            <pc:docMk/>
            <pc:sldMk cId="3460453689" sldId="289"/>
            <ac:grpSpMk id="23" creationId="{2DBFDF13-C450-4A2D-ADE0-54DE96923420}"/>
          </ac:grpSpMkLst>
        </pc:grpChg>
        <pc:grpChg chg="mod">
          <ac:chgData name="동현" userId="7f6870f167d7bb59" providerId="LiveId" clId="{4B91B6D9-3811-4C7F-B3E4-410A285E2C4D}" dt="2022-04-30T07:32:33.900" v="1489"/>
          <ac:grpSpMkLst>
            <pc:docMk/>
            <pc:sldMk cId="3460453689" sldId="289"/>
            <ac:grpSpMk id="30" creationId="{F55D16F3-B74B-4911-87FE-F11C1B40135E}"/>
          </ac:grpSpMkLst>
        </pc:grpChg>
        <pc:picChg chg="add del mod">
          <ac:chgData name="동현" userId="7f6870f167d7bb59" providerId="LiveId" clId="{4B91B6D9-3811-4C7F-B3E4-410A285E2C4D}" dt="2022-04-27T12:56:34.414" v="1343" actId="22"/>
          <ac:picMkLst>
            <pc:docMk/>
            <pc:sldMk cId="3460453689" sldId="289"/>
            <ac:picMk id="5" creationId="{01837C43-E85A-46EF-8A72-D5F46C74701F}"/>
          </ac:picMkLst>
        </pc:picChg>
        <pc:picChg chg="add mod">
          <ac:chgData name="동현" userId="7f6870f167d7bb59" providerId="LiveId" clId="{4B91B6D9-3811-4C7F-B3E4-410A285E2C4D}" dt="2022-04-27T13:00:59.282" v="1362" actId="1076"/>
          <ac:picMkLst>
            <pc:docMk/>
            <pc:sldMk cId="3460453689" sldId="289"/>
            <ac:picMk id="7" creationId="{30C1B95F-2BC5-47E7-A3B9-BE47903FA74B}"/>
          </ac:picMkLst>
        </pc:picChg>
        <pc:picChg chg="add mod">
          <ac:chgData name="동현" userId="7f6870f167d7bb59" providerId="LiveId" clId="{4B91B6D9-3811-4C7F-B3E4-410A285E2C4D}" dt="2022-04-27T13:01:43.143" v="1378" actId="1076"/>
          <ac:picMkLst>
            <pc:docMk/>
            <pc:sldMk cId="3460453689" sldId="289"/>
            <ac:picMk id="9" creationId="{3F95A43C-5A79-4CFB-80C7-BB48746976E5}"/>
          </ac:picMkLst>
        </pc:picChg>
        <pc:picChg chg="add mod">
          <ac:chgData name="동현" userId="7f6870f167d7bb59" providerId="LiveId" clId="{4B91B6D9-3811-4C7F-B3E4-410A285E2C4D}" dt="2022-04-27T13:49:15.136" v="1417" actId="1076"/>
          <ac:picMkLst>
            <pc:docMk/>
            <pc:sldMk cId="3460453689" sldId="289"/>
            <ac:picMk id="11" creationId="{5D989B93-071E-43A6-B8B0-F176DFEFB0CD}"/>
          </ac:picMkLst>
        </pc:picChg>
        <pc:picChg chg="add mod">
          <ac:chgData name="동현" userId="7f6870f167d7bb59" providerId="LiveId" clId="{4B91B6D9-3811-4C7F-B3E4-410A285E2C4D}" dt="2022-04-27T13:49:22.169" v="1420" actId="1076"/>
          <ac:picMkLst>
            <pc:docMk/>
            <pc:sldMk cId="3460453689" sldId="289"/>
            <ac:picMk id="13" creationId="{BAF7A4A8-A398-4BA2-BF2E-3822C2E39A54}"/>
          </ac:picMkLst>
        </pc:picChg>
        <pc:picChg chg="add mod">
          <ac:chgData name="동현" userId="7f6870f167d7bb59" providerId="LiveId" clId="{4B91B6D9-3811-4C7F-B3E4-410A285E2C4D}" dt="2022-04-27T13:49:24.298" v="1421" actId="1076"/>
          <ac:picMkLst>
            <pc:docMk/>
            <pc:sldMk cId="3460453689" sldId="289"/>
            <ac:picMk id="15" creationId="{9A63D9BC-33B7-4918-A4A7-7C73F150E93E}"/>
          </ac:picMkLst>
        </pc:picChg>
        <pc:picChg chg="add del mod">
          <ac:chgData name="동현" userId="7f6870f167d7bb59" providerId="LiveId" clId="{4B91B6D9-3811-4C7F-B3E4-410A285E2C4D}" dt="2022-04-27T13:49:05.424" v="1414" actId="21"/>
          <ac:picMkLst>
            <pc:docMk/>
            <pc:sldMk cId="3460453689" sldId="289"/>
            <ac:picMk id="17" creationId="{224E3576-4F55-4E3E-95D6-805BE195CD8E}"/>
          </ac:picMkLst>
        </pc:picChg>
        <pc:inkChg chg="add del">
          <ac:chgData name="동현" userId="7f6870f167d7bb59" providerId="LiveId" clId="{4B91B6D9-3811-4C7F-B3E4-410A285E2C4D}" dt="2022-04-30T07:31:37.102" v="1462" actId="9405"/>
          <ac:inkMkLst>
            <pc:docMk/>
            <pc:sldMk cId="3460453689" sldId="289"/>
            <ac:inkMk id="4" creationId="{8EAF9689-03FB-45A3-9751-DF201AAC4BF0}"/>
          </ac:inkMkLst>
        </pc:inkChg>
        <pc:inkChg chg="add del">
          <ac:chgData name="동현" userId="7f6870f167d7bb59" providerId="LiveId" clId="{4B91B6D9-3811-4C7F-B3E4-410A285E2C4D}" dt="2022-04-30T07:31:36.513" v="1461" actId="9405"/>
          <ac:inkMkLst>
            <pc:docMk/>
            <pc:sldMk cId="3460453689" sldId="289"/>
            <ac:inkMk id="5" creationId="{3E5F1D32-E2B5-4737-A31C-61074F5E2BFF}"/>
          </ac:inkMkLst>
        </pc:inkChg>
        <pc:inkChg chg="add del mod">
          <ac:chgData name="동현" userId="7f6870f167d7bb59" providerId="LiveId" clId="{4B91B6D9-3811-4C7F-B3E4-410A285E2C4D}" dt="2022-04-30T07:32:11.501" v="1472" actId="9405"/>
          <ac:inkMkLst>
            <pc:docMk/>
            <pc:sldMk cId="3460453689" sldId="289"/>
            <ac:inkMk id="6" creationId="{D60C9E84-CA90-4356-BA38-DA770785CB04}"/>
          </ac:inkMkLst>
        </pc:inkChg>
        <pc:inkChg chg="add del mod">
          <ac:chgData name="동현" userId="7f6870f167d7bb59" providerId="LiveId" clId="{4B91B6D9-3811-4C7F-B3E4-410A285E2C4D}" dt="2022-04-30T07:32:00.702" v="1469" actId="9405"/>
          <ac:inkMkLst>
            <pc:docMk/>
            <pc:sldMk cId="3460453689" sldId="289"/>
            <ac:inkMk id="8" creationId="{554DACEF-1957-4590-B6A7-572E9E64715A}"/>
          </ac:inkMkLst>
        </pc:inkChg>
        <pc:inkChg chg="add del mod">
          <ac:chgData name="동현" userId="7f6870f167d7bb59" providerId="LiveId" clId="{4B91B6D9-3811-4C7F-B3E4-410A285E2C4D}" dt="2022-04-30T07:32:00.547" v="1468"/>
          <ac:inkMkLst>
            <pc:docMk/>
            <pc:sldMk cId="3460453689" sldId="289"/>
            <ac:inkMk id="10" creationId="{8DA5F014-4378-40F1-BBE4-A6AC19F2B767}"/>
          </ac:inkMkLst>
        </pc:inkChg>
        <pc:inkChg chg="add del">
          <ac:chgData name="동현" userId="7f6870f167d7bb59" providerId="LiveId" clId="{4B91B6D9-3811-4C7F-B3E4-410A285E2C4D}" dt="2022-04-30T07:32:11.251" v="1471" actId="9405"/>
          <ac:inkMkLst>
            <pc:docMk/>
            <pc:sldMk cId="3460453689" sldId="289"/>
            <ac:inkMk id="14" creationId="{770B2FE2-65B5-4F72-B802-EA4EDAF3F754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16" creationId="{1E78FB65-219A-4F56-94C0-C1FA624EE2C2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17" creationId="{750EDA84-D864-4587-A9EA-9ABDDF7772B4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19" creationId="{A692965E-85CD-4A3A-993C-C88CFCEC15DA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0" creationId="{EE0C20E5-1928-4EA6-B990-99AE5E5FA1FD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2" creationId="{304CF056-9046-4DB2-8A61-A828A854D159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4" creationId="{554341D7-4F75-4E59-88A2-37B75DEB80D5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5" creationId="{545CE780-5FD9-41AF-B630-2806BD19823D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6" creationId="{4E1C4F0C-1CD8-4F93-A538-8428C5CFD7BF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7" creationId="{7030C0F7-6564-4CAF-8AD9-1321C0BECEA7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8" creationId="{4F778906-7D9F-4ED6-A9FC-415FEDFFEA1B}"/>
          </ac:inkMkLst>
        </pc:inkChg>
        <pc:inkChg chg="add mod">
          <ac:chgData name="동현" userId="7f6870f167d7bb59" providerId="LiveId" clId="{4B91B6D9-3811-4C7F-B3E4-410A285E2C4D}" dt="2022-04-30T07:32:33.900" v="1489"/>
          <ac:inkMkLst>
            <pc:docMk/>
            <pc:sldMk cId="3460453689" sldId="289"/>
            <ac:inkMk id="29" creationId="{E12562DA-F48E-4121-95B5-4682A2EB83E8}"/>
          </ac:inkMkLst>
        </pc:inkChg>
      </pc:sldChg>
      <pc:sldChg chg="addSp modSp new mod modTransition">
        <pc:chgData name="동현" userId="7f6870f167d7bb59" providerId="LiveId" clId="{4B91B6D9-3811-4C7F-B3E4-410A285E2C4D}" dt="2022-04-30T07:40:49.653" v="1495"/>
        <pc:sldMkLst>
          <pc:docMk/>
          <pc:sldMk cId="3886854515" sldId="290"/>
        </pc:sldMkLst>
        <pc:spChg chg="mod">
          <ac:chgData name="동현" userId="7f6870f167d7bb59" providerId="LiveId" clId="{4B91B6D9-3811-4C7F-B3E4-410A285E2C4D}" dt="2022-04-27T13:07:41.711" v="1389" actId="20577"/>
          <ac:spMkLst>
            <pc:docMk/>
            <pc:sldMk cId="3886854515" sldId="290"/>
            <ac:spMk id="2" creationId="{EFC6D994-9F89-4826-BEFD-4F1942E34CDB}"/>
          </ac:spMkLst>
        </pc:spChg>
        <pc:picChg chg="add mod">
          <ac:chgData name="동현" userId="7f6870f167d7bb59" providerId="LiveId" clId="{4B91B6D9-3811-4C7F-B3E4-410A285E2C4D}" dt="2022-04-27T13:46:40.833" v="1407" actId="1076"/>
          <ac:picMkLst>
            <pc:docMk/>
            <pc:sldMk cId="3886854515" sldId="290"/>
            <ac:picMk id="5" creationId="{B5C43613-E4BF-4C98-98E3-2D9159496800}"/>
          </ac:picMkLst>
        </pc:picChg>
        <pc:picChg chg="add mod">
          <ac:chgData name="동현" userId="7f6870f167d7bb59" providerId="LiveId" clId="{4B91B6D9-3811-4C7F-B3E4-410A285E2C4D}" dt="2022-04-27T13:47:02.448" v="1409" actId="1076"/>
          <ac:picMkLst>
            <pc:docMk/>
            <pc:sldMk cId="3886854515" sldId="290"/>
            <ac:picMk id="7" creationId="{CCABEC10-8A94-4656-8119-1F72D5C53BFE}"/>
          </ac:picMkLst>
        </pc:picChg>
        <pc:picChg chg="add mod">
          <ac:chgData name="동현" userId="7f6870f167d7bb59" providerId="LiveId" clId="{4B91B6D9-3811-4C7F-B3E4-410A285E2C4D}" dt="2022-04-27T13:47:29.753" v="1411" actId="1076"/>
          <ac:picMkLst>
            <pc:docMk/>
            <pc:sldMk cId="3886854515" sldId="290"/>
            <ac:picMk id="9" creationId="{2D37CBB7-DB9F-4635-B057-685BA9424BA2}"/>
          </ac:picMkLst>
        </pc:picChg>
        <pc:picChg chg="add mod">
          <ac:chgData name="동현" userId="7f6870f167d7bb59" providerId="LiveId" clId="{4B91B6D9-3811-4C7F-B3E4-410A285E2C4D}" dt="2022-04-27T13:47:50.200" v="1413" actId="1076"/>
          <ac:picMkLst>
            <pc:docMk/>
            <pc:sldMk cId="3886854515" sldId="290"/>
            <ac:picMk id="11" creationId="{1DD92600-6B84-4258-8EF3-3762CB9F77E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40:51.742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31.384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31.957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32.892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25.623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26.279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27.058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27.760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28.625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29.395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30.034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07:32:30.594"/>
    </inkml:context>
    <inkml:brush xml:id="br0">
      <inkml:brushProperty name="width" value="0.35" units="cm"/>
      <inkml:brushProperty name="height" value="0.35" units="cm"/>
      <inkml:brushProperty name="color" value="#1C1C1C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customXml" Target="../ink/ink10.xml"/><Relationship Id="rId2" Type="http://schemas.openxmlformats.org/officeDocument/2006/relationships/image" Target="../media/image16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5" Type="http://schemas.openxmlformats.org/officeDocument/2006/relationships/image" Target="../media/image19.png"/><Relationship Id="rId15" Type="http://schemas.openxmlformats.org/officeDocument/2006/relationships/customXml" Target="../ink/ink8.xml"/><Relationship Id="rId10" Type="http://schemas.openxmlformats.org/officeDocument/2006/relationships/image" Target="../media/image3.png"/><Relationship Id="rId19" Type="http://schemas.openxmlformats.org/officeDocument/2006/relationships/customXml" Target="../ink/ink12.xml"/><Relationship Id="rId4" Type="http://schemas.openxmlformats.org/officeDocument/2006/relationships/image" Target="../media/image18.png"/><Relationship Id="rId9" Type="http://schemas.openxmlformats.org/officeDocument/2006/relationships/customXml" Target="../ink/ink3.xml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스택</a:t>
            </a:r>
            <a:r>
              <a:rPr lang="en-US" altLang="ko-KR" dirty="0"/>
              <a:t>,</a:t>
            </a:r>
            <a:r>
              <a:rPr lang="ko-KR" altLang="en-US" dirty="0"/>
              <a:t>큐</a:t>
            </a:r>
            <a:r>
              <a:rPr lang="en-US" altLang="ko-KR" dirty="0"/>
              <a:t>,</a:t>
            </a:r>
            <a:r>
              <a:rPr lang="ko-KR" altLang="en-US" dirty="0"/>
              <a:t>연결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https://www.youtube.com/watch?v=1aDKJFDW4Mg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E457854-AF7F-4ACC-82CB-3F313EA5F954}"/>
                  </a:ext>
                </a:extLst>
              </p14:cNvPr>
              <p14:cNvContentPartPr/>
              <p14:nvPr/>
            </p14:nvContentPartPr>
            <p14:xfrm>
              <a:off x="-560131" y="2006001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E457854-AF7F-4ACC-82CB-3F313EA5F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22771" y="194336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B8D4-0629-4DB5-BFA4-20014DEC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CDACC-6669-4AB3-9214-51F2C9488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큐의 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insert(int)</a:t>
            </a:r>
          </a:p>
          <a:p>
            <a:pPr marL="0" indent="0">
              <a:buNone/>
            </a:pPr>
            <a:r>
              <a:rPr lang="en-US" altLang="ko-KR" dirty="0"/>
              <a:t>      : </a:t>
            </a:r>
            <a:r>
              <a:rPr lang="ko-KR" altLang="en-US" dirty="0"/>
              <a:t>큐에 데이터를 넣는다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remove()</a:t>
            </a:r>
          </a:p>
          <a:p>
            <a:pPr marL="0" indent="0">
              <a:buNone/>
            </a:pPr>
            <a:r>
              <a:rPr lang="en-US" altLang="ko-KR" dirty="0"/>
              <a:t>      : </a:t>
            </a:r>
            <a:r>
              <a:rPr lang="ko-KR" altLang="en-US" dirty="0"/>
              <a:t>큐에서 데이터를 삭제한다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7A73BD-FAFB-4E75-9495-E9F9191F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32" y="3813373"/>
            <a:ext cx="6669602" cy="109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B38F72-F349-4C7F-8A54-A69BF980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79" y="5345596"/>
            <a:ext cx="6309907" cy="13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6D994-9F89-4826-BEFD-4F1942E3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_</a:t>
            </a:r>
            <a:r>
              <a:rPr lang="ko-KR" altLang="en-US" dirty="0"/>
              <a:t>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9EACC-2527-4810-ABA8-D88B1261E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C43613-E4BF-4C98-98E3-2D915949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4496190" cy="2156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ABEC10-8A94-4656-8119-1F72D5C5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4" y="3309172"/>
            <a:ext cx="4206605" cy="38865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37CBB7-DB9F-4635-B057-685BA942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839" y="1174993"/>
            <a:ext cx="3596952" cy="47476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D92600-6B84-4258-8EF3-3762CB9F7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977" y="1167766"/>
            <a:ext cx="2606266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5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: </a:t>
            </a:r>
            <a:r>
              <a:rPr lang="ko-KR" altLang="en-US" dirty="0"/>
              <a:t>위로 쌓아서 올리는 의미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LIFO(Last-In First-Out):</a:t>
            </a:r>
            <a:r>
              <a:rPr lang="ko-KR" altLang="en-US" dirty="0"/>
              <a:t>가장 최근에 들어온 데이터가 가장 먼저 </a:t>
            </a:r>
            <a:r>
              <a:rPr lang="en-US" altLang="ko-KR" dirty="0"/>
              <a:t>OUT</a:t>
            </a:r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데이터를 한쪽에서만 넣고 뺄 수 있는 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A62562-13C4-4D9A-AD68-2AB2E3131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45" y="3200399"/>
            <a:ext cx="4023709" cy="2747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65596D-AF4D-4F8B-A85A-56579742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079" y="2864819"/>
            <a:ext cx="2309697" cy="32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96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C594C-C8AD-4BBB-9C1C-779919E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816DA-EC34-450A-BE79-4472E89A1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  <a:r>
              <a:rPr lang="en-US" altLang="ko-KR" dirty="0"/>
              <a:t>: </a:t>
            </a:r>
            <a:r>
              <a:rPr lang="ko-KR" altLang="en-US" dirty="0"/>
              <a:t>먼저 들어온 데이터가 가장 먼저 나가는 구조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FIFO(First-In First-Out): </a:t>
            </a:r>
            <a:r>
              <a:rPr lang="ko-KR" altLang="en-US" dirty="0"/>
              <a:t>가장 먼저 들어온 데이터가 가장 먼저 </a:t>
            </a:r>
            <a:r>
              <a:rPr lang="en-US" altLang="ko-KR" dirty="0"/>
              <a:t>OUT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1AB81C-8B0B-4C9A-98FC-72373E6CB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97" y="2948211"/>
            <a:ext cx="6670946" cy="1101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DA6A17-DEC4-4F2C-93F9-9E8DEB80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58" y="4542039"/>
            <a:ext cx="6309907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C88A7-DA20-40F3-8372-280273AE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F5D51-A11B-4546-8D8A-274E97AAE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/>
          <a:lstStyle/>
          <a:p>
            <a:r>
              <a:rPr lang="ko-KR" altLang="en-US" dirty="0"/>
              <a:t>큐의 종류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선형 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원형 큐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덱</a:t>
            </a:r>
            <a:r>
              <a:rPr lang="en-US" altLang="ko-KR" dirty="0"/>
              <a:t>(deque: double-ended queue)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34424C-B62B-4190-9398-C1A92C52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45" y="1884785"/>
            <a:ext cx="2641639" cy="9291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957EB4-7547-4788-8E72-D0709E3BC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12" y="2241777"/>
            <a:ext cx="1872625" cy="21902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5E6860-9F76-42DB-B7E6-1A01A2E9B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55" y="4777616"/>
            <a:ext cx="4320914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7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F19B7-94A3-4B62-8209-E5D62D7A4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08542-7396-4A2F-856C-99C567A93F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리스트는 노드</a:t>
            </a:r>
            <a:r>
              <a:rPr lang="en-US" altLang="ko-KR" dirty="0"/>
              <a:t>(node)</a:t>
            </a:r>
            <a:r>
              <a:rPr lang="ko-KR" altLang="en-US" dirty="0"/>
              <a:t>들로 구성되어 있음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노드는 데이터 필드와 링크 필드로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데이터 필드</a:t>
            </a:r>
            <a:r>
              <a:rPr lang="en-US" altLang="ko-KR" dirty="0"/>
              <a:t>: </a:t>
            </a:r>
            <a:r>
              <a:rPr lang="ko-KR" altLang="en-US" dirty="0"/>
              <a:t>리스트의 데이터</a:t>
            </a:r>
            <a:r>
              <a:rPr lang="en-US" altLang="ko-KR" dirty="0"/>
              <a:t>, </a:t>
            </a:r>
            <a:r>
              <a:rPr lang="ko-KR" altLang="en-US" dirty="0"/>
              <a:t>즉 데이터 값을 저장하는 필드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링크 필드</a:t>
            </a:r>
            <a:r>
              <a:rPr lang="en-US" altLang="ko-KR" dirty="0"/>
              <a:t>: </a:t>
            </a:r>
            <a:r>
              <a:rPr lang="ko-KR" altLang="en-US" dirty="0"/>
              <a:t>다른 노드의 주소 값을 저장하는 필드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76DB1-C33E-4FAD-9A74-6A9A6222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2" y="4105470"/>
            <a:ext cx="3939881" cy="1875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43C7DB-3522-4114-AE5D-84F9B2E4C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80" y="4082522"/>
            <a:ext cx="3680779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9E54-B2A7-4C56-8B06-FBA7EFFC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558CE8-A0FE-4FDA-9547-D6DDDF86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연결 리스트의 종류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DDE5F3-5EF0-44B6-BF60-F19ABE271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103" y="1152525"/>
            <a:ext cx="6538527" cy="31320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447177-831D-42CE-A4B2-8B965CC91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751" y="4815719"/>
            <a:ext cx="7132938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6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5CD42-9BD3-4E55-BA78-6E196349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E882F9-FF77-451B-B879-43B66C21C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스택의 연산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Push(): </a:t>
            </a:r>
            <a:r>
              <a:rPr lang="ko-KR" altLang="en-US" dirty="0"/>
              <a:t>스택에 데이터를 추가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Pop(): </a:t>
            </a:r>
            <a:r>
              <a:rPr lang="ko-KR" altLang="en-US" dirty="0"/>
              <a:t>스택에서 데이터를 삭제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3FE4F-505E-4430-92C1-E89424D3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994" y="3076056"/>
            <a:ext cx="733107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2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EE0-1971-4355-BB41-22B4D1E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_</a:t>
            </a:r>
            <a:r>
              <a:rPr lang="ko-KR" altLang="en-US" dirty="0"/>
              <a:t>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0CDF7-8B3D-470D-AAF9-B0510B7E96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C1B95F-2BC5-47E7-A3B9-BE47903F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8" y="915314"/>
            <a:ext cx="2377646" cy="29110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95A43C-5A79-4CFB-80C7-BB487469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3" y="3826406"/>
            <a:ext cx="2149026" cy="33149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989B93-071E-43A6-B8B0-F176DFEFB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530" y="841799"/>
            <a:ext cx="3124471" cy="30635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F7A4A8-A398-4BA2-BF2E-3822C2E39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557" y="818937"/>
            <a:ext cx="3429297" cy="30863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63D9BC-33B7-4918-A4A7-7C73F150E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705" y="3167878"/>
            <a:ext cx="3871295" cy="3779848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5D16F3-B74B-4911-87FE-F11C1B40135E}"/>
              </a:ext>
            </a:extLst>
          </p:cNvPr>
          <p:cNvGrpSpPr/>
          <p:nvPr/>
        </p:nvGrpSpPr>
        <p:grpSpPr>
          <a:xfrm>
            <a:off x="857909" y="4217334"/>
            <a:ext cx="775080" cy="102960"/>
            <a:chOff x="857909" y="4217334"/>
            <a:chExt cx="77508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78FB65-219A-4F56-94C0-C1FA624EE2C2}"/>
                    </a:ext>
                  </a:extLst>
                </p14:cNvPr>
                <p14:cNvContentPartPr/>
                <p14:nvPr/>
              </p14:nvContentPartPr>
              <p14:xfrm>
                <a:off x="857909" y="4292214"/>
                <a:ext cx="36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78FB65-219A-4F56-94C0-C1FA624EE2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269" y="42292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50EDA84-D864-4587-A9EA-9ABDDF7772B4}"/>
                    </a:ext>
                  </a:extLst>
                </p14:cNvPr>
                <p14:cNvContentPartPr/>
                <p14:nvPr/>
              </p14:nvContentPartPr>
              <p14:xfrm>
                <a:off x="942149" y="4301214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50EDA84-D864-4587-A9EA-9ABDDF7772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9509" y="42385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692965E-85CD-4A3A-993C-C88CFCEC15DA}"/>
                    </a:ext>
                  </a:extLst>
                </p14:cNvPr>
                <p14:cNvContentPartPr/>
                <p14:nvPr/>
              </p14:nvContentPartPr>
              <p14:xfrm>
                <a:off x="1054109" y="4310574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692965E-85CD-4A3A-993C-C88CFCEC15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1469" y="42479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E0C20E5-1928-4EA6-B990-99AE5E5FA1FD}"/>
                    </a:ext>
                  </a:extLst>
                </p14:cNvPr>
                <p14:cNvContentPartPr/>
                <p14:nvPr/>
              </p14:nvContentPartPr>
              <p14:xfrm>
                <a:off x="1147709" y="4292214"/>
                <a:ext cx="3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E0C20E5-1928-4EA6-B990-99AE5E5FA1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4709" y="42292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04CF056-9046-4DB2-8A61-A828A854D159}"/>
                    </a:ext>
                  </a:extLst>
                </p14:cNvPr>
                <p14:cNvContentPartPr/>
                <p14:nvPr/>
              </p14:nvContentPartPr>
              <p14:xfrm>
                <a:off x="1222229" y="4282494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04CF056-9046-4DB2-8A61-A828A854D1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9229" y="421949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54341D7-4F75-4E59-88A2-37B75DEB80D5}"/>
                    </a:ext>
                  </a:extLst>
                </p14:cNvPr>
                <p14:cNvContentPartPr/>
                <p14:nvPr/>
              </p14:nvContentPartPr>
              <p14:xfrm>
                <a:off x="1380989" y="4310574"/>
                <a:ext cx="36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54341D7-4F75-4E59-88A2-37B75DEB80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7989" y="42479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45CE780-5FD9-41AF-B630-2806BD19823D}"/>
                    </a:ext>
                  </a:extLst>
                </p14:cNvPr>
                <p14:cNvContentPartPr/>
                <p14:nvPr/>
              </p14:nvContentPartPr>
              <p14:xfrm>
                <a:off x="1343549" y="4254774"/>
                <a:ext cx="360" cy="3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45CE780-5FD9-41AF-B630-2806BD1982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80549" y="419177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E1C4F0C-1CD8-4F93-A538-8428C5CFD7BF}"/>
                    </a:ext>
                  </a:extLst>
                </p14:cNvPr>
                <p14:cNvContentPartPr/>
                <p14:nvPr/>
              </p14:nvContentPartPr>
              <p14:xfrm>
                <a:off x="1539749" y="4245414"/>
                <a:ext cx="360" cy="3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E1C4F0C-1CD8-4F93-A538-8428C5CFD7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6749" y="418241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030C0F7-6564-4CAF-8AD9-1321C0BECEA7}"/>
                    </a:ext>
                  </a:extLst>
                </p14:cNvPr>
                <p14:cNvContentPartPr/>
                <p14:nvPr/>
              </p14:nvContentPartPr>
              <p14:xfrm>
                <a:off x="1483589" y="4217334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030C0F7-6564-4CAF-8AD9-1321C0BECE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20949" y="41543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F778906-7D9F-4ED6-A9FC-415FEDFFEA1B}"/>
                    </a:ext>
                  </a:extLst>
                </p14:cNvPr>
                <p14:cNvContentPartPr/>
                <p14:nvPr/>
              </p14:nvContentPartPr>
              <p14:xfrm>
                <a:off x="1632629" y="4319934"/>
                <a:ext cx="360" cy="3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F778906-7D9F-4ED6-A9FC-415FEDFFEA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69629" y="42569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12562DA-F48E-4121-95B5-4682A2EB83E8}"/>
                    </a:ext>
                  </a:extLst>
                </p14:cNvPr>
                <p14:cNvContentPartPr/>
                <p14:nvPr/>
              </p14:nvContentPartPr>
              <p14:xfrm>
                <a:off x="1072829" y="4319934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12562DA-F48E-4121-95B5-4682A2EB8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9829" y="425693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04536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190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자료구조(스택,큐,연결 리스트)</vt:lpstr>
      <vt:lpstr>PowerPoint 프레젠테이션</vt:lpstr>
      <vt:lpstr>스택</vt:lpstr>
      <vt:lpstr>큐</vt:lpstr>
      <vt:lpstr>큐</vt:lpstr>
      <vt:lpstr>연결 리스트</vt:lpstr>
      <vt:lpstr>연결 리스트</vt:lpstr>
      <vt:lpstr>스택</vt:lpstr>
      <vt:lpstr>스택_코드</vt:lpstr>
      <vt:lpstr>큐</vt:lpstr>
      <vt:lpstr>큐_코드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64</cp:revision>
  <dcterms:created xsi:type="dcterms:W3CDTF">2019-03-05T04:29:07Z</dcterms:created>
  <dcterms:modified xsi:type="dcterms:W3CDTF">2022-04-30T22:54:29Z</dcterms:modified>
</cp:coreProperties>
</file>