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30"/>
  </p:notesMasterIdLst>
  <p:handoutMasterIdLst>
    <p:handoutMasterId r:id="rId31"/>
  </p:handoutMasterIdLst>
  <p:sldIdLst>
    <p:sldId id="269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27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BD116-B266-AA4B-99B7-6ACC87468F7D}" v="24" dt="2020-01-20T15:25:36.482"/>
    <p1510:client id="{A7BDE925-F5B4-484F-9DD1-CDA41260571A}" v="352" dt="2020-01-20T13:29:30.206"/>
    <p1510:client id="{B735F8CA-4E9A-3553-DC72-83B55B7B978C}" v="455" dt="2020-01-20T02:34:32.0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701"/>
  </p:normalViewPr>
  <p:slideViewPr>
    <p:cSldViewPr snapToGrid="0">
      <p:cViewPr varScale="1">
        <p:scale>
          <a:sx n="133" d="100"/>
          <a:sy n="133" d="100"/>
        </p:scale>
        <p:origin x="12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30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S::amdjd0704@hansung.ac.kr::185f8337-2247-4f37-8bdb-f28dabdaedae" providerId="AD" clId="Web-{B735F8CA-4E9A-3553-DC72-83B55B7B978C}"/>
    <pc:docChg chg="addSld delSld modSld sldOrd">
      <pc:chgData name="김현준" userId="S::amdjd0704@hansung.ac.kr::185f8337-2247-4f37-8bdb-f28dabdaedae" providerId="AD" clId="Web-{B735F8CA-4E9A-3553-DC72-83B55B7B978C}" dt="2020-01-20T02:34:32.038" v="462" actId="1076"/>
      <pc:docMkLst>
        <pc:docMk/>
      </pc:docMkLst>
      <pc:sldChg chg="modSp">
        <pc:chgData name="김현준" userId="S::amdjd0704@hansung.ac.kr::185f8337-2247-4f37-8bdb-f28dabdaedae" providerId="AD" clId="Web-{B735F8CA-4E9A-3553-DC72-83B55B7B978C}" dt="2020-01-20T02:26:38.980" v="344" actId="20577"/>
        <pc:sldMkLst>
          <pc:docMk/>
          <pc:sldMk cId="20776081" sldId="280"/>
        </pc:sldMkLst>
        <pc:spChg chg="mod">
          <ac:chgData name="김현준" userId="S::amdjd0704@hansung.ac.kr::185f8337-2247-4f37-8bdb-f28dabdaedae" providerId="AD" clId="Web-{B735F8CA-4E9A-3553-DC72-83B55B7B978C}" dt="2020-01-19T08:57:22.342" v="0" actId="20577"/>
          <ac:spMkLst>
            <pc:docMk/>
            <pc:sldMk cId="20776081" sldId="28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26:38.980" v="344" actId="20577"/>
          <ac:spMkLst>
            <pc:docMk/>
            <pc:sldMk cId="20776081" sldId="280"/>
            <ac:spMk id="3" creationId="{00000000-0000-0000-0000-000000000000}"/>
          </ac:spMkLst>
        </pc:spChg>
      </pc:sldChg>
      <pc:sldChg chg="modSp add del replId">
        <pc:chgData name="김현준" userId="S::amdjd0704@hansung.ac.kr::185f8337-2247-4f37-8bdb-f28dabdaedae" providerId="AD" clId="Web-{B735F8CA-4E9A-3553-DC72-83B55B7B978C}" dt="2020-01-20T02:24:47.684" v="324"/>
        <pc:sldMkLst>
          <pc:docMk/>
          <pc:sldMk cId="4261239611" sldId="281"/>
        </pc:sldMkLst>
        <pc:spChg chg="mod">
          <ac:chgData name="김현준" userId="S::amdjd0704@hansung.ac.kr::185f8337-2247-4f37-8bdb-f28dabdaedae" providerId="AD" clId="Web-{B735F8CA-4E9A-3553-DC72-83B55B7B978C}" dt="2020-01-19T09:46:23.300" v="68" actId="20577"/>
          <ac:spMkLst>
            <pc:docMk/>
            <pc:sldMk cId="4261239611" sldId="281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8:58:51.295" v="18" actId="20577"/>
        <pc:sldMkLst>
          <pc:docMk/>
          <pc:sldMk cId="3352508391" sldId="282"/>
        </pc:sldMkLst>
        <pc:spChg chg="mod">
          <ac:chgData name="김현준" userId="S::amdjd0704@hansung.ac.kr::185f8337-2247-4f37-8bdb-f28dabdaedae" providerId="AD" clId="Web-{B735F8CA-4E9A-3553-DC72-83B55B7B978C}" dt="2020-01-19T08:58:51.295" v="18" actId="20577"/>
          <ac:spMkLst>
            <pc:docMk/>
            <pc:sldMk cId="3352508391" sldId="282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09:08.404" v="57" actId="20577"/>
        <pc:sldMkLst>
          <pc:docMk/>
          <pc:sldMk cId="141820797" sldId="283"/>
        </pc:sldMkLst>
        <pc:spChg chg="mod">
          <ac:chgData name="김현준" userId="S::amdjd0704@hansung.ac.kr::185f8337-2247-4f37-8bdb-f28dabdaedae" providerId="AD" clId="Web-{B735F8CA-4E9A-3553-DC72-83B55B7B978C}" dt="2020-01-19T09:06:52.537" v="52" actId="20577"/>
          <ac:spMkLst>
            <pc:docMk/>
            <pc:sldMk cId="141820797" sldId="283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09:09:08.404" v="57" actId="20577"/>
          <ac:spMkLst>
            <pc:docMk/>
            <pc:sldMk cId="141820797" sldId="28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46:19.690" v="64" actId="20577"/>
        <pc:sldMkLst>
          <pc:docMk/>
          <pc:sldMk cId="1905090921" sldId="284"/>
        </pc:sldMkLst>
        <pc:spChg chg="mod">
          <ac:chgData name="김현준" userId="S::amdjd0704@hansung.ac.kr::185f8337-2247-4f37-8bdb-f28dabdaedae" providerId="AD" clId="Web-{B735F8CA-4E9A-3553-DC72-83B55B7B978C}" dt="2020-01-19T09:46:19.690" v="64" actId="20577"/>
          <ac:spMkLst>
            <pc:docMk/>
            <pc:sldMk cId="1905090921" sldId="284"/>
            <ac:spMk id="2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19T09:46:33.487" v="72"/>
        <pc:sldMkLst>
          <pc:docMk/>
          <pc:sldMk cId="2836028021" sldId="285"/>
        </pc:sldMkLst>
      </pc:sldChg>
      <pc:sldChg chg="add del replId">
        <pc:chgData name="김현준" userId="S::amdjd0704@hansung.ac.kr::185f8337-2247-4f37-8bdb-f28dabdaedae" providerId="AD" clId="Web-{B735F8CA-4E9A-3553-DC72-83B55B7B978C}" dt="2020-01-19T09:46:30.722" v="71"/>
        <pc:sldMkLst>
          <pc:docMk/>
          <pc:sldMk cId="3291584266" sldId="285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5.237" v="73"/>
        <pc:sldMkLst>
          <pc:docMk/>
          <pc:sldMk cId="1395829484" sldId="286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7.721" v="74"/>
        <pc:sldMkLst>
          <pc:docMk/>
          <pc:sldMk cId="372196066" sldId="287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49.090" v="325"/>
        <pc:sldMkLst>
          <pc:docMk/>
          <pc:sldMk cId="2639841804" sldId="288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50.606" v="326"/>
        <pc:sldMkLst>
          <pc:docMk/>
          <pc:sldMk cId="1124893634" sldId="289"/>
        </pc:sldMkLst>
      </pc:sldChg>
      <pc:sldChg chg="modSp add replId">
        <pc:chgData name="김현준" userId="S::amdjd0704@hansung.ac.kr::185f8337-2247-4f37-8bdb-f28dabdaedae" providerId="AD" clId="Web-{B735F8CA-4E9A-3553-DC72-83B55B7B978C}" dt="2020-01-19T15:06:31.027" v="198" actId="20577"/>
        <pc:sldMkLst>
          <pc:docMk/>
          <pc:sldMk cId="1183504420" sldId="290"/>
        </pc:sldMkLst>
        <pc:spChg chg="mod">
          <ac:chgData name="김현준" userId="S::amdjd0704@hansung.ac.kr::185f8337-2247-4f37-8bdb-f28dabdaedae" providerId="AD" clId="Web-{B735F8CA-4E9A-3553-DC72-83B55B7B978C}" dt="2020-01-19T15:05:03.606" v="80" actId="20577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15:06:31.027" v="198" actId="20577"/>
          <ac:spMkLst>
            <pc:docMk/>
            <pc:sldMk cId="1183504420" sldId="290"/>
            <ac:spMk id="3" creationId="{00000000-0000-0000-0000-000000000000}"/>
          </ac:spMkLst>
        </pc:spChg>
      </pc:sldChg>
      <pc:sldChg chg="addSp modSp add ord replId">
        <pc:chgData name="김현준" userId="S::amdjd0704@hansung.ac.kr::185f8337-2247-4f37-8bdb-f28dabdaedae" providerId="AD" clId="Web-{B735F8CA-4E9A-3553-DC72-83B55B7B978C}" dt="2020-01-20T02:34:32.038" v="462" actId="1076"/>
        <pc:sldMkLst>
          <pc:docMk/>
          <pc:sldMk cId="3994635336" sldId="291"/>
        </pc:sldMkLst>
        <pc:spChg chg="mod">
          <ac:chgData name="김현준" userId="S::amdjd0704@hansung.ac.kr::185f8337-2247-4f37-8bdb-f28dabdaedae" providerId="AD" clId="Web-{B735F8CA-4E9A-3553-DC72-83B55B7B978C}" dt="2020-01-20T02:27:10.089" v="382" actId="20577"/>
          <ac:spMkLst>
            <pc:docMk/>
            <pc:sldMk cId="3994635336" sldId="291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33:17.305" v="448" actId="20577"/>
          <ac:spMkLst>
            <pc:docMk/>
            <pc:sldMk cId="3994635336" sldId="291"/>
            <ac:spMk id="3" creationId="{00000000-0000-0000-0000-000000000000}"/>
          </ac:spMkLst>
        </pc:spChg>
        <pc:picChg chg="add mod">
          <ac:chgData name="김현준" userId="S::amdjd0704@hansung.ac.kr::185f8337-2247-4f37-8bdb-f28dabdaedae" providerId="AD" clId="Web-{B735F8CA-4E9A-3553-DC72-83B55B7B978C}" dt="2020-01-20T02:34:32.038" v="462" actId="1076"/>
          <ac:picMkLst>
            <pc:docMk/>
            <pc:sldMk cId="3994635336" sldId="291"/>
            <ac:picMk id="4" creationId="{62C0AFF0-4F13-4AC7-9972-1A2DE315EB2B}"/>
          </ac:picMkLst>
        </pc:picChg>
      </pc:sldChg>
      <pc:sldChg chg="modSp add replId">
        <pc:chgData name="김현준" userId="S::amdjd0704@hansung.ac.kr::185f8337-2247-4f37-8bdb-f28dabdaedae" providerId="AD" clId="Web-{B735F8CA-4E9A-3553-DC72-83B55B7B978C}" dt="2020-01-20T02:21:25.107" v="317" actId="20577"/>
        <pc:sldMkLst>
          <pc:docMk/>
          <pc:sldMk cId="79972678" sldId="292"/>
        </pc:sldMkLst>
        <pc:spChg chg="mod">
          <ac:chgData name="김현준" userId="S::amdjd0704@hansung.ac.kr::185f8337-2247-4f37-8bdb-f28dabdaedae" providerId="AD" clId="Web-{B735F8CA-4E9A-3553-DC72-83B55B7B978C}" dt="2020-01-20T02:21:25.107" v="317" actId="20577"/>
          <ac:spMkLst>
            <pc:docMk/>
            <pc:sldMk cId="79972678" sldId="292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4:37.871" v="322" actId="20577"/>
        <pc:sldMkLst>
          <pc:docMk/>
          <pc:sldMk cId="3587974069" sldId="293"/>
        </pc:sldMkLst>
        <pc:spChg chg="mod">
          <ac:chgData name="김현준" userId="S::amdjd0704@hansung.ac.kr::185f8337-2247-4f37-8bdb-f28dabdaedae" providerId="AD" clId="Web-{B735F8CA-4E9A-3553-DC72-83B55B7B978C}" dt="2020-01-20T02:24:37.871" v="322" actId="20577"/>
          <ac:spMkLst>
            <pc:docMk/>
            <pc:sldMk cId="3587974069" sldId="29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5:52.371" v="334" actId="20577"/>
        <pc:sldMkLst>
          <pc:docMk/>
          <pc:sldMk cId="3169848564" sldId="294"/>
        </pc:sldMkLst>
        <pc:spChg chg="mod">
          <ac:chgData name="김현준" userId="S::amdjd0704@hansung.ac.kr::185f8337-2247-4f37-8bdb-f28dabdaedae" providerId="AD" clId="Web-{B735F8CA-4E9A-3553-DC72-83B55B7B978C}" dt="2020-01-20T02:25:52.371" v="334" actId="20577"/>
          <ac:spMkLst>
            <pc:docMk/>
            <pc:sldMk cId="3169848564" sldId="294"/>
            <ac:spMk id="3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20T02:31:49.837" v="406"/>
        <pc:sldMkLst>
          <pc:docMk/>
          <pc:sldMk cId="1793443436" sldId="295"/>
        </pc:sldMkLst>
      </pc:sldChg>
      <pc:sldChg chg="modSp add replId">
        <pc:chgData name="김현준" userId="S::amdjd0704@hansung.ac.kr::185f8337-2247-4f37-8bdb-f28dabdaedae" providerId="AD" clId="Web-{B735F8CA-4E9A-3553-DC72-83B55B7B978C}" dt="2020-01-20T02:33:32.898" v="454" actId="20577"/>
        <pc:sldMkLst>
          <pc:docMk/>
          <pc:sldMk cId="3929859425" sldId="296"/>
        </pc:sldMkLst>
        <pc:spChg chg="mod">
          <ac:chgData name="김현준" userId="S::amdjd0704@hansung.ac.kr::185f8337-2247-4f37-8bdb-f28dabdaedae" providerId="AD" clId="Web-{B735F8CA-4E9A-3553-DC72-83B55B7B978C}" dt="2020-01-20T02:33:32.898" v="454" actId="20577"/>
          <ac:spMkLst>
            <pc:docMk/>
            <pc:sldMk cId="3929859425" sldId="296"/>
            <ac:spMk id="3" creationId="{00000000-0000-0000-0000-000000000000}"/>
          </ac:spMkLst>
        </pc:spChg>
      </pc:sldChg>
    </pc:docChg>
  </pc:docChgLst>
  <pc:docChgLst>
    <pc:chgData name="김현준" userId="185f8337-2247-4f37-8bdb-f28dabdaedae" providerId="ADAL" clId="{A7BDE925-F5B4-484F-9DD1-CDA41260571A}"/>
    <pc:docChg chg="addSld delSld modSld sldOrd">
      <pc:chgData name="김현준" userId="185f8337-2247-4f37-8bdb-f28dabdaedae" providerId="ADAL" clId="{A7BDE925-F5B4-484F-9DD1-CDA41260571A}" dt="2020-01-20T12:28:58.295" v="324"/>
      <pc:docMkLst>
        <pc:docMk/>
      </pc:docMkLst>
      <pc:sldChg chg="modSp">
        <pc:chgData name="김현준" userId="185f8337-2247-4f37-8bdb-f28dabdaedae" providerId="ADAL" clId="{A7BDE925-F5B4-484F-9DD1-CDA41260571A}" dt="2020-01-20T02:46:56.413" v="50"/>
        <pc:sldMkLst>
          <pc:docMk/>
          <pc:sldMk cId="2406322206" sldId="269"/>
        </pc:sldMkLst>
        <pc:spChg chg="mod">
          <ac:chgData name="김현준" userId="185f8337-2247-4f37-8bdb-f28dabdaedae" providerId="ADAL" clId="{A7BDE925-F5B4-484F-9DD1-CDA41260571A}" dt="2020-01-20T02:46:56.413" v="50"/>
          <ac:spMkLst>
            <pc:docMk/>
            <pc:sldMk cId="2406322206" sldId="269"/>
            <ac:spMk id="2" creationId="{00000000-0000-0000-0000-000000000000}"/>
          </ac:spMkLst>
        </pc:spChg>
      </pc:sldChg>
      <pc:sldChg chg="addSp delSp modSp">
        <pc:chgData name="김현준" userId="185f8337-2247-4f37-8bdb-f28dabdaedae" providerId="ADAL" clId="{A7BDE925-F5B4-484F-9DD1-CDA41260571A}" dt="2020-01-20T10:22:40.873" v="279"/>
        <pc:sldMkLst>
          <pc:docMk/>
          <pc:sldMk cId="20776081" sldId="280"/>
        </pc:sldMkLst>
        <pc:spChg chg="mod">
          <ac:chgData name="김현준" userId="185f8337-2247-4f37-8bdb-f28dabdaedae" providerId="ADAL" clId="{A7BDE925-F5B4-484F-9DD1-CDA41260571A}" dt="2020-01-20T10:22:40.873" v="279"/>
          <ac:spMkLst>
            <pc:docMk/>
            <pc:sldMk cId="20776081" sldId="280"/>
            <ac:spMk id="3" creationId="{00000000-0000-0000-0000-000000000000}"/>
          </ac:spMkLst>
        </pc:spChg>
        <pc:spChg chg="add del">
          <ac:chgData name="김현준" userId="185f8337-2247-4f37-8bdb-f28dabdaedae" providerId="ADAL" clId="{A7BDE925-F5B4-484F-9DD1-CDA41260571A}" dt="2020-01-20T06:28:09.606" v="98"/>
          <ac:spMkLst>
            <pc:docMk/>
            <pc:sldMk cId="20776081" sldId="280"/>
            <ac:spMk id="4" creationId="{2D77B265-08B7-4A6A-BE6F-0401EF713A86}"/>
          </ac:spMkLst>
        </pc:spChg>
      </pc:sldChg>
      <pc:sldChg chg="ord">
        <pc:chgData name="김현준" userId="185f8337-2247-4f37-8bdb-f28dabdaedae" providerId="ADAL" clId="{A7BDE925-F5B4-484F-9DD1-CDA41260571A}" dt="2020-01-20T07:02:20.924" v="128"/>
        <pc:sldMkLst>
          <pc:docMk/>
          <pc:sldMk cId="141820797" sldId="283"/>
        </pc:sldMkLst>
      </pc:sldChg>
      <pc:sldChg chg="addSp delSp">
        <pc:chgData name="김현준" userId="185f8337-2247-4f37-8bdb-f28dabdaedae" providerId="ADAL" clId="{A7BDE925-F5B4-484F-9DD1-CDA41260571A}" dt="2020-01-20T09:11:50.487" v="202"/>
        <pc:sldMkLst>
          <pc:docMk/>
          <pc:sldMk cId="1905090921" sldId="284"/>
        </pc:sldMkLst>
        <pc:picChg chg="add del">
          <ac:chgData name="김현준" userId="185f8337-2247-4f37-8bdb-f28dabdaedae" providerId="ADAL" clId="{A7BDE925-F5B4-484F-9DD1-CDA41260571A}" dt="2020-01-20T09:11:50.487" v="202"/>
          <ac:picMkLst>
            <pc:docMk/>
            <pc:sldMk cId="1905090921" sldId="284"/>
            <ac:picMk id="4" creationId="{B1D31267-F8B1-40B9-B944-D001C27A2FCD}"/>
          </ac:picMkLst>
        </pc:picChg>
      </pc:sldChg>
      <pc:sldChg chg="addSp delSp modSp ord">
        <pc:chgData name="김현준" userId="185f8337-2247-4f37-8bdb-f28dabdaedae" providerId="ADAL" clId="{A7BDE925-F5B4-484F-9DD1-CDA41260571A}" dt="2020-01-20T09:14:18.684" v="212"/>
        <pc:sldMkLst>
          <pc:docMk/>
          <pc:sldMk cId="1395829484" sldId="286"/>
        </pc:sldMkLst>
        <pc:spChg chg="mod">
          <ac:chgData name="김현준" userId="185f8337-2247-4f37-8bdb-f28dabdaedae" providerId="ADAL" clId="{A7BDE925-F5B4-484F-9DD1-CDA41260571A}" dt="2020-01-20T09:12:08.896" v="206"/>
          <ac:spMkLst>
            <pc:docMk/>
            <pc:sldMk cId="1395829484" sldId="286"/>
            <ac:spMk id="2" creationId="{00000000-0000-0000-0000-000000000000}"/>
          </ac:spMkLst>
        </pc:spChg>
        <pc:spChg chg="del">
          <ac:chgData name="김현준" userId="185f8337-2247-4f37-8bdb-f28dabdaedae" providerId="ADAL" clId="{A7BDE925-F5B4-484F-9DD1-CDA41260571A}" dt="2020-01-20T06:28:12.018" v="99"/>
          <ac:spMkLst>
            <pc:docMk/>
            <pc:sldMk cId="1395829484" sldId="286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4:18.684" v="212"/>
          <ac:spMkLst>
            <pc:docMk/>
            <pc:sldMk cId="1395829484" sldId="286"/>
            <ac:spMk id="4" creationId="{E6B494E2-C565-47C8-B957-7FF909D5BE80}"/>
          </ac:spMkLst>
        </pc:spChg>
        <pc:picChg chg="add">
          <ac:chgData name="김현준" userId="185f8337-2247-4f37-8bdb-f28dabdaedae" providerId="ADAL" clId="{A7BDE925-F5B4-484F-9DD1-CDA41260571A}" dt="2020-01-20T09:11:51.965" v="203"/>
          <ac:picMkLst>
            <pc:docMk/>
            <pc:sldMk cId="1395829484" sldId="286"/>
            <ac:picMk id="5" creationId="{8855F3A8-2CF9-4AEC-8276-4BF18C4AEEBC}"/>
          </ac:picMkLst>
        </pc:picChg>
        <pc:picChg chg="add">
          <ac:chgData name="김현준" userId="185f8337-2247-4f37-8bdb-f28dabdaedae" providerId="ADAL" clId="{A7BDE925-F5B4-484F-9DD1-CDA41260571A}" dt="2020-01-20T09:13:03.592" v="210"/>
          <ac:picMkLst>
            <pc:docMk/>
            <pc:sldMk cId="1395829484" sldId="286"/>
            <ac:picMk id="6" creationId="{6CEADAC9-93B4-4BD4-9694-0D20414DB648}"/>
          </ac:picMkLst>
        </pc:picChg>
      </pc:sldChg>
      <pc:sldChg chg="addSp modSp ord">
        <pc:chgData name="김현준" userId="185f8337-2247-4f37-8bdb-f28dabdaedae" providerId="ADAL" clId="{A7BDE925-F5B4-484F-9DD1-CDA41260571A}" dt="2020-01-20T09:11:40.188" v="201"/>
        <pc:sldMkLst>
          <pc:docMk/>
          <pc:sldMk cId="1183504420" sldId="290"/>
        </pc:sldMkLst>
        <pc:spChg chg="mod">
          <ac:chgData name="김현준" userId="185f8337-2247-4f37-8bdb-f28dabdaedae" providerId="ADAL" clId="{A7BDE925-F5B4-484F-9DD1-CDA41260571A}" dt="2020-01-20T09:04:15.604" v="176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11:22.544" v="193"/>
          <ac:spMkLst>
            <pc:docMk/>
            <pc:sldMk cId="1183504420" sldId="290"/>
            <ac:spMk id="3" creationId="{00000000-0000-0000-0000-000000000000}"/>
          </ac:spMkLst>
        </pc:spChg>
        <pc:picChg chg="add">
          <ac:chgData name="김현준" userId="185f8337-2247-4f37-8bdb-f28dabdaedae" providerId="ADAL" clId="{A7BDE925-F5B4-484F-9DD1-CDA41260571A}" dt="2020-01-20T09:11:40.188" v="201"/>
          <ac:picMkLst>
            <pc:docMk/>
            <pc:sldMk cId="1183504420" sldId="290"/>
            <ac:picMk id="4" creationId="{0A7E1959-CA3C-46C1-A8BC-F1E975F351D9}"/>
          </ac:picMkLst>
        </pc:picChg>
      </pc:sldChg>
      <pc:sldChg chg="addSp modSp">
        <pc:chgData name="김현준" userId="185f8337-2247-4f37-8bdb-f28dabdaedae" providerId="ADAL" clId="{A7BDE925-F5B4-484F-9DD1-CDA41260571A}" dt="2020-01-20T11:48:34.280" v="303"/>
        <pc:sldMkLst>
          <pc:docMk/>
          <pc:sldMk cId="3994635336" sldId="291"/>
        </pc:sldMkLst>
        <pc:spChg chg="mod">
          <ac:chgData name="김현준" userId="185f8337-2247-4f37-8bdb-f28dabdaedae" providerId="ADAL" clId="{A7BDE925-F5B4-484F-9DD1-CDA41260571A}" dt="2020-01-20T11:48:15.536" v="302"/>
          <ac:spMkLst>
            <pc:docMk/>
            <pc:sldMk cId="3994635336" sldId="291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11:48:34.280" v="303"/>
          <ac:spMkLst>
            <pc:docMk/>
            <pc:sldMk cId="3994635336" sldId="291"/>
            <ac:spMk id="5" creationId="{482E5AA9-3453-4687-890B-E3CE8884AD95}"/>
          </ac:spMkLst>
        </pc:spChg>
        <pc:picChg chg="mod">
          <ac:chgData name="김현준" userId="185f8337-2247-4f37-8bdb-f28dabdaedae" providerId="ADAL" clId="{A7BDE925-F5B4-484F-9DD1-CDA41260571A}" dt="2020-01-20T02:35:43.132" v="0"/>
          <ac:picMkLst>
            <pc:docMk/>
            <pc:sldMk cId="3994635336" sldId="291"/>
            <ac:picMk id="4" creationId="{62C0AFF0-4F13-4AC7-9972-1A2DE315EB2B}"/>
          </ac:picMkLst>
        </pc:picChg>
      </pc:sldChg>
      <pc:sldChg chg="addSp delSp modSp">
        <pc:chgData name="김현준" userId="185f8337-2247-4f37-8bdb-f28dabdaedae" providerId="ADAL" clId="{A7BDE925-F5B4-484F-9DD1-CDA41260571A}" dt="2020-01-20T11:52:11.851" v="308"/>
        <pc:sldMkLst>
          <pc:docMk/>
          <pc:sldMk cId="79972678" sldId="292"/>
        </pc:sldMkLst>
        <pc:spChg chg="mod">
          <ac:chgData name="김현준" userId="185f8337-2247-4f37-8bdb-f28dabdaedae" providerId="ADAL" clId="{A7BDE925-F5B4-484F-9DD1-CDA41260571A}" dt="2020-01-20T03:01:35.057" v="73"/>
          <ac:spMkLst>
            <pc:docMk/>
            <pc:sldMk cId="79972678" sldId="292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11:52:11.851" v="308"/>
          <ac:spMkLst>
            <pc:docMk/>
            <pc:sldMk cId="79972678" sldId="292"/>
            <ac:spMk id="3" creationId="{00000000-0000-0000-0000-000000000000}"/>
          </ac:spMkLst>
        </pc:spChg>
        <pc:spChg chg="add del mod">
          <ac:chgData name="김현준" userId="185f8337-2247-4f37-8bdb-f28dabdaedae" providerId="ADAL" clId="{A7BDE925-F5B4-484F-9DD1-CDA41260571A}" dt="2020-01-20T06:28:01.494" v="96"/>
          <ac:spMkLst>
            <pc:docMk/>
            <pc:sldMk cId="79972678" sldId="292"/>
            <ac:spMk id="6" creationId="{D077DAE9-0547-49F4-9D87-AFA3AE513638}"/>
          </ac:spMkLst>
        </pc:spChg>
        <pc:spChg chg="add del">
          <ac:chgData name="김현준" userId="185f8337-2247-4f37-8bdb-f28dabdaedae" providerId="ADAL" clId="{A7BDE925-F5B4-484F-9DD1-CDA41260571A}" dt="2020-01-20T06:29:26.326" v="101"/>
          <ac:spMkLst>
            <pc:docMk/>
            <pc:sldMk cId="79972678" sldId="292"/>
            <ac:spMk id="7" creationId="{687D1491-0911-477C-8E7B-1C57BD1A8550}"/>
          </ac:spMkLst>
        </pc:spChg>
        <pc:picChg chg="add del">
          <ac:chgData name="김현준" userId="185f8337-2247-4f37-8bdb-f28dabdaedae" providerId="ADAL" clId="{A7BDE925-F5B4-484F-9DD1-CDA41260571A}" dt="2020-01-20T04:04:37.902" v="82"/>
          <ac:picMkLst>
            <pc:docMk/>
            <pc:sldMk cId="79972678" sldId="292"/>
            <ac:picMk id="4" creationId="{2092249A-0607-47EA-BBBB-7EE783ACAD85}"/>
          </ac:picMkLst>
        </pc:picChg>
        <pc:picChg chg="add">
          <ac:chgData name="김현준" userId="185f8337-2247-4f37-8bdb-f28dabdaedae" providerId="ADAL" clId="{A7BDE925-F5B4-484F-9DD1-CDA41260571A}" dt="2020-01-20T06:13:54.355" v="87"/>
          <ac:picMkLst>
            <pc:docMk/>
            <pc:sldMk cId="79972678" sldId="292"/>
            <ac:picMk id="5" creationId="{0B7ED730-9730-441A-B94F-E1B24AA97D2C}"/>
          </ac:picMkLst>
        </pc:picChg>
        <pc:picChg chg="add">
          <ac:chgData name="김현준" userId="185f8337-2247-4f37-8bdb-f28dabdaedae" providerId="ADAL" clId="{A7BDE925-F5B4-484F-9DD1-CDA41260571A}" dt="2020-01-20T06:31:40.593" v="104"/>
          <ac:picMkLst>
            <pc:docMk/>
            <pc:sldMk cId="79972678" sldId="292"/>
            <ac:picMk id="8" creationId="{C047AF0E-8CFD-450E-BD8D-2EF5CDAC7045}"/>
          </ac:picMkLst>
        </pc:picChg>
        <pc:picChg chg="add">
          <ac:chgData name="김현준" userId="185f8337-2247-4f37-8bdb-f28dabdaedae" providerId="ADAL" clId="{A7BDE925-F5B4-484F-9DD1-CDA41260571A}" dt="2020-01-20T06:31:56.691" v="105"/>
          <ac:picMkLst>
            <pc:docMk/>
            <pc:sldMk cId="79972678" sldId="292"/>
            <ac:picMk id="9" creationId="{C1635C5C-94D3-4E1D-A4D8-B7F74DA3CDE2}"/>
          </ac:picMkLst>
        </pc:picChg>
      </pc:sldChg>
      <pc:sldChg chg="modSp">
        <pc:chgData name="김현준" userId="185f8337-2247-4f37-8bdb-f28dabdaedae" providerId="ADAL" clId="{A7BDE925-F5B4-484F-9DD1-CDA41260571A}" dt="2020-01-20T11:58:30.373" v="311"/>
        <pc:sldMkLst>
          <pc:docMk/>
          <pc:sldMk cId="3169848564" sldId="294"/>
        </pc:sldMkLst>
        <pc:spChg chg="mod">
          <ac:chgData name="김현준" userId="185f8337-2247-4f37-8bdb-f28dabdaedae" providerId="ADAL" clId="{A7BDE925-F5B4-484F-9DD1-CDA41260571A}" dt="2020-01-20T11:58:30.373" v="311"/>
          <ac:spMkLst>
            <pc:docMk/>
            <pc:sldMk cId="3169848564" sldId="294"/>
            <ac:spMk id="2" creationId="{00000000-0000-0000-0000-000000000000}"/>
          </ac:spMkLst>
        </pc:spChg>
      </pc:sldChg>
      <pc:sldChg chg="addSp delSp">
        <pc:chgData name="김현준" userId="185f8337-2247-4f37-8bdb-f28dabdaedae" providerId="ADAL" clId="{A7BDE925-F5B4-484F-9DD1-CDA41260571A}" dt="2020-01-20T02:54:44.804" v="54"/>
        <pc:sldMkLst>
          <pc:docMk/>
          <pc:sldMk cId="3929859425" sldId="296"/>
        </pc:sldMkLst>
        <pc:spChg chg="add del">
          <ac:chgData name="김현준" userId="185f8337-2247-4f37-8bdb-f28dabdaedae" providerId="ADAL" clId="{A7BDE925-F5B4-484F-9DD1-CDA41260571A}" dt="2020-01-20T02:54:44.804" v="54"/>
          <ac:spMkLst>
            <pc:docMk/>
            <pc:sldMk cId="3929859425" sldId="296"/>
            <ac:spMk id="4" creationId="{0C691E5A-D385-49B0-B5FE-49BBA68A7C69}"/>
          </ac:spMkLst>
        </pc:spChg>
      </pc:sldChg>
      <pc:sldChg chg="addSp modSp add">
        <pc:chgData name="김현준" userId="185f8337-2247-4f37-8bdb-f28dabdaedae" providerId="ADAL" clId="{A7BDE925-F5B4-484F-9DD1-CDA41260571A}" dt="2020-01-20T11:48:45.284" v="304"/>
        <pc:sldMkLst>
          <pc:docMk/>
          <pc:sldMk cId="3076665795" sldId="297"/>
        </pc:sldMkLst>
        <pc:spChg chg="mod">
          <ac:chgData name="김현준" userId="185f8337-2247-4f37-8bdb-f28dabdaedae" providerId="ADAL" clId="{A7BDE925-F5B4-484F-9DD1-CDA41260571A}" dt="2020-01-20T10:20:17.491" v="278"/>
          <ac:spMkLst>
            <pc:docMk/>
            <pc:sldMk cId="3076665795" sldId="297"/>
            <ac:spMk id="3" creationId="{00000000-0000-0000-0000-000000000000}"/>
          </ac:spMkLst>
        </pc:spChg>
        <pc:spChg chg="add">
          <ac:chgData name="김현준" userId="185f8337-2247-4f37-8bdb-f28dabdaedae" providerId="ADAL" clId="{A7BDE925-F5B4-484F-9DD1-CDA41260571A}" dt="2020-01-20T11:48:45.284" v="304"/>
          <ac:spMkLst>
            <pc:docMk/>
            <pc:sldMk cId="3076665795" sldId="297"/>
            <ac:spMk id="6" creationId="{91D02EAC-5785-4271-9616-643E0D255879}"/>
          </ac:spMkLst>
        </pc:spChg>
      </pc:sldChg>
      <pc:sldChg chg="addSp delSp modSp add">
        <pc:chgData name="김현준" userId="185f8337-2247-4f37-8bdb-f28dabdaedae" providerId="ADAL" clId="{A7BDE925-F5B4-484F-9DD1-CDA41260571A}" dt="2020-01-20T12:14:06.213" v="322"/>
        <pc:sldMkLst>
          <pc:docMk/>
          <pc:sldMk cId="3706040331" sldId="298"/>
        </pc:sldMkLst>
        <pc:spChg chg="mod">
          <ac:chgData name="김현준" userId="185f8337-2247-4f37-8bdb-f28dabdaedae" providerId="ADAL" clId="{A7BDE925-F5B4-484F-9DD1-CDA41260571A}" dt="2020-01-20T10:16:51.325" v="260"/>
          <ac:spMkLst>
            <pc:docMk/>
            <pc:sldMk cId="3706040331" sldId="298"/>
            <ac:spMk id="2" creationId="{1293939E-EEAB-40DC-9B36-B090D09B4140}"/>
          </ac:spMkLst>
        </pc:spChg>
        <pc:spChg chg="mod">
          <ac:chgData name="김현준" userId="185f8337-2247-4f37-8bdb-f28dabdaedae" providerId="ADAL" clId="{A7BDE925-F5B4-484F-9DD1-CDA41260571A}" dt="2020-01-20T12:14:06.213" v="322"/>
          <ac:spMkLst>
            <pc:docMk/>
            <pc:sldMk cId="3706040331" sldId="298"/>
            <ac:spMk id="3" creationId="{0B52C373-D4A2-47CE-93C3-308BAAD4C78A}"/>
          </ac:spMkLst>
        </pc:spChg>
        <pc:spChg chg="add del mod">
          <ac:chgData name="김현준" userId="185f8337-2247-4f37-8bdb-f28dabdaedae" providerId="ADAL" clId="{A7BDE925-F5B4-484F-9DD1-CDA41260571A}" dt="2020-01-20T09:11:28.305" v="198"/>
          <ac:spMkLst>
            <pc:docMk/>
            <pc:sldMk cId="3706040331" sldId="298"/>
            <ac:spMk id="5" creationId="{C835C9FB-56FC-42B3-A4B9-389C696CA059}"/>
          </ac:spMkLst>
        </pc:spChg>
        <pc:spChg chg="add del">
          <ac:chgData name="김현준" userId="185f8337-2247-4f37-8bdb-f28dabdaedae" providerId="ADAL" clId="{A7BDE925-F5B4-484F-9DD1-CDA41260571A}" dt="2020-01-20T09:23:03.471" v="218"/>
          <ac:spMkLst>
            <pc:docMk/>
            <pc:sldMk cId="3706040331" sldId="298"/>
            <ac:spMk id="6" creationId="{11050FC6-2DF9-47DB-AD0C-3CFCC6F953D8}"/>
          </ac:spMkLst>
        </pc:spChg>
        <pc:picChg chg="add del">
          <ac:chgData name="김현준" userId="185f8337-2247-4f37-8bdb-f28dabdaedae" providerId="ADAL" clId="{A7BDE925-F5B4-484F-9DD1-CDA41260571A}" dt="2020-01-20T09:10:15.920" v="190"/>
          <ac:picMkLst>
            <pc:docMk/>
            <pc:sldMk cId="3706040331" sldId="298"/>
            <ac:picMk id="4" creationId="{8DA23ED7-6861-4368-855E-49AD6341A82F}"/>
          </ac:picMkLst>
        </pc:picChg>
      </pc:sldChg>
      <pc:sldChg chg="addSp delSp add">
        <pc:chgData name="김현준" userId="185f8337-2247-4f37-8bdb-f28dabdaedae" providerId="ADAL" clId="{A7BDE925-F5B4-484F-9DD1-CDA41260571A}" dt="2020-01-20T10:25:45.267" v="280"/>
        <pc:sldMkLst>
          <pc:docMk/>
          <pc:sldMk cId="1142087582" sldId="299"/>
        </pc:sldMkLst>
        <pc:picChg chg="add del">
          <ac:chgData name="김현준" userId="185f8337-2247-4f37-8bdb-f28dabdaedae" providerId="ADAL" clId="{A7BDE925-F5B4-484F-9DD1-CDA41260571A}" dt="2020-01-20T09:13:27.970" v="211"/>
          <ac:picMkLst>
            <pc:docMk/>
            <pc:sldMk cId="1142087582" sldId="299"/>
            <ac:picMk id="4" creationId="{0348095A-38E5-44F1-9174-E8E991C2CEBA}"/>
          </ac:picMkLst>
        </pc:picChg>
        <pc:picChg chg="add">
          <ac:chgData name="김현준" userId="185f8337-2247-4f37-8bdb-f28dabdaedae" providerId="ADAL" clId="{A7BDE925-F5B4-484F-9DD1-CDA41260571A}" dt="2020-01-20T06:49:40.953" v="115"/>
          <ac:picMkLst>
            <pc:docMk/>
            <pc:sldMk cId="1142087582" sldId="299"/>
            <ac:picMk id="7" creationId="{BFF9F7A0-2031-4D9A-A9B1-7484432CD3A5}"/>
          </ac:picMkLst>
        </pc:picChg>
        <pc:picChg chg="add">
          <ac:chgData name="김현준" userId="185f8337-2247-4f37-8bdb-f28dabdaedae" providerId="ADAL" clId="{A7BDE925-F5B4-484F-9DD1-CDA41260571A}" dt="2020-01-20T06:49:51.509" v="116"/>
          <ac:picMkLst>
            <pc:docMk/>
            <pc:sldMk cId="1142087582" sldId="299"/>
            <ac:picMk id="8" creationId="{2178192D-183B-492A-996D-D542A5AEF3FE}"/>
          </ac:picMkLst>
        </pc:picChg>
        <pc:picChg chg="add del">
          <ac:chgData name="김현준" userId="185f8337-2247-4f37-8bdb-f28dabdaedae" providerId="ADAL" clId="{A7BDE925-F5B4-484F-9DD1-CDA41260571A}" dt="2020-01-20T06:50:21.612" v="118"/>
          <ac:picMkLst>
            <pc:docMk/>
            <pc:sldMk cId="1142087582" sldId="299"/>
            <ac:picMk id="9" creationId="{4DC027BA-8E0F-4539-84F8-67550CEA5AEF}"/>
          </ac:picMkLst>
        </pc:picChg>
        <pc:picChg chg="add">
          <ac:chgData name="김현준" userId="185f8337-2247-4f37-8bdb-f28dabdaedae" providerId="ADAL" clId="{A7BDE925-F5B4-484F-9DD1-CDA41260571A}" dt="2020-01-20T06:50:30.458" v="119"/>
          <ac:picMkLst>
            <pc:docMk/>
            <pc:sldMk cId="1142087582" sldId="299"/>
            <ac:picMk id="10" creationId="{C23410A4-4827-4EAD-9633-63189859220E}"/>
          </ac:picMkLst>
        </pc:picChg>
        <pc:picChg chg="add">
          <ac:chgData name="김현준" userId="185f8337-2247-4f37-8bdb-f28dabdaedae" providerId="ADAL" clId="{A7BDE925-F5B4-484F-9DD1-CDA41260571A}" dt="2020-01-20T06:51:07.548" v="120"/>
          <ac:picMkLst>
            <pc:docMk/>
            <pc:sldMk cId="1142087582" sldId="299"/>
            <ac:picMk id="11" creationId="{A611DD15-E52E-4F7B-B8DB-8F6277077106}"/>
          </ac:picMkLst>
        </pc:picChg>
        <pc:picChg chg="add del">
          <ac:chgData name="김현준" userId="185f8337-2247-4f37-8bdb-f28dabdaedae" providerId="ADAL" clId="{A7BDE925-F5B4-484F-9DD1-CDA41260571A}" dt="2020-01-20T09:13:02.265" v="209"/>
          <ac:picMkLst>
            <pc:docMk/>
            <pc:sldMk cId="1142087582" sldId="299"/>
            <ac:picMk id="12" creationId="{23680E7E-1265-4743-8DB2-A0B2F4CE8C35}"/>
          </ac:picMkLst>
        </pc:picChg>
        <pc:picChg chg="add">
          <ac:chgData name="김현준" userId="185f8337-2247-4f37-8bdb-f28dabdaedae" providerId="ADAL" clId="{A7BDE925-F5B4-484F-9DD1-CDA41260571A}" dt="2020-01-20T10:25:45.267" v="280"/>
          <ac:picMkLst>
            <pc:docMk/>
            <pc:sldMk cId="1142087582" sldId="299"/>
            <ac:picMk id="13" creationId="{DAD69F2A-4B4E-4091-B0B8-B48EA3104D4C}"/>
          </ac:picMkLst>
        </pc:picChg>
      </pc:sldChg>
      <pc:sldChg chg="addSp modSp add">
        <pc:chgData name="김현준" userId="185f8337-2247-4f37-8bdb-f28dabdaedae" providerId="ADAL" clId="{A7BDE925-F5B4-484F-9DD1-CDA41260571A}" dt="2020-01-20T11:58:24.226" v="309"/>
        <pc:sldMkLst>
          <pc:docMk/>
          <pc:sldMk cId="524071173" sldId="300"/>
        </pc:sldMkLst>
        <pc:spChg chg="mod">
          <ac:chgData name="김현준" userId="185f8337-2247-4f37-8bdb-f28dabdaedae" providerId="ADAL" clId="{A7BDE925-F5B4-484F-9DD1-CDA41260571A}" dt="2020-01-20T11:58:24.226" v="309"/>
          <ac:spMkLst>
            <pc:docMk/>
            <pc:sldMk cId="524071173" sldId="300"/>
            <ac:spMk id="2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5:06.906" v="216"/>
          <ac:spMkLst>
            <pc:docMk/>
            <pc:sldMk cId="524071173" sldId="300"/>
            <ac:spMk id="6" creationId="{A4A91E2B-89F5-44EA-9A7F-49909FFF26A7}"/>
          </ac:spMkLst>
        </pc:spChg>
        <pc:picChg chg="add">
          <ac:chgData name="김현준" userId="185f8337-2247-4f37-8bdb-f28dabdaedae" providerId="ADAL" clId="{A7BDE925-F5B4-484F-9DD1-CDA41260571A}" dt="2020-01-20T06:53:52.676" v="122"/>
          <ac:picMkLst>
            <pc:docMk/>
            <pc:sldMk cId="524071173" sldId="300"/>
            <ac:picMk id="3" creationId="{1577396B-7598-4D3E-A301-6A6541CF0205}"/>
          </ac:picMkLst>
        </pc:picChg>
        <pc:picChg chg="add">
          <ac:chgData name="김현준" userId="185f8337-2247-4f37-8bdb-f28dabdaedae" providerId="ADAL" clId="{A7BDE925-F5B4-484F-9DD1-CDA41260571A}" dt="2020-01-20T06:54:12.622" v="123"/>
          <ac:picMkLst>
            <pc:docMk/>
            <pc:sldMk cId="524071173" sldId="300"/>
            <ac:picMk id="5" creationId="{0BA5BE50-690C-4259-A6A3-74A928225E4E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00:41.094" v="312"/>
        <pc:sldMkLst>
          <pc:docMk/>
          <pc:sldMk cId="3703788959" sldId="301"/>
        </pc:sldMkLst>
        <pc:spChg chg="mod">
          <ac:chgData name="김현준" userId="185f8337-2247-4f37-8bdb-f28dabdaedae" providerId="ADAL" clId="{A7BDE925-F5B4-484F-9DD1-CDA41260571A}" dt="2020-01-20T07:03:39.749" v="132"/>
          <ac:spMkLst>
            <pc:docMk/>
            <pc:sldMk cId="3703788959" sldId="301"/>
            <ac:spMk id="2" creationId="{32490756-36A2-4226-BFBE-C85994A625A4}"/>
          </ac:spMkLst>
        </pc:spChg>
        <pc:spChg chg="mod">
          <ac:chgData name="김현준" userId="185f8337-2247-4f37-8bdb-f28dabdaedae" providerId="ADAL" clId="{A7BDE925-F5B4-484F-9DD1-CDA41260571A}" dt="2020-01-20T12:00:41.094" v="312"/>
          <ac:spMkLst>
            <pc:docMk/>
            <pc:sldMk cId="3703788959" sldId="301"/>
            <ac:spMk id="3" creationId="{8C2A5183-BB69-4990-9BD9-759564579FAB}"/>
          </ac:spMkLst>
        </pc:spChg>
        <pc:spChg chg="add del">
          <ac:chgData name="김현준" userId="185f8337-2247-4f37-8bdb-f28dabdaedae" providerId="ADAL" clId="{A7BDE925-F5B4-484F-9DD1-CDA41260571A}" dt="2020-01-20T08:27:12.122" v="154"/>
          <ac:spMkLst>
            <pc:docMk/>
            <pc:sldMk cId="3703788959" sldId="301"/>
            <ac:spMk id="6" creationId="{12A2773F-2D81-4263-9E6C-0D9EE439E820}"/>
          </ac:spMkLst>
        </pc:spChg>
        <pc:picChg chg="add">
          <ac:chgData name="김현준" userId="185f8337-2247-4f37-8bdb-f28dabdaedae" providerId="ADAL" clId="{A7BDE925-F5B4-484F-9DD1-CDA41260571A}" dt="2020-01-20T07:29:14.116" v="151"/>
          <ac:picMkLst>
            <pc:docMk/>
            <pc:sldMk cId="3703788959" sldId="301"/>
            <ac:picMk id="4" creationId="{62B8ECCC-D842-48FE-9CF8-1E2A562FFEC5}"/>
          </ac:picMkLst>
        </pc:picChg>
        <pc:picChg chg="add">
          <ac:chgData name="김현준" userId="185f8337-2247-4f37-8bdb-f28dabdaedae" providerId="ADAL" clId="{A7BDE925-F5B4-484F-9DD1-CDA41260571A}" dt="2020-01-20T07:29:20.939" v="152"/>
          <ac:picMkLst>
            <pc:docMk/>
            <pc:sldMk cId="3703788959" sldId="301"/>
            <ac:picMk id="5" creationId="{624ED411-E8B1-4415-B317-26A2E52CB57F}"/>
          </ac:picMkLst>
        </pc:picChg>
      </pc:sldChg>
      <pc:sldChg chg="addSp modSp add">
        <pc:chgData name="김현준" userId="185f8337-2247-4f37-8bdb-f28dabdaedae" providerId="ADAL" clId="{A7BDE925-F5B4-484F-9DD1-CDA41260571A}" dt="2020-01-20T12:02:03.277" v="316"/>
        <pc:sldMkLst>
          <pc:docMk/>
          <pc:sldMk cId="2310414299" sldId="302"/>
        </pc:sldMkLst>
        <pc:spChg chg="mod">
          <ac:chgData name="김현준" userId="185f8337-2247-4f37-8bdb-f28dabdaedae" providerId="ADAL" clId="{A7BDE925-F5B4-484F-9DD1-CDA41260571A}" dt="2020-01-20T12:01:56.696" v="315"/>
          <ac:spMkLst>
            <pc:docMk/>
            <pc:sldMk cId="2310414299" sldId="302"/>
            <ac:spMk id="9" creationId="{0B20CC13-3007-4D9B-9C2D-856D0B417576}"/>
          </ac:spMkLst>
        </pc:spChg>
        <pc:spChg chg="add mod">
          <ac:chgData name="김현준" userId="185f8337-2247-4f37-8bdb-f28dabdaedae" providerId="ADAL" clId="{A7BDE925-F5B4-484F-9DD1-CDA41260571A}" dt="2020-01-20T12:01:54.292" v="314"/>
          <ac:spMkLst>
            <pc:docMk/>
            <pc:sldMk cId="2310414299" sldId="302"/>
            <ac:spMk id="10" creationId="{D0B97490-34E8-4C0C-B396-EFCFA549489B}"/>
          </ac:spMkLst>
        </pc:spChg>
        <pc:spChg chg="add">
          <ac:chgData name="김현준" userId="185f8337-2247-4f37-8bdb-f28dabdaedae" providerId="ADAL" clId="{A7BDE925-F5B4-484F-9DD1-CDA41260571A}" dt="2020-01-20T12:02:03.277" v="316"/>
          <ac:spMkLst>
            <pc:docMk/>
            <pc:sldMk cId="2310414299" sldId="302"/>
            <ac:spMk id="13" creationId="{9F89F554-6A5D-4356-9AEB-61472AB190B8}"/>
          </ac:spMkLst>
        </pc:spChg>
        <pc:picChg chg="add">
          <ac:chgData name="김현준" userId="185f8337-2247-4f37-8bdb-f28dabdaedae" providerId="ADAL" clId="{A7BDE925-F5B4-484F-9DD1-CDA41260571A}" dt="2020-01-20T08:29:16.763" v="162"/>
          <ac:picMkLst>
            <pc:docMk/>
            <pc:sldMk cId="2310414299" sldId="302"/>
            <ac:picMk id="6" creationId="{48DBA48E-4FFF-4AEB-8156-0096967127E1}"/>
          </ac:picMkLst>
        </pc:picChg>
        <pc:picChg chg="add">
          <ac:chgData name="김현준" userId="185f8337-2247-4f37-8bdb-f28dabdaedae" providerId="ADAL" clId="{A7BDE925-F5B4-484F-9DD1-CDA41260571A}" dt="2020-01-20T08:29:34.683" v="163"/>
          <ac:picMkLst>
            <pc:docMk/>
            <pc:sldMk cId="2310414299" sldId="302"/>
            <ac:picMk id="7" creationId="{AC04D0C4-790D-4FCA-BAE9-7A372DC9520B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12:30.461" v="320"/>
        <pc:sldMkLst>
          <pc:docMk/>
          <pc:sldMk cId="799547076" sldId="303"/>
        </pc:sldMkLst>
        <pc:spChg chg="mod">
          <ac:chgData name="김현준" userId="185f8337-2247-4f37-8bdb-f28dabdaedae" providerId="ADAL" clId="{A7BDE925-F5B4-484F-9DD1-CDA41260571A}" dt="2020-01-20T10:16:48.719" v="259"/>
          <ac:spMkLst>
            <pc:docMk/>
            <pc:sldMk cId="799547076" sldId="303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07:15.809" v="181"/>
          <ac:spMkLst>
            <pc:docMk/>
            <pc:sldMk cId="799547076" sldId="303"/>
            <ac:spMk id="5" creationId="{86F3D82F-E08D-4901-91F1-D835381F5B86}"/>
          </ac:spMkLst>
        </pc:spChg>
        <pc:picChg chg="add del">
          <ac:chgData name="김현준" userId="185f8337-2247-4f37-8bdb-f28dabdaedae" providerId="ADAL" clId="{A7BDE925-F5B4-484F-9DD1-CDA41260571A}" dt="2020-01-20T09:11:39.201" v="200"/>
          <ac:picMkLst>
            <pc:docMk/>
            <pc:sldMk cId="799547076" sldId="303"/>
            <ac:picMk id="6" creationId="{58373590-E2A9-450C-AB8F-C2ECC1E2A5A3}"/>
          </ac:picMkLst>
        </pc:picChg>
        <pc:picChg chg="add del">
          <ac:chgData name="김현준" userId="185f8337-2247-4f37-8bdb-f28dabdaedae" providerId="ADAL" clId="{A7BDE925-F5B4-484F-9DD1-CDA41260571A}" dt="2020-01-20T09:09:12.414" v="183"/>
          <ac:picMkLst>
            <pc:docMk/>
            <pc:sldMk cId="799547076" sldId="303"/>
            <ac:picMk id="7" creationId="{B9BEC62C-C6CC-4CB3-AE1D-A226FA28B8BD}"/>
          </ac:picMkLst>
        </pc:picChg>
        <pc:picChg chg="add">
          <ac:chgData name="김현준" userId="185f8337-2247-4f37-8bdb-f28dabdaedae" providerId="ADAL" clId="{A7BDE925-F5B4-484F-9DD1-CDA41260571A}" dt="2020-01-20T09:09:24.813" v="184"/>
          <ac:picMkLst>
            <pc:docMk/>
            <pc:sldMk cId="799547076" sldId="303"/>
            <ac:picMk id="8" creationId="{DC017ACE-6B68-49F7-859F-D26EFDD683FA}"/>
          </ac:picMkLst>
        </pc:picChg>
        <pc:picChg chg="add">
          <ac:chgData name="김현준" userId="185f8337-2247-4f37-8bdb-f28dabdaedae" providerId="ADAL" clId="{A7BDE925-F5B4-484F-9DD1-CDA41260571A}" dt="2020-01-20T09:09:41.530" v="185"/>
          <ac:picMkLst>
            <pc:docMk/>
            <pc:sldMk cId="799547076" sldId="303"/>
            <ac:picMk id="9" creationId="{337BF2AE-CD64-46B6-8DC5-D949C20A1E27}"/>
          </ac:picMkLst>
        </pc:picChg>
        <pc:picChg chg="add">
          <ac:chgData name="김현준" userId="185f8337-2247-4f37-8bdb-f28dabdaedae" providerId="ADAL" clId="{A7BDE925-F5B4-484F-9DD1-CDA41260571A}" dt="2020-01-20T09:10:01.104" v="186"/>
          <ac:picMkLst>
            <pc:docMk/>
            <pc:sldMk cId="799547076" sldId="303"/>
            <ac:picMk id="10" creationId="{3E598F89-BED8-490D-ADBD-6483C9232053}"/>
          </ac:picMkLst>
        </pc:picChg>
        <pc:picChg chg="add">
          <ac:chgData name="김현준" userId="185f8337-2247-4f37-8bdb-f28dabdaedae" providerId="ADAL" clId="{A7BDE925-F5B4-484F-9DD1-CDA41260571A}" dt="2020-01-20T12:11:44.935" v="317"/>
          <ac:picMkLst>
            <pc:docMk/>
            <pc:sldMk cId="799547076" sldId="303"/>
            <ac:picMk id="13" creationId="{B29A4E5C-0FA8-4F6F-9B47-4F92C39B4555}"/>
          </ac:picMkLst>
        </pc:picChg>
        <pc:picChg chg="add">
          <ac:chgData name="김현준" userId="185f8337-2247-4f37-8bdb-f28dabdaedae" providerId="ADAL" clId="{A7BDE925-F5B4-484F-9DD1-CDA41260571A}" dt="2020-01-20T12:12:30.461" v="320"/>
          <ac:picMkLst>
            <pc:docMk/>
            <pc:sldMk cId="799547076" sldId="303"/>
            <ac:picMk id="14" creationId="{E60315A7-4B49-472E-8E10-1E128F26CDBF}"/>
          </ac:picMkLst>
        </pc:picChg>
      </pc:sldChg>
      <pc:sldChg chg="modSp add">
        <pc:chgData name="김현준" userId="185f8337-2247-4f37-8bdb-f28dabdaedae" providerId="ADAL" clId="{A7BDE925-F5B4-484F-9DD1-CDA41260571A}" dt="2020-01-20T09:44:31.464" v="241"/>
        <pc:sldMkLst>
          <pc:docMk/>
          <pc:sldMk cId="1339667671" sldId="304"/>
        </pc:sldMkLst>
        <pc:spChg chg="mod">
          <ac:chgData name="김현준" userId="185f8337-2247-4f37-8bdb-f28dabdaedae" providerId="ADAL" clId="{A7BDE925-F5B4-484F-9DD1-CDA41260571A}" dt="2020-01-20T09:44:31.464" v="241"/>
          <ac:spMkLst>
            <pc:docMk/>
            <pc:sldMk cId="1339667671" sldId="304"/>
            <ac:spMk id="2" creationId="{B4DED5DE-EE3D-43BB-BBAA-EE62E7F846FF}"/>
          </ac:spMkLst>
        </pc:spChg>
      </pc:sldChg>
      <pc:sldChg chg="addSp delSp add del">
        <pc:chgData name="김현준" userId="185f8337-2247-4f37-8bdb-f28dabdaedae" providerId="ADAL" clId="{A7BDE925-F5B4-484F-9DD1-CDA41260571A}" dt="2020-01-20T09:11:18.975" v="192"/>
        <pc:sldMkLst>
          <pc:docMk/>
          <pc:sldMk cId="2962211270" sldId="304"/>
        </pc:sldMkLst>
        <pc:picChg chg="add del">
          <ac:chgData name="김현준" userId="185f8337-2247-4f37-8bdb-f28dabdaedae" providerId="ADAL" clId="{A7BDE925-F5B4-484F-9DD1-CDA41260571A}" dt="2020-01-20T09:10:17.604" v="191"/>
          <ac:picMkLst>
            <pc:docMk/>
            <pc:sldMk cId="2962211270" sldId="304"/>
            <ac:picMk id="6" creationId="{58373590-E2A9-450C-AB8F-C2ECC1E2A5A3}"/>
          </ac:picMkLst>
        </pc:picChg>
      </pc:sldChg>
      <pc:sldChg chg="modSp add">
        <pc:chgData name="김현준" userId="185f8337-2247-4f37-8bdb-f28dabdaedae" providerId="ADAL" clId="{A7BDE925-F5B4-484F-9DD1-CDA41260571A}" dt="2020-01-20T12:28:58.295" v="324"/>
        <pc:sldMkLst>
          <pc:docMk/>
          <pc:sldMk cId="3040920826" sldId="305"/>
        </pc:sldMkLst>
        <pc:spChg chg="mod">
          <ac:chgData name="김현준" userId="185f8337-2247-4f37-8bdb-f28dabdaedae" providerId="ADAL" clId="{A7BDE925-F5B4-484F-9DD1-CDA41260571A}" dt="2020-01-20T12:28:58.295" v="324"/>
          <ac:spMkLst>
            <pc:docMk/>
            <pc:sldMk cId="3040920826" sldId="305"/>
            <ac:spMk id="2" creationId="{301D6B4B-7A5F-4E58-AA71-DE7E01FAF378}"/>
          </ac:spMkLst>
        </pc:spChg>
        <pc:spChg chg="mod">
          <ac:chgData name="김현준" userId="185f8337-2247-4f37-8bdb-f28dabdaedae" providerId="ADAL" clId="{A7BDE925-F5B4-484F-9DD1-CDA41260571A}" dt="2020-01-20T10:18:31.108" v="274"/>
          <ac:spMkLst>
            <pc:docMk/>
            <pc:sldMk cId="3040920826" sldId="305"/>
            <ac:spMk id="3" creationId="{FC565E15-0E70-45C7-AC89-C779145CFD25}"/>
          </ac:spMkLst>
        </pc:spChg>
      </pc:sldChg>
      <pc:sldChg chg="delSp add">
        <pc:chgData name="김현준" userId="185f8337-2247-4f37-8bdb-f28dabdaedae" providerId="ADAL" clId="{A7BDE925-F5B4-484F-9DD1-CDA41260571A}" dt="2020-01-20T12:12:27.434" v="319"/>
        <pc:sldMkLst>
          <pc:docMk/>
          <pc:sldMk cId="2131697634" sldId="306"/>
        </pc:sldMkLst>
        <pc:picChg chg="del">
          <ac:chgData name="김현준" userId="185f8337-2247-4f37-8bdb-f28dabdaedae" providerId="ADAL" clId="{A7BDE925-F5B4-484F-9DD1-CDA41260571A}" dt="2020-01-20T12:12:27.434" v="319"/>
          <ac:picMkLst>
            <pc:docMk/>
            <pc:sldMk cId="2131697634" sldId="306"/>
            <ac:picMk id="9" creationId="{337BF2AE-CD64-46B6-8DC5-D949C20A1E27}"/>
          </ac:picMkLst>
        </pc:picChg>
      </pc:sldChg>
    </pc:docChg>
  </pc:docChgLst>
  <pc:docChgLst>
    <pc:chgData name="김현준" userId="185f8337-2247-4f37-8bdb-f28dabdaedae" providerId="ADAL" clId="{1A7BD116-B266-AA4B-99B7-6ACC87468F7D}"/>
    <pc:docChg chg="modSld">
      <pc:chgData name="김현준" userId="185f8337-2247-4f37-8bdb-f28dabdaedae" providerId="ADAL" clId="{1A7BD116-B266-AA4B-99B7-6ACC87468F7D}" dt="2020-01-20T15:25:36.482" v="23" actId="22"/>
      <pc:docMkLst>
        <pc:docMk/>
      </pc:docMkLst>
      <pc:sldChg chg="modSp">
        <pc:chgData name="김현준" userId="185f8337-2247-4f37-8bdb-f28dabdaedae" providerId="ADAL" clId="{1A7BD116-B266-AA4B-99B7-6ACC87468F7D}" dt="2020-01-20T15:25:36.482" v="23" actId="22"/>
        <pc:sldMkLst>
          <pc:docMk/>
          <pc:sldMk cId="2406322206" sldId="269"/>
        </pc:sldMkLst>
        <pc:spChg chg="mod">
          <ac:chgData name="김현준" userId="185f8337-2247-4f37-8bdb-f28dabdaedae" providerId="ADAL" clId="{1A7BD116-B266-AA4B-99B7-6ACC87468F7D}" dt="2020-01-20T15:25:36.482" v="23" actId="22"/>
          <ac:spMkLst>
            <pc:docMk/>
            <pc:sldMk cId="2406322206" sldId="26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2021. 7. 26.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2021. 7. 26.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172" y="207747"/>
            <a:ext cx="11224908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hlinkClick r:id="rId4"/>
              </a:rPr>
              <a:t>https://crypto.modoo.at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Plm9YYmCmU4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archive/msdn-magazine/2009/february/best-practice-an-introduction-to-domain-driven-design" TargetMode="External"/><Relationship Id="rId2" Type="http://schemas.openxmlformats.org/officeDocument/2006/relationships/hyperlink" Target="https://happycloud-lee.tistory.com/94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>
                <a:hlinkClick r:id="rId2"/>
              </a:rPr>
              <a:t>https://youtu.be/Plm9YYmCmU4</a:t>
            </a:r>
            <a:endParaRPr lang="en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DDD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C278C-5017-634D-815F-3FC0B0EB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Event storming - step 3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FFEA19-C444-BC43-BA63-65F5D8AAD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ore-KR" altLang="en-US" dirty="0"/>
              <a:t>이벤트들을</a:t>
            </a:r>
            <a:r>
              <a:rPr kumimoji="1" lang="ko-KR" altLang="en-US" dirty="0"/>
              <a:t> 프로세스로 </a:t>
            </a:r>
            <a:r>
              <a:rPr kumimoji="1" lang="ko-KR" altLang="en-US" dirty="0" err="1"/>
              <a:t>그룹핑</a:t>
            </a:r>
            <a:endParaRPr kumimoji="1" lang="ko-Kore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8769B70-B8F7-CD46-B2AA-8078D60F2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389" y="1618011"/>
            <a:ext cx="9949072" cy="442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875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41C7D-FD42-CC43-9AC2-D658A07C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Event storming - step 4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8A80A4-6603-1147-919A-1FFED4F6AB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command </a:t>
            </a:r>
            <a:r>
              <a:rPr kumimoji="1" lang="ko-KR" altLang="en-US" dirty="0"/>
              <a:t>정의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이벤트를</a:t>
            </a:r>
            <a:r>
              <a:rPr kumimoji="1" lang="ko-KR" altLang="en-US" dirty="0"/>
              <a:t> 발생시키는 명령을 현재형으로 정의</a:t>
            </a:r>
            <a:endParaRPr kumimoji="1" lang="ko-Kore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6D6188F-5C36-1949-9908-948AFE6DF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" y="1662785"/>
            <a:ext cx="10195878" cy="441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00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8DCA7-BC47-E540-964E-078AA3EE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Event storming - step 5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C99C20-DD42-A94E-B92C-A99E750584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trigger </a:t>
            </a:r>
            <a:r>
              <a:rPr kumimoji="1" lang="ko-KR" altLang="en-US" dirty="0"/>
              <a:t>정의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command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일으키는 </a:t>
            </a:r>
            <a:r>
              <a:rPr kumimoji="1" lang="en-US" altLang="ko-KR" dirty="0"/>
              <a:t>actor, event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일으키는 </a:t>
            </a:r>
            <a:r>
              <a:rPr kumimoji="1" lang="en-US" altLang="ko-KR" dirty="0"/>
              <a:t>external system,</a:t>
            </a:r>
            <a:r>
              <a:rPr kumimoji="1" lang="ko-KR" altLang="en-US" dirty="0"/>
              <a:t> </a:t>
            </a:r>
            <a:r>
              <a:rPr kumimoji="1" lang="en-US" altLang="ko-KR" dirty="0"/>
              <a:t>policy/rule</a:t>
            </a:r>
            <a:r>
              <a:rPr kumimoji="1" lang="ko-KR" altLang="en-US" dirty="0"/>
              <a:t> 정의</a:t>
            </a:r>
            <a:endParaRPr kumimoji="1" lang="ko-Kore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EF9998D-D40C-5040-8165-9ED9FABD8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610" y="1525007"/>
            <a:ext cx="6074032" cy="122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6644FF0-7F11-7942-BB95-F4FAECCC4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934" y="2750886"/>
            <a:ext cx="8562132" cy="345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103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C1793-B5F6-E842-A4E7-EF007AA4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Event storming - step 6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5321D3-48AD-FF42-AEEC-212DA6BB37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command </a:t>
            </a:r>
            <a:r>
              <a:rPr kumimoji="1" lang="ko-Kore-KR" altLang="en-US" dirty="0"/>
              <a:t>수행을</a:t>
            </a:r>
            <a:r>
              <a:rPr kumimoji="1" lang="ko-KR" altLang="en-US" dirty="0"/>
              <a:t> 위해 </a:t>
            </a:r>
            <a:r>
              <a:rPr kumimoji="1" lang="en-US" altLang="ko-KR" dirty="0"/>
              <a:t>CRUD</a:t>
            </a:r>
            <a:r>
              <a:rPr kumimoji="1" lang="ko-KR" altLang="en-US" dirty="0"/>
              <a:t> 해야 하는 데이터 객체 정의</a:t>
            </a:r>
            <a:endParaRPr kumimoji="1" lang="ko-Kore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F7DEA89-C9BF-994C-BD4F-100A30582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379" y="1880038"/>
            <a:ext cx="9059241" cy="420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491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9E454-1569-7A4E-BA9E-6597A082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Event storming - step 7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168A3B-445B-BA4F-9072-1461D4388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bounded context </a:t>
            </a:r>
            <a:r>
              <a:rPr kumimoji="1" lang="ko-KR" altLang="en-US" dirty="0"/>
              <a:t>정의</a:t>
            </a:r>
            <a:endParaRPr kumimoji="1" lang="ko-Kore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66F69AF-B2A0-0C4F-93AF-B10F3DB68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553" y="1761522"/>
            <a:ext cx="9904145" cy="426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062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865D8-F9D8-E94D-9665-AB45C033D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Event storming - step 8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EC5EF6-BF81-D843-8347-C752A67CEC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5684837" cy="5057775"/>
          </a:xfrm>
        </p:spPr>
        <p:txBody>
          <a:bodyPr/>
          <a:lstStyle/>
          <a:p>
            <a:endParaRPr kumimoji="1" lang="en-US" altLang="ko-Kore-KR" dirty="0"/>
          </a:p>
          <a:p>
            <a:r>
              <a:rPr kumimoji="1" lang="en-US" altLang="ko-Kore-KR" dirty="0"/>
              <a:t>context map </a:t>
            </a:r>
            <a:r>
              <a:rPr kumimoji="1" lang="ko-KR" altLang="en-US" dirty="0"/>
              <a:t>작성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외부</a:t>
            </a:r>
            <a:r>
              <a:rPr kumimoji="1" lang="ko-KR" altLang="en-US" dirty="0"/>
              <a:t> 시스템이 어떤 </a:t>
            </a:r>
            <a:r>
              <a:rPr kumimoji="1" lang="en-US" altLang="ko-KR" dirty="0"/>
              <a:t>bounded context</a:t>
            </a:r>
            <a:r>
              <a:rPr kumimoji="1" lang="ko-KR" altLang="en-US" dirty="0"/>
              <a:t>와 관계 되는지를 표현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옆 그림에서는 외부 시스템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결제 시스템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bounded context : </a:t>
            </a:r>
            <a:r>
              <a:rPr kumimoji="1" lang="ko-KR" altLang="en-US" dirty="0"/>
              <a:t>음식</a:t>
            </a:r>
            <a:r>
              <a:rPr kumimoji="1" lang="en-US" altLang="ko-KR" dirty="0"/>
              <a:t>-</a:t>
            </a:r>
            <a:r>
              <a:rPr kumimoji="1" lang="ko-KR" altLang="en-US" dirty="0"/>
              <a:t>주문</a:t>
            </a:r>
            <a:r>
              <a:rPr kumimoji="1" lang="en-US" altLang="ko-KR" dirty="0"/>
              <a:t>-</a:t>
            </a:r>
            <a:r>
              <a:rPr kumimoji="1" lang="ko-KR" altLang="en-US" dirty="0"/>
              <a:t>결제</a:t>
            </a:r>
            <a:endParaRPr kumimoji="1" lang="ko-Kore-KR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D1F3C1A-9AD0-7F40-A593-19BB85C8D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535" y="1367389"/>
            <a:ext cx="4509631" cy="462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211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E2F1B-55B0-2E4D-B83A-B5C15E47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Tactical Design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E79544-A0A6-5343-8571-A1FBF8F7AF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Model Driven Design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Layered Architecture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82339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49854-07DE-B746-8E39-52C34B41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Model Driven Design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6839E-B1CF-8344-B57C-3FB1768E6C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ko-Kore-KR" altLang="en-US" dirty="0"/>
              <a:t>각</a:t>
            </a:r>
            <a:r>
              <a:rPr kumimoji="1" lang="ko-KR" altLang="en-US" dirty="0"/>
              <a:t> 서브도메인별 </a:t>
            </a:r>
            <a:r>
              <a:rPr kumimoji="1" lang="en-US" altLang="ko-KR" dirty="0"/>
              <a:t>domain model(context map)</a:t>
            </a:r>
            <a:r>
              <a:rPr kumimoji="1" lang="ko-KR" altLang="en-US" dirty="0"/>
              <a:t>을 중심으로 설계</a:t>
            </a:r>
            <a:endParaRPr kumimoji="1" lang="ko-Kore-KR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85CB5E6-7E3C-134C-8D5B-E47388D09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345928"/>
            <a:ext cx="8089900" cy="2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131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D46F4-41DF-204A-ADD1-820EDBA1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Layered Architecture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319DEC-12A2-8F42-85DE-43488600B2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7261846" cy="5057775"/>
          </a:xfrm>
        </p:spPr>
        <p:txBody>
          <a:bodyPr/>
          <a:lstStyle/>
          <a:p>
            <a:endParaRPr kumimoji="1" lang="en-US" altLang="ko-Kore-KR" dirty="0"/>
          </a:p>
          <a:p>
            <a:r>
              <a:rPr kumimoji="1" lang="ko-Kore-KR" altLang="en-US" dirty="0"/>
              <a:t>목적별</a:t>
            </a:r>
            <a:r>
              <a:rPr kumimoji="1" lang="ko-KR" altLang="en-US" dirty="0"/>
              <a:t> 계층으로 나누어 설계하는 것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Presentation Layer : UI Layer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Service Layer : domain layer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class</a:t>
            </a:r>
            <a:r>
              <a:rPr kumimoji="1" lang="ko-KR" altLang="en-US" dirty="0"/>
              <a:t>들간의 제어 또는 연결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Domain Layer : domain object</a:t>
            </a:r>
            <a:r>
              <a:rPr kumimoji="1" lang="ko-KR" altLang="en-US" dirty="0"/>
              <a:t>별로 비즈니스 </a:t>
            </a:r>
            <a:r>
              <a:rPr kumimoji="1" lang="ko-KR" altLang="en-US" dirty="0" err="1"/>
              <a:t>로직</a:t>
            </a:r>
            <a:r>
              <a:rPr kumimoji="1" lang="ko-KR" altLang="en-US" dirty="0"/>
              <a:t> 처리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Data Layer : DB</a:t>
            </a:r>
            <a:r>
              <a:rPr kumimoji="1" lang="ko-KR" altLang="en-US" dirty="0" err="1"/>
              <a:t>와의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CRUD</a:t>
            </a:r>
            <a:endParaRPr kumimoji="1" lang="ko-Kore-KR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AA35825-B98E-894F-A77E-4F9B41D3B2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4" r="22436"/>
          <a:stretch/>
        </p:blipFill>
        <p:spPr bwMode="auto">
          <a:xfrm>
            <a:off x="8020878" y="1421640"/>
            <a:ext cx="3578087" cy="451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615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D3D2B-4039-184A-8DF8-9D29A194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Tactical Design </a:t>
            </a:r>
            <a:r>
              <a:rPr kumimoji="1" lang="ko-KR" altLang="en-US" dirty="0"/>
              <a:t>결과물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B40A08-6907-5740-ABCF-8817B2749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 err="1"/>
              <a:t>Userstory</a:t>
            </a:r>
            <a:r>
              <a:rPr kumimoji="1" lang="en-US" altLang="ko-Kore-KR" dirty="0"/>
              <a:t> : B/C</a:t>
            </a:r>
            <a:r>
              <a:rPr kumimoji="1" lang="ko-Kore-KR" altLang="en-US" dirty="0"/>
              <a:t> 기능과</a:t>
            </a:r>
            <a:r>
              <a:rPr kumimoji="1" lang="ko-KR" altLang="en-US" dirty="0"/>
              <a:t> </a:t>
            </a:r>
            <a:r>
              <a:rPr kumimoji="1" lang="en-US" altLang="ko-KR" dirty="0"/>
              <a:t>test case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사용자 중심으로 기술한 것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FA5CBC5-BB2A-4749-BE68-02162B377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33" y="1759226"/>
            <a:ext cx="10817746" cy="383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3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6D07B-9A13-484B-95C4-75FEAE26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Domain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294136-4785-E248-BB32-F95B7B131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R" dirty="0"/>
          </a:p>
          <a:p>
            <a:r>
              <a:rPr kumimoji="1" lang="ko-KR" altLang="en-US" dirty="0"/>
              <a:t>영역</a:t>
            </a:r>
            <a:r>
              <a:rPr kumimoji="1" lang="en-US" altLang="ko-KR" dirty="0"/>
              <a:t>,</a:t>
            </a:r>
            <a:r>
              <a:rPr kumimoji="1" lang="ko-KR" altLang="en-US" dirty="0"/>
              <a:t> 집합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R" dirty="0"/>
              <a:t>DDD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Domain == </a:t>
            </a:r>
            <a:r>
              <a:rPr kumimoji="1" lang="ko-KR" altLang="en-US" dirty="0"/>
              <a:t>비즈니스 </a:t>
            </a:r>
            <a:r>
              <a:rPr kumimoji="1" lang="en-US" altLang="ko-KR" dirty="0"/>
              <a:t>Domain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유사한 업무의 집합 </a:t>
            </a:r>
            <a:r>
              <a:rPr kumimoji="1" lang="en-US" altLang="ko-KR" dirty="0"/>
              <a:t>(</a:t>
            </a:r>
            <a:r>
              <a:rPr kumimoji="1" lang="ko-KR" altLang="en-US" dirty="0"/>
              <a:t>마케팅</a:t>
            </a:r>
            <a:r>
              <a:rPr kumimoji="1" lang="en-US" altLang="ko-KR" dirty="0"/>
              <a:t>,</a:t>
            </a:r>
            <a:r>
              <a:rPr kumimoji="1" lang="ko-KR" altLang="en-US" dirty="0"/>
              <a:t> 구매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연구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영업 등</a:t>
            </a:r>
            <a:r>
              <a:rPr kumimoji="1" lang="en-US" altLang="ko-KR" dirty="0"/>
              <a:t>)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어플리케이션을 </a:t>
            </a:r>
            <a:r>
              <a:rPr kumimoji="1" lang="en-US" altLang="ko-Kore-KR" dirty="0"/>
              <a:t>Domain </a:t>
            </a:r>
            <a:r>
              <a:rPr kumimoji="1" lang="ko-KR" altLang="en-US" dirty="0"/>
              <a:t>별로 나누어 설계 및 개발</a:t>
            </a:r>
            <a:endParaRPr kumimoji="1" lang="ko-Kore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47C7F7-BCCA-E64C-B584-3BE9BBF42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861" y="1546960"/>
            <a:ext cx="5501859" cy="340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1F06E8-4EDC-DF4A-AD6B-891FC7DF266C}"/>
              </a:ext>
            </a:extLst>
          </p:cNvPr>
          <p:cNvSpPr txBox="1"/>
          <p:nvPr/>
        </p:nvSpPr>
        <p:spPr>
          <a:xfrm>
            <a:off x="8804500" y="1364345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context : </a:t>
            </a:r>
            <a:r>
              <a:rPr kumimoji="1" lang="ko-KR" altLang="en-US" sz="1200" dirty="0"/>
              <a:t>대상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상황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43931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D3D2B-4039-184A-8DF8-9D29A194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Tactical Design </a:t>
            </a:r>
            <a:r>
              <a:rPr kumimoji="1" lang="ko-KR" altLang="en-US" dirty="0"/>
              <a:t>결과물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B40A08-6907-5740-ABCF-8817B2749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Sequence Diagram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B/C </a:t>
            </a:r>
            <a:r>
              <a:rPr kumimoji="1" lang="ko-KR" altLang="en-US" dirty="0"/>
              <a:t>객체간의 처리 순서를 기술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A5A0BEB-6FD0-BB42-9AD7-D24F1C0BA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944" y="1530416"/>
            <a:ext cx="8934112" cy="474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029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D3D2B-4039-184A-8DF8-9D29A194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Tactical Design </a:t>
            </a:r>
            <a:r>
              <a:rPr kumimoji="1" lang="ko-KR" altLang="en-US" dirty="0"/>
              <a:t>결과물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B40A08-6907-5740-ABCF-8817B2749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Class diagram : </a:t>
            </a:r>
            <a:r>
              <a:rPr kumimoji="1" lang="ko-KR" altLang="en-US" dirty="0"/>
              <a:t>서비스</a:t>
            </a:r>
            <a:r>
              <a:rPr kumimoji="1" lang="en-US" altLang="ko-KR" dirty="0"/>
              <a:t>,</a:t>
            </a:r>
            <a:r>
              <a:rPr kumimoji="1" lang="ko-KR" altLang="en-US" dirty="0"/>
              <a:t> 도메인 모델의 클래스 정의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1606C92D-CA56-3941-980C-460D6597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1" y="1835252"/>
            <a:ext cx="7628288" cy="437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76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D3D2B-4039-184A-8DF8-9D29A194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Tactical Design </a:t>
            </a:r>
            <a:r>
              <a:rPr kumimoji="1" lang="ko-KR" altLang="en-US" dirty="0"/>
              <a:t>결과물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B40A08-6907-5740-ABCF-8817B2749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Data diagram : </a:t>
            </a:r>
            <a:r>
              <a:rPr kumimoji="1" lang="ko-KR" altLang="en-US" dirty="0"/>
              <a:t>데이터 구조 정의 </a:t>
            </a:r>
            <a:r>
              <a:rPr kumimoji="1" lang="en-US" altLang="ko-KR" dirty="0"/>
              <a:t>(ERD</a:t>
            </a:r>
            <a:r>
              <a:rPr kumimoji="1" lang="ko-KR" altLang="en-US" dirty="0"/>
              <a:t>와 동일</a:t>
            </a:r>
            <a:r>
              <a:rPr kumimoji="1" lang="en-US" altLang="ko-KR" dirty="0"/>
              <a:t>)</a:t>
            </a:r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4DB6C45-332B-474A-B192-7D5084CC2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892" y="1639605"/>
            <a:ext cx="7376215" cy="446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724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D3D2B-4039-184A-8DF8-9D29A194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Tactical Design </a:t>
            </a:r>
            <a:r>
              <a:rPr kumimoji="1" lang="ko-KR" altLang="en-US" dirty="0"/>
              <a:t>결과물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B40A08-6907-5740-ABCF-8817B2749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Storyboard : </a:t>
            </a:r>
            <a:r>
              <a:rPr kumimoji="1" lang="ko-KR" altLang="en-US" dirty="0"/>
              <a:t>화면 설계서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7112227D-A8B8-8B45-A325-5D39DEBCC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606" y="1694548"/>
            <a:ext cx="6314040" cy="419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038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D3D2B-4039-184A-8DF8-9D29A194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Tactical Design </a:t>
            </a:r>
            <a:r>
              <a:rPr kumimoji="1" lang="ko-KR" altLang="en-US" dirty="0"/>
              <a:t>결과물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B40A08-6907-5740-ABCF-8817B2749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API </a:t>
            </a:r>
            <a:r>
              <a:rPr kumimoji="1" lang="ko-KR" altLang="en-US" dirty="0"/>
              <a:t>설계서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Message </a:t>
            </a:r>
            <a:r>
              <a:rPr kumimoji="1" lang="ko-KR" altLang="en-US" dirty="0"/>
              <a:t>설계서 </a:t>
            </a:r>
            <a:r>
              <a:rPr kumimoji="1" lang="en-US" altLang="ko-KR" dirty="0"/>
              <a:t>(</a:t>
            </a:r>
            <a:r>
              <a:rPr kumimoji="1" lang="ko-KR" altLang="en-US" dirty="0"/>
              <a:t>마이크로서비스 간 통신 방법을 기술</a:t>
            </a:r>
            <a:r>
              <a:rPr kumimoji="1" lang="en-US" altLang="ko-KR" dirty="0"/>
              <a:t>)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마이크로서비스패턴 적용 설계서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49359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D0F33-4083-FB47-83DA-F493EB91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08ABB6-C964-0D43-BBAB-FF843D5A5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DDD</a:t>
            </a:r>
            <a:r>
              <a:rPr kumimoji="1" lang="ko-Kore-KR" altLang="en-US" dirty="0"/>
              <a:t>는</a:t>
            </a:r>
            <a:r>
              <a:rPr kumimoji="1" lang="ko-KR" altLang="en-US" dirty="0"/>
              <a:t> 어플리케이션 설계에 대한 방법론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DDD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더욱 효율적인 설계 및 개발 가능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77581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2D8F8-23CB-E64B-A033-2FAB8D8B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참고</a:t>
            </a:r>
            <a:r>
              <a:rPr kumimoji="1" lang="ko-KR" altLang="en-US" dirty="0"/>
              <a:t> </a:t>
            </a:r>
            <a:r>
              <a:rPr kumimoji="1" lang="en-US" altLang="ko-KR" dirty="0"/>
              <a:t>URL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82D82B-E89A-704D-A265-9A03CD02DC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" altLang="ko-Kore-KR" dirty="0">
                <a:hlinkClick r:id="rId2"/>
              </a:rPr>
              <a:t>https://happycloud-lee.tistory.com/94</a:t>
            </a:r>
            <a:endParaRPr kumimoji="1" lang="en" altLang="ko-Kore-KR" dirty="0"/>
          </a:p>
          <a:p>
            <a:r>
              <a:rPr kumimoji="1" lang="en" altLang="ko-Kore-KR" dirty="0">
                <a:hlinkClick r:id="rId3"/>
              </a:rPr>
              <a:t>https://docs.microsoft.com/ko-kr/archive/msdn-magazine/2009/february/best-practice-an-introduction-to-domain-driven-design</a:t>
            </a:r>
            <a:endParaRPr kumimoji="1" lang="en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5330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9490B-3AF2-B243-B67F-8DED0BD8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DDD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A4F288-27EF-804D-AF5F-E01F0B9FE2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Domain Driven Design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Domain</a:t>
            </a:r>
            <a:r>
              <a:rPr kumimoji="1" lang="ko-Kore-KR" altLang="en-US" dirty="0"/>
              <a:t> 별로</a:t>
            </a:r>
            <a:r>
              <a:rPr kumimoji="1" lang="ko-KR" altLang="en-US" dirty="0"/>
              <a:t> 나누어 설계하는 방식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비즈니스 논리를 캡슐화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현실과 코드 간의 격차를 완화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1364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BDC2E-2A55-A14D-90D6-D3517E17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DDD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6C8434-CC03-6A46-AC04-9D3DF00C6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Loosely coupling</a:t>
            </a:r>
          </a:p>
          <a:p>
            <a:pPr lvl="1"/>
            <a:r>
              <a:rPr kumimoji="1" lang="ko-KR" altLang="en-US" dirty="0" err="1"/>
              <a:t>모듈간</a:t>
            </a:r>
            <a:r>
              <a:rPr kumimoji="1" lang="ko-KR" altLang="en-US" dirty="0"/>
              <a:t> 의존성 최소화</a:t>
            </a:r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High cohesion</a:t>
            </a:r>
          </a:p>
          <a:p>
            <a:pPr lvl="1"/>
            <a:r>
              <a:rPr kumimoji="1" lang="ko-KR" altLang="en-US" dirty="0" err="1"/>
              <a:t>응집성</a:t>
            </a:r>
            <a:r>
              <a:rPr kumimoji="1" lang="ko-KR" altLang="en-US" dirty="0"/>
              <a:t> 최대화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217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9ED99-A54A-014D-A364-3C13B31B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DDD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93A7AA-E598-EB4A-AE04-BBDC20B627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Strategic Design</a:t>
            </a:r>
          </a:p>
          <a:p>
            <a:pPr lvl="1"/>
            <a:r>
              <a:rPr kumimoji="1" lang="ko-KR" altLang="en-US" dirty="0"/>
              <a:t>개념 설계</a:t>
            </a:r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Tactical Design</a:t>
            </a:r>
          </a:p>
          <a:p>
            <a:pPr lvl="1"/>
            <a:r>
              <a:rPr kumimoji="1" lang="ko-KR" altLang="en-US" dirty="0"/>
              <a:t>구체적 설계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3714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B1832-664B-5942-8BA0-17E0DE04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Strategic Design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7359E2-4D7C-7B43-8CB0-DA10FE99B2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Business Domain</a:t>
            </a:r>
            <a:r>
              <a:rPr kumimoji="1" lang="ko-KR" altLang="en-US" dirty="0"/>
              <a:t>의 상황</a:t>
            </a:r>
            <a:r>
              <a:rPr kumimoji="1" lang="en-US" altLang="ko-KR" dirty="0"/>
              <a:t>(context)</a:t>
            </a:r>
            <a:r>
              <a:rPr kumimoji="1" lang="ko-KR" altLang="en-US" dirty="0"/>
              <a:t>에 맞게 </a:t>
            </a:r>
            <a:r>
              <a:rPr kumimoji="1" lang="ko-KR" altLang="en-US" dirty="0" err="1"/>
              <a:t>설계하자는</a:t>
            </a:r>
            <a:r>
              <a:rPr kumimoji="1" lang="ko-KR" altLang="en-US" dirty="0"/>
              <a:t> 컨셉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context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event storming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공유하고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비즈니스 </a:t>
            </a:r>
            <a:r>
              <a:rPr kumimoji="1" lang="ko-KR" altLang="en-US" dirty="0" err="1"/>
              <a:t>목적별로</a:t>
            </a:r>
            <a:r>
              <a:rPr kumimoji="1" lang="ko-KR" altLang="en-US" dirty="0"/>
              <a:t> 서비스들을 </a:t>
            </a:r>
            <a:r>
              <a:rPr kumimoji="1" lang="ko-KR" altLang="en-US" dirty="0" err="1"/>
              <a:t>그룹핑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bounded context : business domain</a:t>
            </a:r>
            <a:r>
              <a:rPr kumimoji="1" lang="ko-KR" altLang="en-US" dirty="0"/>
              <a:t>의 사용자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프로세스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정책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규정 등을 </a:t>
            </a:r>
            <a:r>
              <a:rPr kumimoji="1" lang="ko-KR" altLang="en-US" dirty="0" err="1"/>
              <a:t>목적별로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그룹핑한</a:t>
            </a:r>
            <a:r>
              <a:rPr kumimoji="1" lang="ko-KR" altLang="en-US" dirty="0"/>
              <a:t> 것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domain model : business domain</a:t>
            </a:r>
            <a:r>
              <a:rPr kumimoji="1" lang="ko-KR" altLang="en-US" dirty="0"/>
              <a:t>의 서비스를 추상화한 설계도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2903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9E8A1-1110-B945-8C41-5558D350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Event storming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D0D405-1829-D244-92F5-A0D09EDBC5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business domain</a:t>
            </a:r>
            <a:r>
              <a:rPr kumimoji="1" lang="ko-KR" altLang="en-US" dirty="0"/>
              <a:t> 내에서 일어나는 것들을 찾아 </a:t>
            </a:r>
            <a:r>
              <a:rPr kumimoji="1" lang="en-US" altLang="ko-KR" dirty="0"/>
              <a:t>bounded context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식별하는 방법론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R" dirty="0"/>
              <a:t>‘</a:t>
            </a:r>
            <a:r>
              <a:rPr kumimoji="1" lang="ko-KR" altLang="en-US" dirty="0"/>
              <a:t>주문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도메인의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주문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서브도메인을 통해 설명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050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301DF-302B-CE4E-AD28-659521D0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Event storming - step 1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A2A1F9-B00C-604C-8F8C-5587B8F711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domain event </a:t>
            </a:r>
            <a:r>
              <a:rPr kumimoji="1" lang="ko-KR" altLang="en-US" dirty="0"/>
              <a:t>정의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발생하는 모든 이벤트를 </a:t>
            </a:r>
            <a:r>
              <a:rPr kumimoji="1" lang="ko-KR" altLang="en-US" dirty="0" err="1"/>
              <a:t>과거형으로</a:t>
            </a:r>
            <a:r>
              <a:rPr kumimoji="1" lang="ko-KR" altLang="en-US" dirty="0"/>
              <a:t> 기술</a:t>
            </a:r>
            <a:endParaRPr kumimoji="1" lang="ko-Kore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87217D-0114-6341-A4E6-92F7451CF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41" y="2051719"/>
            <a:ext cx="9877718" cy="337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14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4F918-B23A-6B46-98E7-BDE649EA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Event storming - step 2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3C2C3F-D582-CD48-ABD9-EBDF6A05FC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en-US" altLang="ko-Kore-KR" dirty="0"/>
              <a:t>Tell the story</a:t>
            </a:r>
          </a:p>
          <a:p>
            <a:pPr lvl="1"/>
            <a:r>
              <a:rPr kumimoji="1" lang="ko-KR" altLang="en-US" dirty="0"/>
              <a:t>도출된 이벤트를 통해 도메인의 업무 흐름을 이해하고 토론하여 보완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3213816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3275</TotalTime>
  <Words>467</Words>
  <Application>Microsoft Macintosh PowerPoint</Application>
  <PresentationFormat>와이드스크린</PresentationFormat>
  <Paragraphs>129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CryptoCraft 테마</vt:lpstr>
      <vt:lpstr>제목 테마</vt:lpstr>
      <vt:lpstr>DDD</vt:lpstr>
      <vt:lpstr>Domain</vt:lpstr>
      <vt:lpstr>DDD</vt:lpstr>
      <vt:lpstr>DDD</vt:lpstr>
      <vt:lpstr>DDD</vt:lpstr>
      <vt:lpstr>Strategic Design</vt:lpstr>
      <vt:lpstr>Event storming</vt:lpstr>
      <vt:lpstr>Event storming - step 1</vt:lpstr>
      <vt:lpstr>Event storming - step 2</vt:lpstr>
      <vt:lpstr>Event storming - step 3</vt:lpstr>
      <vt:lpstr>Event storming - step 4</vt:lpstr>
      <vt:lpstr>Event storming - step 5</vt:lpstr>
      <vt:lpstr>Event storming - step 6</vt:lpstr>
      <vt:lpstr>Event storming - step 7</vt:lpstr>
      <vt:lpstr>Event storming - step 8</vt:lpstr>
      <vt:lpstr>Tactical Design</vt:lpstr>
      <vt:lpstr>Model Driven Design</vt:lpstr>
      <vt:lpstr>Layered Architecture</vt:lpstr>
      <vt:lpstr>Tactical Design 결과물</vt:lpstr>
      <vt:lpstr>Tactical Design 결과물</vt:lpstr>
      <vt:lpstr>Tactical Design 결과물</vt:lpstr>
      <vt:lpstr>Tactical Design 결과물</vt:lpstr>
      <vt:lpstr>Tactical Design 결과물</vt:lpstr>
      <vt:lpstr>Tactical Design 결과물</vt:lpstr>
      <vt:lpstr>결론</vt:lpstr>
      <vt:lpstr>참고 URL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Jaehoon Park</cp:lastModifiedBy>
  <cp:revision>118</cp:revision>
  <dcterms:created xsi:type="dcterms:W3CDTF">2019-03-05T04:29:07Z</dcterms:created>
  <dcterms:modified xsi:type="dcterms:W3CDTF">2021-07-26T13:04:46Z</dcterms:modified>
</cp:coreProperties>
</file>