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3" r:id="rId5"/>
  </p:sldMasterIdLst>
  <p:sldIdLst>
    <p:sldId id="260" r:id="rId6"/>
    <p:sldId id="262" r:id="rId7"/>
    <p:sldId id="264" r:id="rId8"/>
    <p:sldId id="261" r:id="rId9"/>
    <p:sldId id="263" r:id="rId10"/>
    <p:sldId id="267" r:id="rId11"/>
    <p:sldId id="265" r:id="rId12"/>
    <p:sldId id="266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3188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0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5.8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160 15 7681,'2'-4'1790,"-1"-3"-702,2 6 434,-3-2 1,-1 7-396,-1 3 0,-1 5 27,-5 5 0,-1 5-541,-1 7 0,-3 1-238,1 4 0,-2-3-344,-1 3 1,2-4 70,-2 1 0,4-4-217,1-3 1,2-5 166,1-2 0,2-2-1267,0-3 1,3-4-1809,0-3-815,1-3 3838,1 1 0,0-10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31.7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66 7688,'3'-4'0,"-1"0"0,3 1 3642,0-1-2419,2-3 0,3-1 1740,2 1-1648,2 0-805,3 3 1,5-2-317,1 4-217,1-4 219,-2 5-1669,0-2 1122,-3 3 1,-1 0-7,-3 0 0,-4 0-855,-7 0 1046,-2 0-662,1 0 265,-6 0 367,-1 3-812,-3-2-618,3 2 1097,0-3 167,1 4-1925,2-4 2287,-2 4 0,0-1 0,-1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36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21 7688,'-7'0'4620,"3"0"-3713,-3 0-538,7 3 1,-7 2 238,2 5-566,2 0 88,-4 8 0,1 3 1,-4 5-28,1-1 1,-1 1-22,0 0 0,-1 0-74,1-5 1,0-4-6,3-2 0,0-4 41,-1-3-119,4-4 0,1-5 14,3-6 1,4-7-479,3-6 0,4-2 145,3-1 0,1-2-13,-1-2 0,1 0 216,2 3 0,-1 0 198,1 5 1,-1 2 412,0 2 1,0 4-234,1 1 0,-2 5 440,0 3 0,-4 3-282,-2 4 1,-3 4 165,-2 8 1,-2 0 102,0 5 0,-1 1 239,-1 1 0,-3 2-35,-2 3 1,-1 0-347,-2-1 0,1 1-16,-3 1 0,1 1-153,-3 0 1,3 1-436,-4-4 1,4 1 163,0-3 0,-1 0-80,4-4 0,-3-2 117,4-5 1,2-4-1253,0-1-887,2-5 290,1-2 0,0-4-924,0-1 0,3-3 2704,-1-5 0,4-1 0,-2-4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37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16 7688,'-4'0'2566,"-1"-1"-910,2-2-421,-2 3-931,4-4 1,-5 3-27,4-1-451,-1 1 275,3-2 488,0 3 409,0 0 0,0 3-452,0 2 1,3 4-57,-1 3 1,0 8-111,-2 2 0,0 7-30,0-1 1,0 6-323,-3-1 0,2 0 72,-4-2 0,3-3-357,0-4 1,2-3 224,2-9 1,3-2-459,5-6 1,1 2 207,4-3 1,-1-2 97,0-3 1,1 1 81,-1-2 1,-2 3 111,-3 0 1,-3 0-120,-1 0 37,-4 0 1,-1 4-451,-4 2 1,-4 2 234,-1 1 1,-3 2-785,-2-1 0,-1-1 489,1-1 0,-1-1-633,-2 0 0,1-3 373,-1-1 1,3-3 125,-1-3 0,-2-5 715,0-7 0,-3-6 0,2-5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37.3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44 7688,'6'0'1851,"2"-3"-1435,-1 1 1,1-4 1815,2 1 1,1 1-1129,4-1 0,3 1-665,0 0 1,4-2-622,3 3 1,0 1-604,1 2 0,-4 0-131,-2 0 0,-6 0 296,-1 0-2136,-3 0 1994,-3 0 0,-3 1 506,-4 1 168,-4-1 0,0 2-68,-3-3 1,1 1-269,2 2 1,-3-3-258,2 3 1,1 0 680,-1-1 0,-3 4 0,-3-2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37.8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51 131 7778,'0'-18'0,"-2"2"0,-1-1 0,1 2 1422,2 1 0,3 0-479,2 2 1,5 2 258,2 2-986,2 4 1,3 1-186,-1 3 1,1 4-48,-2 3 0,-4 7-264,-1 6 1,-5 1 280,-3 3-272,-1-1 245,-8 4 1,2-3-709,-7 3 283,-1-4 271,-1 5 1,-1-6-314,1-1 252,0-2-100,-4-8 497,3-1-126,-3-3 0,6-2 283,3-3 1,2-4 530,2-3 1,2-3-234,3-1 0,3 1 337,2-1 0,4 1-142,3 0-395,5 1-181,-1 0 1,5 2 479,-2 0-303,1 0-1,2 1-318,0-3-19,0 3 0,-2 0 238,0-1-1649,1 4 1020,-6-2 1,3 3 248,-4 0-2548,-3 0 821,0 0-270,-4 0 1111,-3 0 585,-1 0 0,-3 3-197,0 1 571,0 2 0,-3 2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48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7 260 7845,'-4'1'-214,"2"2"-89,1-3 84,1 4 1,3-4 369,2 0-74,5 0 0,-1 2-59,3 0 0,-2 1 103,2-3 0,0 0 234,5 0 1,-1 0-112,4 0 0,0 0 90,3 0 1,1-3-104,3 1 0,-1-1 6,3 0 0,3 2 0,2-3-110,1 0-128,2-1 1,-1 3-14,3-3 0,3 3 71,5-3 1,-1 1-95,0-1 1,-1-1 60,3 2 0,3-2-24,2 1 1,0-2 23,-3 3 1,0-3 184,-2 0 1,5 0-46,-3-1 0,0 3 76,-2 1 1,-1-1-93,2-3 1,3 2 87,-1 2 1,1-3-192,-1 2 1,0-1 109,2-1 1,1 0-122,1 2 0,0 1 50,-2 2 0,-1-1-226,4-2 0,0-1-86,0 4 0,1-2-67,-6 2 0,1 1 101,-1-1 0,1-2-30,-1 2 1,-2-3 176,-3 3 0,-2-3-78,2 2 1,-2-1 441,0 2 1,-4-3-36,-1 3 1,0-3 102,-1 2 1,4-2-126,-4 3 1,1-1 9,-3 0 1,0 2-150,1-4 0,0 3-159,-1 0 1,-4 1-126,-5 1 0,-4 0 99,2 0 0,-4 2-10,-2 1 1,-3-1-21,-4-2 1,-3 3-307,0-1 141,-1 1 0,-3-3-362,-1 0-968,-2 0 690,1 0-801,0 0 1700,-2 0 0,-1-4 0,-4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49.8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138 30 7584,'0'-4'-1619,"0"0"3937,0 2-1578,0 1 1,0-3 16,0 1-571,0 3-27,0-4 423,-3 1-142,2 2 658,-2-2-388,3 3 4,0 0 0,0 6-354,0 1 1,-1 8-389,-1-2 0,1 8 69,-4 1 0,1 0-190,-1 4 0,-2 0 178,3 1 1,0 0-200,-1-3 1,3-1 57,0-3 1,1-3-22,1-6 0,0 0-146,0-4 0,1 0-102,4-2 1,1-2 151,6-3 1,1 0 80,3 0 0,0-1 398,1-1 0,-3 1-175,-2-2 0,0 0 579,-3 1 0,-4-1 4,3 3-28,-6 0 0,1 3-240,-3 2 1,-3 2-218,-2 0 1,-4 1-368,0 2 0,-4-1-60,1 3 1,-1-4-782,-2 2 1,3-2 499,0-1 1,0 0-586,-2-2 1,2 0 523,-1-2 0,4-1-542,-4-2 1,4-2 120,-3-1 1017,3-6 0,-8 1 0,2-6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50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29 7584,'0'-4'1558,"1"0"8,1 2 1,0 0-618,3-3 0,0 4-300,1-2 1,5 1-466,4-1 1,4 1 11,5 2 1,-1 0-420,3 0 1,-2 0 238,0 0 0,-3 0-1824,-1 0 1155,-6 3-1156,-3-2 1233,-7 1 0,-2-2 366,-4 0 0,-2 0-234,-3 0 0,-1 0 118,1 0 0,0 0-1166,0 0 1492,-1 0 0,1-2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50.7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44 131 7727,'-2'-5'-623,"-1"0"0,-2 0 1003,3-2 0,-1-1 1135,0 1 1,2-1-555,-1-2 0,2 0-378,2-2 1,2-1-265,4 4 1,2-1-127,2 3 0,0 0 189,0 2 1,-1 2-163,1 3 0,1 1-62,-4 1 0,1 3-10,-3 5 1,-3 4-288,-1 3 0,-2 5-108,-1-1 0,-4 5-251,-4-1 0,0-2 152,-4-1 0,2 1-221,-1 1 0,-1-4-284,-3 2 0,3-6 332,0-2 1,2-2-391,-2-5 730,4-3 0,-2-2 285,5-4 1,2 0 955,3-2 0,2-4-635,2-1 0,2-2 1101,6 1 0,0 2-587,6-2 1,-2 2-40,3 1 0,1 2-385,1 1 0,1 2-190,0-3 1,-3 3-187,0 0 0,-3 1-103,1 1 1,-3 1-142,-1 1 1,-3-1-912,-3 1-1833,-3 2 1242,-1 0-1339,-3 0 2944,-3-1 0,-1 0 0,-3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51.6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44 7682,'0'-8'0,"0"4"0,0-1 0,1 1 0,2-1 0,-2-1 0,4 4 0,0-3 0,2 2 0,0 1 0,0 2 0,4 4 2218,1 3 1,-1 4-1833,1 3 1,-3 2-321,1 1 0,-5-1-304,-3 3 0,-1-2 23,-1 2 0,-3-2-263,-2 2 0,-4-4 309,-1 0 0,-2-1 211,3-5 1,-4 1 112,4-2 0,-1-4-1,3-2-56,3-1 1,1-2 14,3-1 1,4-2-12,3-4 0,1 1 9,4 0 1,3 0 117,2 2 1,0 0 149,-3 2 1,0 1 406,1 2 0,-3 0 199,0 0 0,-6 4-465,2 3 1,-6 1 206,1 4 0,-6 1-278,-2 4 0,-5 0-104,-2 3 0,-1-1-139,-2-2 1,1-2-104,0 1 0,-1-1-142,0-3 1,1 0-280,-1-5 0,5 2-950,0-4 0,2-2 595,0 0 0,2-3-1143,1-3 1,-1-1 241,1-6 1574,2 2 0,-4-9 0,3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6.0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 7681,'7'-4'4915,"-3"1"0,3 9-3291,-2 4 0,0 3-522,2 2 1,-1 3-655,7 0 1,-1 3-486,1 1 1,2-1-561,0-2 0,2 1-862,0-3 0,-1 0-1516,-1-5 0,-2-3-56,-1-4 3031,-1 2 0,-4-6 0,1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33.91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34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48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48 13569,'1'-6'1677,"3"2"1,-1-2-1933,5 2 0,1-4 235,7 4 1,-2 0-560,2 4 0,-1-4 452,1 0 0,-3 0-173,3 4 0,-2 0-615,-2 0 1,-4 0-151,0 0 1,-4 0-1336,4 0 1232,-5 0 1168,2 0 0,-5 0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48.3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37 9005,'-7'-5'6258,"-3"3"-5532,8-9 1,-2 10-569,8-3 1,3 3 43,5 1 1,2-4-411,2 0 0,-3 0 192,3 4 1,-1 0-597,1 0 1,-3 0 483,3 0 1,-2 0-1266,-2 0 1,0 0-37,0 0 1,-4 0 1428,0 0 0,0 0 0,4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9:28.2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 8632,'-12'0'3500,"5"0"-4852,1 0 1352,6 0 0,0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1.5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7686,'0'12'1144,"0"0"1,0-4-501,0 0 0,0 2 482,0 6 1,0 2-529,0 7 0,0 5 3,0 7 0,0 3-375,0 4 0,4 3-303,0-3 0,0-1-225,-4 1 1,4-6 276,0-2 0,0-1-982,-4-7 0,0 0-147,0-4-2268,0-5 2548,6-7 0,-1-13 874,3-11 0,3-11 0,-4-8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1.7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119 12 7686,'0'-6'3135,"0"0"1,-5 10-1720,-3 0 0,-3 10-919,-1-2 1,0 8-190,0 0 0,0 3-101,0 1 1,1 4-13,3 0 0,-1 0 12,5-4 1,1 1-1,7-1 1,3-4-13,5 0 1,4-5 120,0 1 1,5-7-295,0-1 0,1-5-293,2 1 1,-3-4-456,-1-4 0,-2-2-328,3-2 0,-4-2 529,-5 2 1,-1-3-1483,-3-1 1,1-4 300,-5 0 1706,6-6 0,-9 3 0,4-5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2.3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9002,'7'0'4167,"-2"5"-4082,-5-4 0,0 6 73,0-3 0,2-1 356,2 5 0,-3 1 133,3 7-452,-3-2 181,-1 14-127,0-8 0,0 13 300,0-5-354,0 6-49,0-9 1,0 5-532,0-6 291,0-5 120,0-2-1186,0-5 514,0-5 397,0-2-418,0-15 393,6-4 0,-4-15 24,6-3 0,0-3-11,4-1 1,1 3 829,-1 1-305,-6 5-233,5-2 0,-6 9 1597,3 0-827,-2 10-248,-1-6 747,-3 15-762,8-4 1,-8 10 68,2 3-150,-3 8-205,-1 3 1,0 6 40,0 3-738,0-2 403,5 3 1,-3-4-423,2-1 309,-3 0 7,-1-5 1,0-2-1454,0-5 795,0 0 392,0-5-839,5-2 776,-3-10 0,8-7-130,-2-8 738,3-3-156,1-7 1,-4 5-187,0-3 1510,0 2-997,-1 2 1,2 5 1057,-5 3-608,1 3-155,0 6 1203,-4 2-944,5 5-458,-6 11 1,1 2 13,3 11 1,-3-4 15,3 0-1653,-2 0 928,-2-1 0,1-1 234,3-6-2666,-3 0 944,5 0-1804,-1 0 1461,-4-5 1101,10-2 1027,-10-5 0,10 5 0,-4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2.6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182 0 7686,'-14'0'523,"-2"0"0,3 0 738,-3 0 1,2 0-372,2 0 1,-1 7 360,-3 5 0,2 8 480,-2 12-931,3 6-465,6 16 1,-2 6 1632,5 8-1911,0 3 526,4-4 561,5-1-689,2-11 1,6-1 217,3-6-352,-2-11-112,3-7 1,-1-10 83,0-8-2430,0 3 1539,2-14 1,-5 5-4239,3-6 3409,3 0 234,-6 0 1193,5-6 0,-6-6 0,0-7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3.3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61 408 7706,'-6'7'1834,"5"-2"-1175,-10-5 1,9-1 94,-6-3 245,5-3-601,-8-5 1,10 0-84,-3 0-155,-3-6 1,6 4 187,-3-6 1,2 1-106,2-1 1,0-7 186,0 3 0,6-4-88,2-1 0,2 0 170,3-3 0,-3 2-145,-2 6 0,3 5 457,-3 3 1,3 4-275,1 4 1,-4 5-42,0 12 1,4 5 68,4 14 1,0 9-83,-4 7 0,2 3-874,2 1 0,-3-1 308,3-3 1,2-2-2035,-2-6 0,5-5 1068,-1-3 0,2-8-1501,-2-4 1,1-4 911,-5-4 0,0-4 338,-3-8 1,-7-2 1286,-2-7 0,-2-4 0,-2-3 0,0-3 0,0-1 0,-6 0 0,0-6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6.5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1 11505,'-4'0'8617,"1"3"-7619,3 2 0,0 7 164,0 5 1,0 8-557,0 4 1,0 2-291,0 6 1,2-1-116,1 0 0,2-3-801,-3-2 1,2-1-287,-1-1 0,2-7-692,-3-2 0,4-6-1215,-2-2 0,1-6 1472,-1 1 0,-1-4-756,2-1 1,-1-4 373,1-3 1703,1-5 0,-5-8 0,2-4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3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73 7706,'0'-19'386,"4"1"681,0 6 939,0 0-930,-4 5 638,0 2 1,-4 10-846,0 4 1,-4 7 525,4 4 0,-5 8-590,1 4 1,-3 3-310,-1 1 1,0-4-628,0 0 1,0-1-510,0 1 1,1 2-1478,3-6 0,3 0 1309,5-4 1,0-5-1212,0-3 0,1-4 2019,3-4 0,3-8 0,5-6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3.6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1 17235,'-5'7'7519,"3"3"-8770,-2-2 0,3 8 744,1 5 1,-4 3-2774,0 4 2344,0 3 0,4-1 364,0-1-1769,0-4 1579,-5-1 0,3-4-2456,-2 0 3218,3-10 0,1 1 0,0-11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4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73 7706,'-7'7'0,"-4"4"2696,5-5-1743,-1 6 0,-2 0-33,5 1 88,0 4-607,4 2 1,0 9-313,0 0-71,0 6-162,5-9 1,2 4-114,5-4 0,0-5 299,0 0-123,0-5 124,0 2 0,0-10 184,0-3-277,0-3 59,0-1 0,-1-3-58,-3-5 318,3-5-229,-5-11 0,5-4-87,-3-1 44,3-9 71,-10 5-285,10-13 167,-10 8 0,9-2 114,-6 8 747,0-3-242,-4 15-206,5-3 796,-4 16-700,5 2 1,-6 6 1301,0 3-891,0 14-512,0 2 0,-4 15 743,0-3-567,0 8-169,4-3 627,0 5-596,0 0 0,0-4 248,0 7-956,0-6 301,0 2 0,0-5 116,0 1-1919,0-1 1358,0 0 0,4-5 248,0-3-3313,0-8 2310,1-3 1,-2-10-2828,5-3 2245,-5-3 798,7-1-805,-3 0 802,0-10 998,3 2 0,-3-20 0,5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4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13 7706,'-17'12'0,"-1"0"3866,-2 0-1834,3 0-918,10 0 1039,-4 6-977,10-5-441,-4 10-293,5-4-508,0-1 115,5 0 1,-1-6 180,8 0-1542,-3-5 972,9 3 1,-6-8-955,0 2 927,0-8 0,0-3 93,0-5 561,-5-5-152,4 3-422,-10-9 1165,4 10-698,-5-10 1,0 10-9,0-3 124,0 2-134,0 2 1,-1 0 252,-3 0-729,3 5 302,-5-3 0,2 7-689,0-5-603,-5 5 1,6-2-2699,-5 5 2053,5 0 1949,-2 5 0,0-3 0,-2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4.83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37 7706,'-12'0'1893,"0"0"2042,0 0-2841,0 0-448,0-5 1724,5 3-1543,2-3 0,12 5 61,5 0-970,10 0 125,9 0 0,9-1-377,1-3 251,4 2 151,-7-3 0,7 5-1247,-4 0 674,-1 0 352,-4-5-2163,-5 3 1489,-2-3 0,-10 5-243,-3 0-989,-2 0 599,-8 0 659,0 0 0,-8 0 801,-2 0 0,-2 5 0,-7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5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 7706,'-7'5'2861,"-4"-4"0,8 6-1768,-5-3 1927,6 3-1990,-9 10 0,10 7-209,-3 9 0,2 8-70,2 7 1,6 1-1089,2 3 156,2-3 211,-3-6 1,3 3-948,-6-6 555,5-5-377,-8-5 0,6-8-840,-3-2 1,-3-2 570,3-6-2978,3-5 1894,-6-2 2092,5-5 0,-6-11 0,0-2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5.7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97 339 7706,'-13'4'0,"-2"0"0,-1-2 3613,-5 5-1708,13-6-854,-9 5 1123,16-6-1384,-4-6 1,5-2 0,0-8-1089,11-2 291,-3-12 1,14 3 166,-2-5-903,3-5 597,1 4 0,-4-5 465,1 9-122,-7 1 50,4 9 1256,-12 2-390,5 5-491,-9 5 686,3 2-268,-5 5-467,0 0-232,0 5-193,0 2 0,5 10 197,3 4-346,3 1 149,1 8 0,0-3 148,0 5-1529,6-5 958,-5 7 1,8-7-3535,-4 5 2413,-1-5 0,-3 3-2964,3-6 3071,-8 0 1,8 3 99,-8-3 1189,-2 3 0,-1-14 0,-5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5.9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157 37 9369,'0'-12'6904,"0"5"-5827,0-4 1042,-5 10-420,4-4 0,-9 10-1415,6 3 1,-4 10 0,3 6-248,-2 7 0,3 5-701,-4 4 1,0 3 197,-4 5 1,0 0-111,0 1 1,0-1-195,0 0 0,1-5 127,3-3 1,-2-8-1288,6-3 1,0-13 979,4-4 0,2-8-2330,2 0 3280,-3-8 0,15-8 0,-2-7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6.2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145 1 7706,'-18'0'321,"-1"0"-225,3 0 1,2 5 2599,-2 3 0,-1 3-1363,1 1 0,1 1-226,7 3 1,3-1-621,5 5 1,0-1-435,0 1 0,5 2-212,3-6 1,7-2 202,1-6 0,1 2-64,-1-6 0,-2 0 157,2-4 0,-3-7-83,-1-5 0,-1 0-200,-3-4 0,1 1 279,-5-1 0,0 3-131,-4-3 1,0 1-164,0-1 0,0 2-754,0-2-160,-5 3 0,0 1-985,-3 0 909,-3 5-2490,4 2 3641,-5 5 0,0 10 0,0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6.7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60 1 7706,'-12'0'7029,"0"0"-6375,0 0 1,1 2 73,3 2 0,3 8-465,5 8 1,0 4-363,0 4 1,5 3-20,3 5 1,3 3 174,1-3 1,0 3-10,0-7 0,0-3 50,1-5 1,-1-6-223,0-5 1,1-7-91,3-2 1,-2-5-1,2-7 1,-3-10-39,-1-10 1,4-7-268,0-1 1,0 0 204,-4-4 0,-4 2 109,1 2 0,-5 1 697,4 3 1,-6 8-102,2 8 1058,-2 2 0,-2 13-404,0 5 0,-2 12-94,-2 8 1,-1 7-74,-3 9 1,-3-1 459,3 6 0,3-3-543,1 3 1,-2-4-768,2-5 0,0 1-143,4-1 0,0-5-44,0-3 1,2-8-1821,2-4 1,-2-3-137,6-1 0,-4-5-905,4-3 1,0-2-656,5-2 3675,-1-6 0,0-6 0,0-7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7.2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50 8019,'-5'-1'2717,"1"-1"-1324,2 2-939,-1-6 0,4 1 54,1-2-536,1 0 1,8 3 222,-3-3-209,6 3 63,-3 0 1,4 1 179,-1 3 44,-2 0-114,-2 3 0,-3 1 159,0 4-507,-3 2 170,-1 1 1,-3 3-49,0 1-282,-3 3 244,-1-3 0,-3 3-623,0-3 527,0-5 0,0 3-193,-1-3 269,1 0 0,3-3-132,2 0 72,1 0 77,1-3 1,1 2-134,1-3 1014,2 2-563,7-4 0,-2 2 7,2-3 918,1 0-741,6 0 0,-5 1 657,2 2-667,-6-3 0,2 4 225,-5-2-414,-2-1 1,0 5 0,-4 2-78,0 0 40,-4 2 1,-2 1 159,-3 1-822,-4-1 432,5 2 1,-6-3-334,2 2 0,1 0-606,2-3 1,1-1-1787,1 2 1911,0-5 0,2 1-2342,0-4 2113,3 1 1115,-4-3 0,2 3 0,-3 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6.9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0 7706,'-12'0'7349,"0"0"-3781,-1 0-1617,1 0 1,6 7-1475,2 5 1,2 2-1048,2 6 0,2 0-13,2 4 1,1 0 455,3 0 1,3-1-1070,-3-3 1,-3 2 162,-1-6-4958,3 0 5991,0-10 0,5 0 0,0-6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7.2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13143,'1'12'4635,"3"0"0,10 7-3017,10 5 1,1 11-858,7 9 1,-1 7 488,1 1-1002,-2 6-1118,-6-3 870,-11 0 0,-2-2-13,-11-4 13,-5-12 0,-2-2 0,-10-11 0,-3 0 0,-3 0 0,-1-5 0,1-1-4903,3-6 2933,2-6-2747,6 0-1343,-5-6 6060,3-11 0,-8-2 0,3-11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7.8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61 7706,'-7'0'2546,"-4"0"-758,10 0-881,-10 0 1406,4-6-695,1 5 491,0-5-1453,12 6 0,6 0 123,8 0 1,8-4-96,4 0-292,3 0-14,7 4-165,-5 0 1,7-4 82,-7 0-1432,1 0 880,-12 4 0,3 0-2195,-5 0 1299,-5 0 378,-1 0-3115,-12 0 1940,0 0 901,-6 0-1746,0 0 1397,0-5 1397,-6 4 0,0-10 0,-6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8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 7706,'-12'5'1177,"4"-3"147,0 2 0,4 1 2756,-4-1-2113,5 5-885,-2-2 489,5 11-1110,0 0 1,0 12-1,0 2-230,0 3 1,1 5-84,3 0 1,-3 2-385,3-2 1,-2-1 221,-2 5 1,0-9-1646,0 1 1,1-8-68,3 0 0,-3-3-3583,3-5 5309,3-3 0,0-16 0,5-2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8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61 387 7706,'-12'-7'0,"4"0"2088,0 3 1,1-2-1012,-1-6 1,-1-1-261,5 1 1,0-5-589,4-3 0,1-3-448,3-1 1,3-4 259,5 0 1,4-1 144,0 5 0,1-2 1226,-1 1 1,-2 3-669,2 6 0,-7 3 1155,-1 1 0,-4 2-50,4 6-952,-5 0 0,6 10-513,-4 6 0,4 7-384,-1 9 0,3 3-618,1 5 0,0 1 338,0-1 1,1 0-2180,3 0 0,-2-4 1104,2 0 0,1-5-1388,-1 1 0,0-2 1470,-4-2 0,1-5 1273,-1-3 0,0-3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8.7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206 13 7706,'-17'0'4126,"3"-6"-2837,-3 5 0,5-4-257,0 5 2841,5 0-2577,-4 0 1,10 6-82,-3 6-1340,3 6 133,1 11 1,-2 2 194,-2 5-830,3 0 530,-5 6 0,1-3-608,-3 5 547,-3-5 0,-1 5-198,0-8 0,2 2 256,1-10 1,-1-1-2816,2-7 1283,2-3-342,1-4 0,6-7 555,3-2 0,3-4 1419,5-4 0,0-2 0,0-7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9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37 7706,'-17'5'450,"2"-2"56,-5 5 0,5-4-168,-1 4 3357,3 0-2429,6-1 0,-2 4 562,5-3-847,0 2-1304,4 3 260,5-1 0,2-2 75,5-2-466,5-2 398,-3-6 1,3 0 155,-5 0-542,0-6 390,0 5 1,0-10-345,0 3 57,-5-2 15,-2-3 0,-1 1-230,0 0 279,0 0-1,-4 0-34,0 0 123,0 0 1,-1 4 76,-3 0-614,3 5 439,-10-7 1,8 8-558,-5-2 355,0 3 1,-4 1-1449,0 0 977,5 5 332,-3-3 626,8 8 0,-8-3 0,3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9.6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109 73 7706,'-8'-4'644,"0"0"1,0-1 2006,-4 1-1871,0 2-292,5-3 1402,-3 5-1201,3 0 0,-1 1 54,0 3-836,5 3 132,-2 11 1,5 0 15,0 6 191,0 1-98,0-1 0,1 0 21,3 0-99,-3 0 127,10-5-165,-4 4 8,5-10 1,-3 3-42,3-8 1,-2-2-304,6-6 1,-3 0 95,-1 0-615,0-11 560,0 3 0,1-16-620,-1-1 399,0 1 276,5-10 1,-4 7-139,4-5 42,-9 5 388,2 3 0,-4 1 564,2 3-655,2 2-228,-8 1 87,3 10 4312,-5 2-2777,6 10 1,-5 3 1098,3 8-1393,-3 3-681,-1 5 1,0 6 350,0 2-385,-5 3-128,4 6 1,-6-1 330,3 9-254,2-4-481,-8 9 220,8 0 28,-8-5 1,3 9 215,-5-6-833,0-5 442,0-5 1,-4-8 102,0-1-1278,0-4 852,-2-10 0,5-7-1632,-3-8 960,-3-8 461,5-3 124,-3-10 116,0-2 1,5-7 41,-1-2 0,3 3-669,6-3 609,0 2 0,4-1 386,0 3 1,1-1-8,3 9-184,3-6 1040,10 9-650,-3-10 0,10 10-216,0-3 1412,0 2-924,11 2 1,-8 0 163,5 0-182,-5 5-161,2 2-956,-5 5 558,0 0 1,-4 0 176,1 0-1998,-7 0 1304,-2 5 0,-2-2-243,-6 5-1545,0 0 1576,-4 4 0,0-4-2929,0 0 3771,0 0 0,0 4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09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12 7706,'-2'-7'2124,"-2"3"-963,-2 3 499,-1 1 609,-4 0-1556,4 0-532,1 5-9,0 2 1,6 5 123,0 0-620,0 0 308,6 0 1,-4-1 30,6-3 50,-5 3 98,8-10 739,-4 5-402,5-6-101,-6 0 0,5 0 98,-10 0-201,5-6-759,-6 0 439,0-7 1,0 5 83,0 0-375,0 0 250,0 2-1137,0-5 637,-6 10 90,5-10-1688,-10 10 1039,5-5 364,-1 6-1918,-4 0 1240,4 6 1438,1-5 0,-10 15 0,2-3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0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7706,'8'0'1216,"0"0"2651,-5 0-1278,2 0-1746,-5 0 0,2 0-281,2 0 0,-2 0-545,7 0 0,-5 4-474,4 0 0,0 0-1912,4-4 0,0 1 466,0 3 1903,0-3 0,0 5 0,0-6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7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94 189 7698,'-14'4'0,"-1"-1"2459,-2-3-1132,5 0-565,-5 0-745,12 0 148,-5 0 129,9 0 277,-2 0-284,9-3 1,3 2 73,8-4 1,3 0 68,4-2 1,2-1-176,6 1-58,1 0 22,3-4 0,6 3 24,1-2 1,7 2 18,3 2 0,6-2-99,12 1 0,4 0 17,-34 3 0,0 0-855,1 0 1,1 1 746,-2-1 1,2 1-1,0 0 1,1-1 18,1 0 1,-1 0-1,1 1 1,0 0-135,-1 0 0,1 1 0,-2-1 0,0 0 7,36 1 1,-2-3 95,0 3 327,0-1-165,-3 3 1,-2 0-5,-8 0 209,1 0-172,-2-2 1,-1 1-37,-4-2 331,-2 3-275,-8 0 1,-6 0-81,-6 0-205,1 0 149,-14 0 0,0 0 318,-11 0-397,-5 0 1645,-3 0-1330,-4 0 561,0 0-1750,-4 0 596,4 0 1,-7 0-538,2 0 1,-1-3-828,-2 1 1,1-1 645,1 3-2045,-2 0 1395,-2-3 1586,2 2 0,-3-2 0,4 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1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0 7706,'-2'7'3314,"-2"-3"1,2-3-2296,-6-1 1604,5 6-1717,-2-5 0,6 4-4,3-5-603,3 0-151,10 0 0,2 0-872,5 0 411,0 0 314,0 0 0,2 0-3805,2 0 1801,-8 0 550,8 0 0,-14 0 1453,2 0 0,2-5 0,1-2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9:01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85 7645,'0'7'1689,"0"-2"-627,6-5 1,0 0 1184,6 0-1567,0 0 1,6-1 252,2-3-575,8 3 47,-2-10-214,8 4-964,-8-5 615,9 6 0,-10-5 204,3 3-1507,-8 2 1070,3-4 0,-9 8 242,2-2-1983,-3-2 573,-6 4 205,-2-3 797,-5 5 120,0 0 0,-5 0-563,-3 0 1000,-3 0 0,-1 5 0,0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9:01.6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7645,'7'0'3013,"-2"0"-2336,-5 0 1808,0 6-1640,0 0 1,0 13 2,0 5 481,0 6-818,0 11 0,2-2-381,2 5-108,2 1 1,2-3-408,0-1 1,-1-5 290,1-4 71,3 3-1950,-10-15 1415,5 3 0,-2-11-1368,0 0-1704,0-5 2627,1-2 1003,-4-5 0,5 0 0,-6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0.2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7664,'0'7'2687,"0"-2"-1238,0-5-466,0 5 1,0-2-350,0 5-380,0-5 0,0 13 35,0 0 581,0 5-514,0 9 0,0 6 236,0 8-139,0 9 1,0 1 83,0 7-496,6-1-625,-5 0 753,4-5 0,-5 2-831,0-9 482,0-8 49,0-10 0,2-8-362,2-1 305,-3-4-2350,10-10 1881,-10-2 1,8-8-2691,-5-5 3406,6-5 1,-3-17 0,5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0.6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205 49 7651,'-5'-6'3534,"4"-5"-2783,-5 9 320,6-3-233,-5 0-987,4 3 44,-5-3 169,6 5-766,0-5 397,0 3 236,0-3 461,0 5 1390,0 0-1315,-5 0 0,2 5 6,-5 3 424,0 3-533,-4 7 1,-1 0 507,-3 6-457,2 1-159,-9-1 0,9 4 652,-7 0-546,7 0 0,-2-4-62,8 0-157,2 1 1,6-5-62,0 0 1,6-6-153,2 3 1,8-8 174,4-1-542,3-5 366,1 2 0,0-5-214,0 0 70,0 0 125,0 0 1,-5 0-1170,-3 0 511,-2-5 338,3 3-1821,-9-8 1450,8 8 0,-13-4-16,5 2-1925,-6 2 883,4-3 931,-1-1 908,-3 0 0,3-6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4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0 9498,'7'0'2814,"-2"0"-2445,0 0 0,-2 0 234,5 0-1411,-5 6 638,2 0 0,-1 8-1355,0 2 1061,0-3 1,-4 6 216,0-3 1,0-2 36,0 2 1,-1-3 311,-3-1 1,1 0-275,-5 0 1,4 0 846,-4 0 0,1-4 28,-1 0 0,2-4 1372,2 5-1584,2-7 0,-3 5 213,5-3-461,0-3-259,0 5-188,5-6 0,2-4 221,5 0 1,0-4-262,0 4 0,0-6 100,0 2 0,0 1-736,0-1 0,-3 6-692,-1-2 660,0-3 0,0 6-332,0-3-319,-6 2 905,9 2 658,-10 0 0,5-5 0,-6-2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5.1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36 7495,'7'0'2593,"-2"0"-1694,-5 0-411,0 0-3,0 6-344,0-5 0,1 4 142,3-5 135,-2 6-150,3-5 0,-5 10-172,0-3-118,0 8 163,0-3 0,0 6-57,0-3-47,0 3 151,0 0-531,-5 4 249,3-10 109,-3 4-511,5-5 195,0-5 148,0-1 0,1-8 18,3-2 0,-1-7 574,5-5-204,0-5-151,-1 2 0,4-5 305,-3 0-183,2 0-6,-3 5 559,4-4-156,-10 10-83,10-5-149,-4 6 61,-1 6-137,0-5-458,-6 10 184,0-5 0,0 12 197,0 2-750,0 2 412,0 2 1,0 4-944,0 1 518,0-1 349,0 1 1,-4-4-381,0 4 214,0-4 136,-2-1-374,5 0 65,-5 0 13,6 0 457,0-5-117,0-2 673,0-5-271,0-5-213,6-2 0,1-6 1307,5-3-614,0 2-420,0-8 0,0 8 577,0-2-531,0-3 0,0 10 747,0-3-742,0 2 1,-4 0 179,0 2-42,0 2 47,-1 6-140,4 0 122,-10 0-241,10 6 0,-10 0 150,3 6-487,-3 0 133,-1 1-329,0-7 242,0 10 1,0-12 246,0 8-1537,0-2 439,0 2 411,0 0-1787,0 0 503,0 0 905,-5 0-1096,4 0 1257,-5 0 1,6 0-1725,0 0 1389,0 0 1027,0-5 0,-5 4 0,-2-4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8.5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0 301 7710,'7'5'0,"-2"-4"1185,-5 5-493,0-6-248,6 0 714,-5 0-504,4 0-16,-5 0-420,0-6 1,0 0-9,0-6 0,2 0-88,2-1 1,-3-4 129,3-3 0,-1-3 0,1-1 0,-1 0 84,5 0 0,-2 0 186,2-1 0,2 5 1197,-6 0-709,5 6-461,-2-4 1,5 11-173,0 3 1,-4 12 407,0 4 1,0 9-282,4-1 1,-4 4-382,0 4 1,0-3-297,4 4 1,-1-4-343,-3-1 1,3-4-874,-3 0 0,3-1 704,1 1 1,-4 2-1168,0-6 1,0 0 935,4-4 1,-4-4-1174,0 0 1109,-5-5 1,6-3 978,-5-8 0,0-8 0,-4-3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8.8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169 1 8739,'-12'0'515,"4"0"2243,0 0 1,4 0-1404,-4 0 1,1 1-512,-1 3 0,-1 7-582,5 5 0,-4 9-402,4 0 0,-4 7-150,4 0 1,-4 3-335,4 1 0,-2 0 260,2 0 1,-2-3 290,-7-1 1,5-7-159,0-1 1,4-1-225,-4-7 0,6 0-1215,-2-4 276,2-5 667,2-2 1,2-5-127,2 0 0,2-5-1409,6-3 2262,0-3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8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7710,'6'12'5211,"0"-4"-2627,-6 1-830,0-1 1,0 4-1349,0 0 1,0 0-1087,0 0 0,0 0 353,0 0 0,1 1-193,3 3 1,-3-2-1161,3 2 1,-1-7 97,1-1-1233,-3 0 2106,5 4 0,-6-3 709,0-1 0,0-6 0,0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4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50 261 7681,'-7'0'271,"0"0"0,-1 0 0,1 0 797,0 0-549,3-3 1,-3-1 0,6-7-91,-1-1 1,2-5-11,2-1 1,3-7-127,5-1 1,2 0-100,5 3 1,-1 0 172,3 1 0,-3 4-107,1 1 1,-1 8 339,-2 5 0,-1 2-94,-1 2 1,-1 6 10,-4 4 0,-2 6-533,0 6 1,-3 3 75,0 5 0,-4-1-561,0 2 1,-4-1 376,2-2 1,-3 0-664,0-3 0,-1-1 352,1 0 0,0-2-134,-3 0 1,1-4 72,-3-3 1,2-4 45,-2-1 0,2-5 464,-2 0 0,3-4-67,-3-1 1,3-1 691,-1-4 0,2 1-362,1-4 1,3 3 1841,2 1-1503,1 2 0,2-4-242,1 4 0,5-3 6,5 2 1,2-2 105,1 0 0,1 2-118,1-2 0,3 2-111,0-1 1,-1 1-379,1-2 0,-2 4 157,-1-2 1,-4 2-644,2 1 0,-4 0 108,2 0-551,-3 0 1,-3 1-661,-3 2 68,0-3-1291,-4 7 1415,0-6-182,0 2 1700,-4-6 0,4-1 0,-4-4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9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49 7710,'-12'0'4884,"1"1"-3126,3 3 1,-2 3-1173,6 5 1,0 6-206,4 2-183,0 8-908,6 3 574,0-1 1,8 4 38,2-6 0,1 4-203,3-4 348,3-5 1,-9-5-998,8-6 690,-8-6 0,3 4-364,-5-6 377,0 0-66,0-15 0,-4 2 413,1-11-3,-7 0-102,4-5 276,-1 1-182,-4-5 0,5 2 18,-6-5-471,0 5 232,0-8 1,4 11 89,0 0 1,0 1-21,-4 7 57,0-5 256,5 7 697,-4 2-460,5 7-314,-6 5 1,0 6 2148,0 7-1519,0 4 1,0 8 578,0 4 0,0 1-719,0 7 1,1 0 289,3 3-609,-3-2 0,5 11 158,-6-4-434,5 4 14,-3-11 0,4 3-877,-2-4 421,-2-1 285,8-11-1670,-8 3 742,3-20 435,-5 9-2779,0-16 2209,0 4 1,4-7 51,0-6-557,0-1 1026,-4-8 1,0 1 628,0 0 0,5-6 0,2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28:59.7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1 7710,'-12'12'5998,"6"-5"-4053,-5 3 0,10-3 1912,-3 5-2239,-3 6-1014,6-5 1,-5 6 257,6-3-483,0 3 0,0-1-4201,0 5 2726,6-10 1,-4 6 411,6-3-3459,-5-2 1381,8-2 1476,-10-1 0,6-10-1366,-3 3 2652,-3-3 0,10-6 0,-5-2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3.9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19 7748,'-6'-5'2039,"-5"4"-1314,10-5 0,-9 5 1970,6-3-2041,0 3 1,4 2-61,0 11 1,0 7 32,0 9 108,5 3-417,2 10 0,1 2 184,0 6-719,0 4 236,4-3 0,-1 7 179,-3-4-1415,3-1 925,-10-9 0,6-2-2170,-3-4 1092,-3-1 853,5-5 1,-2-3-1285,0-8 1801,5-3 0,-2-10 0,5-2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4.1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170 25 7748,'-19'-11'0,"3"3"0,2 3 1406,2 5 1,0 0 1871,0 0 0,-4 1-1620,0 3-385,0 8-787,9 2 0,-3 12-290,2-1-140,2 1 22,1 4 1,5-5 461,0 3-100,0-2-169,0-2 1,1-1 167,3-3 1,3 0-56,5-8 1,4 3 146,0-7 1,2-3-27,-2-1-1266,-3-2 611,10-2 0,-6 0-1711,3 0 1,2-6 999,-6-2 0,4 2-3584,-4-3 2219,0 1 2226,2-4 0,0-5 0,6-2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4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36 109 7809,'-12'-12'1802,"6"-5"0,-4 3-1016,6-2 1142,0 3-1251,4 1 0,0 4 51,0 0-305,5 5-160,8-2 1,0 5-99,3 0-104,3 5 94,-6 2 1,5 6-684,-6 3 367,0-3 159,-6 10-950,5-4 745,-10 5 1,5 0-45,-6 0 1,-1 1-185,-4-1 0,0-2-73,-3-1 355,-3 1-47,5-8 1,-6 3 1424,0-5-609,-1 0-438,1-5 1,4 2 2100,0-5-1075,6 0-369,-9-4-775,10 0 251,-5 0 1,6 0-1583,6 0 948,0-5 1,8 2 251,2-5-3142,-3 0 2142,5-4 1,-1 0-1614,3 0 1456,-2-5 511,-1 3 717,0-3 0,-3-1 0,3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5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13 7809,'-12'-6'4345,"5"5"-1448,1-4-1409,6 5-1235,0 0 0,0 5-365,0 3 109,0 3 1,4 2 99,0 3 0,2-1-53,-2 5 1,-3-4 414,3 4 0,-2-4-67,-2 4 1,0-4-324,0 5 1,0-7-59,0 2 1,-4-2-458,0-2 0,0-4 96,4 0 0,-2-5-759,-2 1 888,3 2 1,-5-6-94,6 0 1,0-5-25,0-7 0,2-4 4,2 0 1,-2-4 664,7 4 1,-1-5-231,4 5 1,-4-1 669,0 1 0,-2 6-155,2-2 1,3 3 793,-3-3-539,-2 5-582,4-3 1,-4 10-436,2 0 1,-3 6 189,-5 10 0,0 3-634,0 5 0,-1 0 350,-3 0 0,2 1-768,-2-1 1,2-6-467,-2-1 234,2-4 876,-3-1 1,6-12 142,3-8 1,3-8 621,5-8 1,0-4-318,0-1 0,4 1 662,0 4 0,0 1-382,-3 3 1,-1 3 843,0 5 0,-4 5-329,0 3 0,-4 4-263,4 4 0,-6 4-538,3 8 0,-4 3-485,-1 5 0,0 0-320,0 0 1,0-1 537,0-3 0,0 2-1960,0-6 0,0 0 894,0-4 0,0-4-2005,0 0 1937,0 0 1323,0-1 0,-6 4 0,0-5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5.4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25 7751,'-12'0'615,"0"0"0,0 0 1553,0 0 1783,0 0-2590,5 0-981,-4 0 1,11 4-895,0 0 0,2 0 418,6-4 1,0 1-9,4 3 1,-4-3 140,0 3 1,-4-4 339,4-4 1,-4 2 123,4-6 0,-5 4 730,1-4-387,-3 5 439,-1-8-1110,0 10-45,-5-4 1,2 5-1216,-5 0 820,5 0-788,-7 0-952,8 0-1598,-9 0 993,10 0 2612,-4 0 0,5 5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6.8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84 7751,'-11'-2'326,"3"-2"0,-3 3-15,3-3 1,1 3 2406,-1 1-579,6 0 57,-9 0-1000,10 0-803,-5 0 0,12 0-20,2 0 1,9-4-120,7 0 1,2-6-405,6 2 0,-4 1 182,4-1 0,-4 2-319,4-2 0,-5 1 132,1 3 0,-2 3-173,-2-3 0,-1 4 91,-3 4 0,-4 2 32,-8 6 0,-1 4 180,-3 1 0,-3 4-74,3-1 0,-8 3 222,-4 1 1,-7 0-38,-1 0 1,-5 0-58,1 1 0,1-1 10,-1 0 0,0 4-3,-4 0 1,1 0 87,3-4 0,-2 0-59,6 1 1,-4-1 26,4 0 1,4-4-66,4 0 1,5-9 387,-1 1-260,3-3 1,6-2 222,3-3 0,4-3 44,4-1 0,-1-5 111,5-3 1,0 1-318,4-1 1,1 0 12,-1-4 1,-2 1-509,-1 3 1,0-2 248,-5 2 0,0 2-1172,-4 2 1,0 3-36,0 1-337,-5 0 1,0 0-849,-3 0-46,-3 0 245,5 0 2223,-12-6 0,-1 0 0,-5-6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7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0 7718,'-12'0'0,"0"0"0,0 0 2386,0 0 1,4 0 818,0 0-1917,5 0 0,3 0-1142,8 0 0,4 6 19,4 2 1,2 6-1024,2 2 0,3 1 581,-3-5 1,-3 4-509,-1 0 0,2 1 511,-2-1 0,0-2-1816,-4 2 1,0 1 2089,0-1 0,0 0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7.3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36 7743,'-8'-4'1506,"0"0"2060,6-5-994,-4 2-1955,6 0 1,6 2-535,2 5 1,4 5 76,4 4-1,-3 1-474,3 2 0,-2 0 251,-2 0 1,0 5 52,0-1 0,-5 1 55,-3-1 1,-3-1-366,-1 5 1,0-4 287,0 4 0,-7-4-68,-5 4 0,0-5 54,-4 1 0,3-2 95,1-2 0,0-4 1185,0 0-473,-1 0-477,7 4 1,0-4-137,6 0 1,7-5-92,5 1 0,2-4 276,6-4 1,0 1-68,4-5 1,0 1-2053,0-1 1,-4-3 899,0 3 0,-3 2-3230,3-2 4117,-6 5 0,9-8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5.1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72 44 7681,'0'-4'883,"0"-3"-114,-3 7-61,2-7-422,-2 6-332,3-1 1,0 1 412,0-1-146,0 1 0,0-3 1000,0 1-404,0 3-366,0-4 1,0 3-116,0-1 1,1 1 736,1-1-354,-1 1-64,2 1-310,-3 0-185,0 0 0,0 4 40,0 3 0,0 4 7,0 6 0,0 2 25,0 2 1,-1 7-26,-1 0 0,0 6-19,-2 0 0,2 1-6,-3-1 1,3-4-179,0-3 0,1-4-27,1-4 0,4-6-164,3-1 0,1-7 89,4-2 1,3-2 56,5-1 0,-2 0 553,1 0 0,-3 0-215,1 0 1,-4 2 11,-1 1 1,-3 2-115,-2 0 0,-3 2-169,-4 3 0,-4 1-138,-3 1 0,-3 0-284,-2-2 0,-2 2-218,2-2 1,-2-1-36,0-1 1,0-4-768,2-2 1,-1-1 672,3-1 1,-2-1-949,-1-1 1,4-3 854,-1-5 1,-1-5 835,-2-4 0,0-4 0,-2-3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7.7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37 73 7727,'-12'0'0,"1"-1"4577,3-3-2204,3 3-1204,5-5 0,12 5-694,8-3 1,9 2-426,11-2 1,3-1-2,6 1 0,-1 0-138,0 4 0,-4 0-974,1 0 0,-8 0 241,-1 0-776,-5 0 358,-12 0 599,-7 0 0,-12 0-115,-8 0 0,1-1-1306,-1-3 2062,0-3 0,-9-5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17.9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85 0 7727,'-12'0'0,"-4"0"2485,0 0 1,1 6-1211,7 2 1,-1 4 145,5 4 1,0 9-411,4 11 1,5 6 43,3 6 1,7 6-457,1 2 1,0-2 84,-4-2 0,-1-2-186,-3-2 0,-3-5-167,-5-3 1,0-8-593,0-4 1,0-8 249,0-4-1332,0-2-9,0-7 1,1-3-1372,3-8 0,-1-3 1011,5-5 0,-4-4 1712,4 0 0,0-11 0,4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26.6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7702,'0'12'1002,"0"0"1,0 5 0,0 4-30,0 1 671,0 8 1,0 2-763,0 8 1,0 0-149,0 9 1,4-4-80,0 8-1869,5-9 945,-7-3 1,7-2 210,-5-3-2530,5-2 1288,-2-10 645,0-5-938,-2-2 1043,0-5 1,-2-5-218,5-3-869,-5-3 720,8-6 916,-10-7 0,10-12 0,-5-7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26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193 1 7702,'-6'0'2900,"-11"0"-2598,9 0 0,-9 1 2785,5 3-1457,0 3-741,-6 10 601,0 2-938,-1 5 0,2 4 66,4 1-205,1 4-182,0-2 0,6 0 64,2-3-277,2-3 52,8 0 0,0-7-271,6-2 137,6-8 113,-5-2 1,9-2-391,-6 0 302,0 0-102,1-4-787,-3-5 588,3-2 0,-5-1-44,0 0-1932,0 0 1483,6-4 1,-9 0-11,3-1-904,-2 1 775,2 0 972,0-5 0,0-2 0,0-5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27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61 7702,'7'-5'0,"-2"2"2230,-5-5-1041,0 0 503,5 1-482,-3-4 1,3 9-417,-5-6 364,0 5-262,0-2-353,5 5 1,-3 6 51,2 6 1,1 2-18,-1 6-181,0 0-250,-4 4 1,0 0-4,0 0-147,0 0 200,0 1-985,0-1 628,0 0 0,0-4 258,0 0-1446,0-5 479,0 2 413,0-10-623,0 4 624,0-10 0,-4 3-258,0-8 284,0-8 281,4-7 1,1-6 20,3-3-70,-2 2 0,8-9 909,-3 10-576,0-5 0,4 6-140,-3 0 1554,2 0-1046,2 5 0,-1 2 724,-3 5 614,3 5-1199,-4 2-38,5 10-305,-6 7 1,0 7-68,-6 5 1,4 0-154,0 0 1,0-4-660,-4 0 339,0 0 267,0-1-1330,0 4 901,0-10 0,-4 1-918,0-6-1010,0-5 1499,4 2 821,0-10-45,5-2 1,-2-5-290,5 0 1331,0-6-765,-1 5 1,3-5 846,-2 6-744,3 0 1,-3 2 2585,0 2-949,-5-3-909,8 10 238,-5-5-777,1 6 1,0 0-479,-3 0-38,-3 6 63,4 0 0,-5 6-2015,0 0 1391,0 0 0,0 0 290,0 1-1486,0-1 607,6-6 45,-5 5-2367,4-4 2302,-5 5 0,0-4 58,0 0-1673,0 0 1320,0 4 1467,0 0 0,-5 0 0,-2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29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61 109 7702,'7'0'1100,"-2"0"306,-5 0 0,0-1-479,0-3 0,5 3-242,4-3 1,-1-2-65,4 2-751,-3-5 180,14 2 0,-4-5 58,5 0 1,4 1 40,0 3 0,0-1 32,-4 5-149,-5-6 116,4 9 0,-10-4-124,3 5 31,-8 0-85,-2 5 0,-6 7 67,0 8 1,-2 3 99,-2 1-234,-8 0 88,-1 6 1,-10 1 149,3 5-380,-3-5 167,-1 3 0,0-3 21,0 5 64,0-5 5,0 4 1,1-9 205,3 2-22,-3-3-148,9-1 0,-3 0 6,5 1 0,0-7 22,0-2 1,1-2 295,3-2-254,3-5 1,6-2 139,3-5 1,3 0 94,5 0 0,5-1-85,3-3 1,3 1 252,1-5-176,0 0 45,1-4-562,-1 0 181,0 0 0,-4 4 199,0 0-1218,-5 5 744,2-8 1,-1 9 77,0-7-1560,-5 7 533,0-4-1358,-10 6 1366,10 0 279,-10 0-512,5 0 731,-6 6 204,0-5 499,-6 10 0,0-4 0,-7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29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19762,'2'12'2421,"2"0"-2224,2 0-49,6 5 0,4 2-2508,1 5 1279,-1 0 614,1 1-1375,2-7 1353,0 5 0,2-9 274,-5 2-3978,0-3 2812,2-6 0,-5-2 1381,3-5 0,-2-11 0,-2-2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30.6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1 7702,'-7'0'7047,"2"0"-5033,0 5-859,3-4 1076,-3 10-1448,5-4 1,0 5-263,0 0 0,0 5-125,0 4 1,0 3-393,0 4 0,0-3-321,0 3 1,1-2-530,3-2 505,-2 0 320,3-5 1,-1-2-3104,0-5 2012,0 1 0,0-5-3392,0 0 3217,6-6 0,-8 4 1287,6-6 0,0-6 0,4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31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49 7702,'0'7'1592,"-6"3"-1009,5-8 1,-9 5 60,6-3 1630,0-3-712,4 4-760,0-5 843,0 0-1033,6 0 1,2 0 336,8 0-452,3 0-237,5 0 0,1 0-763,3 0 313,-2 0 169,9-5-715,-10 4 592,10-10 1,-9 5 88,2-2-1848,-8-2 1243,3 8 1,-10-7-157,3 5-1394,-2 0 632,-8 4-919,0-5 1337,-6 3 1160,0-3 0,-6 0 0,0-2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31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49 1 7702,'-7'5'1283,"-4"-2"160,3 5 1,1-4-182,-1 4 1,6 5 955,-2 7 0,2 6-526,2 6 0,4 0-929,0 8 1,6 2-1082,-2-2 0,3-1 132,1-7-1958,0 3 1560,-6-9 1,4 3 206,-6-5 0,0-1-130,-4-3 0,4-3-312,0-4-1917,0-7 805,-4 0-1611,0-6 3542,0 0 0,0-6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25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59 7681,'11'-8'0,"-3"1"1968,1 0 0,2-1-965,-1 1 1,3 2 817,-1 1 0,2 2-911,3-3 0,2 3-265,5 0 1,-1 1-554,1 1 0,2 0-441,0 0 1,-1 0-213,-1 0 0,-2 0 444,-3 0 1,-4 0-3204,-6 0 2307,-4 3 1,-3 1-491,-4 4 1,-2-4 737,-4 1 0,1-1 765,-3 4 0,-1-1 0,-4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32.1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97 73 7702,'0'-7'2844,"-5"2"-925,4 5 579,-10-5-1362,10 3-683,-10-3 1,9 4 218,-2-3-385,8 2-139,3-3 0,11 5-106,2 0 1,7-1-250,1-3 1,5 2-309,-1-2 1,-1-1 493,1 1-578,-5-6 378,3 9 0,-8-4 23,-1 5 0,-4 0 90,-5 0 1,-4 0 431,0 0 0,-5 1-113,1 3 0,-8 7 3,-4 5 0,-4 5-70,-4 0 1,1 3-194,-5 4 1,0-3 211,-4 3-905,-1 3 517,1-5 0,0 3-13,0-5-160,0 0 224,0 1 1,-4-1 514,-1 0-139,1 0-165,10-5 1,-4-2 989,6-5-490,0 0-188,4 0 296,5-5-324,2-2 0,7-5 9,7 0 1,0 0-162,11 0 1,1 0-84,8 0 1,-3-4 97,7 0 1,-3-5-251,3 1 0,0 1-64,-5-1 0,0 6-180,-3-2 1,-1-2-631,0 2-944,-5 0 1196,-2 4-483,-5 0 267,-5 0-87,-2 0 1,-6 0 438,-3 0 1,1 0-2060,-5 0 2611,0 0 0,-4-5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32.3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36 0 7702,'-12'7'6177,"0"-2"-4627,6-5 765,0 0-1228,6 0-748,0 0-323,6 6 1,2-4 91,8 6-1828,-3-5 1268,5 8 1,-2-5 317,0 6-1210,0 6 1010,-4-5 1,0 6-3198,0-3 1713,-5-3 762,3 5 1056,-8-1 0,9-3 0,-5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0:32.7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146 1 7702,'-12'5'3106,"-1"-4"-2681,1 10 1,-1-8 327,-3 5-382,2-6-1,-3 9 1267,5 1-1055,0 2 0,1 8 61,3-2-322,3 3-161,5-4 0,1 4 160,3-3-458,3-3 159,5 1 1,5-12-627,3-2 443,3-2 156,1-2 0,1-3-11,-1-5-79,-6 0 139,0-15 1,-2 9 154,0-7 1,-5 5-174,-7-4 1046,2 5-681,-4-2 0,3 4 43,-5-3 0,-5 2 133,-3-2 0,-3 7-438,-1 1-7,0 5-36,-6-2 0,5 5-1062,-3 0 537,3 0 92,1 0 1,-1 1-308,1 3 0,0 3-376,0 5 0,2 0-961,1 0 0,0 0 1992,5 0 0,-5 0 0,2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10.796"/>
    </inkml:context>
    <inkml:brush xml:id="br0">
      <inkml:brushProperty name="width" value="0.04286" units="cm"/>
      <inkml:brushProperty name="height" value="0.04286" units="cm"/>
      <inkml:brushProperty name="color" value="#CC0066"/>
    </inkml:brush>
  </inkml:definitions>
  <inkml:trace contextRef="#ctx0" brushRef="#br0">0 0 10766,'0'14'1074,"0"2"0,0 1-598,0 3 1,7 3 37,5-3 0,2 3-155,6 1 1,4-1 215,4-3-423,5-3 0,-3-6 97,2-3-47,3-3-37,-4-5-1,5-5-15,0-3-130,0-3 176,-5-6-688,-1-2 411,-1 0 1,-3-3-2,2 1-678,-3 4 526,-1-6 1,1 10 13,-1-3-121,-6 2 199,5 2 0,-5 2 185,2 1 4,-3 4 0,-5 5 0,2 0 1050,2 0-660,-3 0-222,10 11 990,-10-3-735,10 9 1,-4-3 148,5 2-249,0-3-136,0 5 0,4-2 57,1 0-619,4-5 294,-2-1 1,1-7-236,0 5 191,0-5 129,-1 2-218,4-5 129,-4 0 0,4-4-75,-3 0 6,3-5 32,-10 2 0,10-4 34,-3 3 219,-2-3-86,5 5 1,-9-5-81,7 3-234,-1-3 120,4 4 0,-4-5-156,0 0 148,-5 0 1,7 4-72,-6 0 157,0 6 1,-8-4-33,0 6 338,-5 0-203,8 0 1,-6 2 140,3 2 1,2 2 294,-6 6 0,5 2-117,-1 2 182,3-3-326,1 5 1,-1-6 236,-3 0-483,8 0 186,-8-5 1,14 2-445,-6-5 163,0 0 128,-4-4-339,6 0 243,-5 0 0,5 0-22,-6 0-567,0 0 430,0 0 1,0 0-144,0 0 11,1-5 141,-1 3 1,0-3-228,0 5 184,0 0 0,0-1-88,0-3-45,0 2 259,1-3 0,0-1 114,3-2 0,-1 2-54,5-2 1,-5 4 321,1-4 0,2 5-160,-2-1 0,0 3 590,-4 1 1,0 5-184,0 3 1,-4 3 51,1 1 0,-1 1-295,4 3 0,0-1-183,0 5 1,0-5 59,0 1 0,2-3-98,2-1 0,-1-1-695,5-3 1,-4-2 333,4-6 1,-4 0-243,5 0 0,-7-6 192,2-2 1,-2-3-154,-2-1 0,0 0 231,0 0 0,-5 0 149,-3 0 1,2 0 204,-2 0 0,1 4-75,-1 0 1,-2 1 11,2-1 0,1-1-14,-1 5 0,6 0 223,-2 4 1,3 0-57,1 0 1,1 1 195,3 3 1,-2-1-49,2 5 1,-3 0 108,0 4 1,-3-4-69,-2 0 1,3 0 103,-3 4-338,3-5 0,1 2-33,0-5 1,2 0-619,2-4 389,-3 0 0,6 0 17,-3 0-735,-2-5 453,9-2 230,-10-5 1,5 0-415,-6 0 296,-5 0-6,3 0 381,-8 0-93,3 5 1,-9-2-272,0 5 905,-5 0-288,2 4-85,1 0-177,0 0 1,11 0-178,-1 0 169,0 0 0,1 0-113,3 0 0,3 0 100,1 0 0,6 0 57,-5 0-103,10 0 1,-8 1-21,5 3 345,-5-3-199,2 5 0,-3-2-64,2 0 0,-3 0-3,3-4 1,-2 0-295,-2 0 155,0 0 1,6-4 81,2 0-825,-3-6 538,1 4 0,-6-2-614,0 0 598,0 5 0,-9-3-239,-3 6-59,-8 0-18,1 0 150,-5 0 0,-6 0-209,-6 0 0,-2 0 67,-6 0 617,0 6 0,-4 1 0,0 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12.203"/>
    </inkml:context>
    <inkml:brush xml:id="br0">
      <inkml:brushProperty name="width" value="0.04286" units="cm"/>
      <inkml:brushProperty name="height" value="0.04286" units="cm"/>
      <inkml:brushProperty name="color" value="#CC0066"/>
    </inkml:brush>
  </inkml:definitions>
  <inkml:trace contextRef="#ctx0" brushRef="#br0">1183 12 9678,'-5'-6'2067,"3"0"-1276,-3 6-206,5 0-222,0 0 54,-5 0-204,3 0 339,-3 0-265,0 11 0,-2 5 118,-5 16 74,-6 6-199,-6 21 0,-6 5 67,-7 16-1709,-4 6 1515,19-35 1,1 0 0,-1-1 0,0-1 55,-1 4 1,1-1-1022,-11 36 972,-2 1 0,12-24-544,3-4 399,3-12-11,5-2 3,0-9 43,0 3 1,2-3 252,-2 2-241,3-2 681,-9 9 1,6-6-550,0 3-143,0 3 574,0-9 0,-1 10-635,-3 0 4,2-5 1,-3 4 167,5-11-213,5 1 56,-4-1 1,4 0 841,-5 0-784,6-10 0,-4 6 341,6-8-283,-5 3-65,2 2 0,-1-3-12,0 2 1,4-3 12,-4-1 0,1 1 40,-1-1 1,-2 0 1,2 0 1,2-1 18,2-3 0,-1-3-32,1-5 0,0-4-68,4 0 1,-4 0-99,0 5 0,0-1-3,4 0 0,-4 0-164,0 0 0,-4 0-73,4 0 1067,0 0-106,-2 5-286,5-3-141,-10 3-11,10 1-121,-10-5 1,8 6 95,-5-3-284,6-3 78,-9 10 0,10-10 173,-3 4-306,-3-4 79,6-1 1,-5 0-119,6 0 230,0-5-36,-5 4 119,4-5-138,-5 1 34,6-2 118,0 1-119,0-5 0,0 10 4,0-3 79,-5 3-73,3 1 0,-4 1 26,2 3-157,2 3 132,-3 0 1,4-1-31,-3-2 29,2-2-5,-3 3 1,1-1-34,0 1 12,0-7 18,4 1-57,0-4 49,-5 5 0,3 0-6,-2 0 1,3 0 2,1 0 1,-4 0 10,0 0-21,0 6 12,-2 0 1,4 2-4,-6 1 1,5-7 0,-4 9-6,3-3 100,3-2-92,-4-1 1,1-1 3,0 0-1,0 0 0,2-4 4,-2 0 92,3 0-91,-5 1 0,6-1 13,0 0-104,0 0 92,-5 0 1,4 0 41,-3 0-35,-3 0-7,6 0 1,-6 4 220,3 0-215,3 0-20,-5-4 0,2 0 9,0 0 0,0 1 21,4-1 45,-5 0-53,3-6 0,-3 5 47,5-3-67,0 3 51,-5-4-229,3 3 200,-3-3 15,5 5 113,0 0-130,-5 0-21,3-5 236,-3 4-212,5-10 0,-1 8 11,-3-5 224,2 6-189,-3-9 32,5 4-235,0 1 224,-5-5-402,3 4 77,-3-5 179,5 0-4753,0 0 4146,0-5-1945,0-2 1701,0-5 0,0 0-3450,0 0 4359,0-5 0,5-2 0,2-5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14.498"/>
    </inkml:context>
    <inkml:brush xml:id="br0">
      <inkml:brushProperty name="width" value="0.04286" units="cm"/>
      <inkml:brushProperty name="height" value="0.04286" units="cm"/>
      <inkml:brushProperty name="color" value="#CC0066"/>
    </inkml:brush>
  </inkml:definitions>
  <inkml:trace contextRef="#ctx0" brushRef="#br0">0 61 7648,'0'-7'1417,"0"-4"0,0 9-1935,0-6 1,0 4 356,0-4 863,6 5-422,-5-2 0,5 3 114,-6-2 1,1 3 129,3-3 0,-1 2 477,5 2-486,-6 0-251,9 0 1,-4 0 159,5 0 1,4 0-120,0 0 0,5 2-56,0 2 1,7-3 85,4 3-528,3 3 192,6-6 1,2 5 38,5-6 1,6 0-86,2 0 1,3 0-303,2 0 176,-1 0 133,0 0 0,-5 0-97,-3 0 41,-2 0-89,-7 5 342,-1-4-83,-12 5 1,0-5-49,-6 3 206,0-3-94,0 5 1,-4-6-166,0 0 1,1 0-127,3 0 1,4 0 12,0 0 0,6 0 221,-2 0 1,4-4-353,4 0 129,-2 0 23,9 4 1,-9-4 38,7 0 0,-5-4-25,4 4 0,-1 0 33,1 4 0,-2-4 172,-6-1 21,0 1-141,6 4 0,-5 0 230,3 0 1,-6 0-69,-2 0 1,2 0-115,6 0 0,-3 2 27,4 2-80,2-3 49,-6 5 0,9-6-36,-6 0 0,0 0-95,-4 0 0,0 0 91,1 0 1,-7 0-14,-1 0 0,-4 0 67,-1 0-48,-5 0-3,-2 0 0,-1 0 163,1 0 0,-1 0-36,-4 0-104,0-6 5,0 5 1,1-5 37,3 6-75,-2 0 54,9 0 0,-6 0-68,3 0 1,3 0-130,-3 0 1,3 0 9,1 0 150,0 0-31,0 0-12,0 0 23,0 0 0,1 0-24,-1 0 1,-4 0 9,0 0 1,0 0-19,4 0-34,0 0 67,0 0 0,0 0-1,1 0-63,-1 0 77,5 0 0,-3 0-148,2 0 123,-3 0-2,-1 0 0,-3 0 148,-1 0 1,-6 0-15,2 0 1,-6 0 267,-2 0-259,-5 0 136,7 0 44,-8 0-3,3 0-90,-5 0-39,0 0-116,5 0-283,2 0 136,5 0 103,0 0 1,-4 0-181,0 0 310,0 0 170,4 0-101,-5 0-28,4 0-132,-10 0 384,5 0-108,-1 0-258,2 0 1,5 0 110,0 0-513,-6 0 251,5 0 1,-4 0 4,5 0-36,0 0 0,-1 2 280,-3 2-161,2-3 1,-7 5 603,5-6-219,-5 0 491,8 0-670,-5 0 0,6 0-81,0 0 0,5 0-47,-1 0 0,0 0-174,-4 0 0,0 0 223,0 0-210,0 0 48,0 0 1,0 0-17,0 0 33,-5 0 34,-2 5-348,1-4 228,-5 5-1883,4-6 1299,-10 0 1,-3 0 1,-8 0-2038,-3 0 2737,-5 0 0,-11-6 0,-3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15.281"/>
    </inkml:context>
    <inkml:brush xml:id="br0">
      <inkml:brushProperty name="width" value="0.04286" units="cm"/>
      <inkml:brushProperty name="height" value="0.04286" units="cm"/>
      <inkml:brushProperty name="color" value="#CC0066"/>
    </inkml:brush>
  </inkml:definitions>
  <inkml:trace contextRef="#ctx0" brushRef="#br0">36 85 7632,'-5'-7'-20,"4"-3"258,-10 3-96,10-5 0,-9 4 614,6 0-118,0 5 573,4-8-498,0 5-5,0-1-193,0 2 66,0 5 45,0 0-136,0 5 0,0 3 182,0 8 0,0 3-257,0 5 1,0 6-127,0 2 1,0 7-100,0 1 0,0 0-169,0-4 0,0-1-165,0-3 0,0 2-201,0-6 1,6-5 109,2-7 1,2-3-374,2-1 1,2-5 409,2-3 0,-1-8 23,5-4 0,0-7 708,4-1 0,0-5-305,0 1 1,-4 1 391,0-1 0,1 4-189,3-5 0,-4 7-10,0-2 0,-5 1-108,1-1 0,-2 5-268,3-5 1,-8 9-234,3-5 0,-4 7 213,0-3-1009,3 5 486,-10-2-1037,4 5 297,-5 0 602,0 5 1,-1 2 275,-3 5 0,3-4-2082,-3 0 2442,-3 0 0,0 4 0,-5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04.03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1 83 7631,'0'-12'3370,"0"0"-2238,0 5-745,0 2 0,0 6 269,0 3 0,0 3-204,0 5 1,1 4-57,3 0 1,3 0-291,5-4 1,4 0 64,0 1 1,4-1-328,-4 0 1,6-6 172,-2-2 0,3-2-373,1-2 1,0 0 110,0 0 1,-1-6-25,-3-2 1,1 2 142,-5-2 1,5 0 150,-5-5 0,0 3 212,-4 2 1,0-3-133,0 3 1,0 3 333,0 1 0,4 2-158,0 2 1,0 0 275,-4 0 1,4 0-104,1 0 1,-1 4 9,-4 0 1,0 6-110,0-2 0,4 4 50,0 4 0,0-7-400,-4 3 0,0-2 72,0 2 0,4-2-338,0-1 1,5-4 224,-5-5 0,5 0-467,-1 0 1,3 0 208,1 0 0,-4-1 45,0-3 1,-1 1 178,1-5 1,3 0-80,-3-4 1,-3 4 208,0 0 0,0 0-87,-1-5 0,4-3-313,-4 0 1,4 0 128,-4 4 0,5 0 174,-5 0 0,0 5 370,-4 3 194,0 3 0,0 2-209,0 3 0,-4 4 223,0 8 0,-4-1 545,4 5 0,-4-4-489,4 5 0,0-5-420,4 4 1,2-6 23,2 3 1,-1-4-604,5-1 1,-2-1-56,3-3 0,1-3-334,-2-5 1,5 0 162,3 0 1,-7-5 192,3-3 0,-4-4-134,1-4 1,0 1 196,-5-5 1,0 4 305,-4-4 0,3 5-41,-3-1 0,7-2 117,-7 2 0,3 0 27,-3 4 1,0 4 69,0 0 1,1 5 234,3-1 0,-2 3 11,2 1 1,1 1 150,-1 3 0,2 3-205,-2 5 0,1 0 668,3 0 0,3 0-420,-3 0 0,0 0-271,4 0 1,-6 0-328,6 1-1,-3-7-288,4-2 0,-5-1-749,0 1 0,0-3 603,4 3 0,-1-6-278,-3-2 1,3-2 228,-3 2 1,-3-1-68,-1-3 1,-6-2 234,-2 6 1,-2-5 402,2 1 0,2 1 33,-6-1 1,4 0-28,-4-4 1,4-1-150,-4-3 0,4 2-18,-4-2 1,5 7 691,0 1 1,-3 5-303,2-1 1,-4 4 288,4 4 1,0 0-246,4 8 1,0-2 741,1 6 1,4 1-647,3-1 0,4 0-488,4-4 0,-1-1-336,5-3 0,1 1 20,3-5 0,0 0-651,0-4 1,4 0 495,1 0 0,-3 0 891,-5 0 0,0 0-386,-5 0 1,4 5-233,-3-1 0,-7 4 278,-6-4 508,-2 5-273,-2-2-159,-5-1-1093,-2 0 1,0-6 502,3 0 1,-1-4-527,1 0 1,-4-4 1042,4 4 0,0-11 0,4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19.724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37 7696,'0'-7'105,"0"1"0,0 5 816,0-3 1024,0 3-840,0-5-185,0 6 1037,0 0-1790,5 0 1,2 0-84,5 0 0,2 0 83,2 0 0,2 0-195,7 0 1,0 0 2,3 0 0,4 0-47,9 0 1,-3-1 61,7-3 0,-5 3-99,4-3 1,-4 2 68,5 2 1,-7 0 64,3 0 1,0 0-206,-1 0 1,2 0 60,-2 0 1,-2 0-120,2 0 0,-1 0 23,1 0 1,-1 0 97,5 0 1,-5 0 142,1 0 1,-4 0 187,-3 0 0,1 0-34,-1 0 1,-4 0-78,-1 0 1,-6 2 179,-2 2 0,0-3-24,4 3 1,-4-3-193,0-1 1,-5 0-2,1 0 0,-2 0-212,-2 0 365,0 6-130,0-5 0,-6 6 552,-2-3-191,-2-3 59,-2 5-323,0-6 1,-2 0-215,-2 0-183,3 0-531,-4 0-232,5 0-4418,0 0 5392,0-6 0,-6-1 0,0-5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22.43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25 1 13681,'-7'0'1517,"2"0"-1320,5 5-1,0 2-142,0 10 34,0 7 1,0 8 230,0 9-470,0 2 168,0 5 0,-1 0 64,-3 0 1,2-5-173,-2-3 0,3-7-57,1-5 80,0-8 0,1-4 186,3-8 1,3-3-69,5-5 0,4-10 126,0-6 0,6-6-93,-2-2 1,3 0 226,1 0 0,0 1-49,0 3 0,-4-2 67,0 6 0,-5 0-251,1 4 1,-3 1-342,-1 3 1,-1 2-2058,-3 2 1210,-2 2-1738,-6-3 1326,0 5-130,0 5 691,0-3 962,0 3 0,-6-5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1:49:31.5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22 7688,'-3'-4'2384,"2"1"-1493,-2 3-194,3-4-162,0 4 54,0-4-283,-3 4 0,2-1 110,-1-1-1,1 1-269,1-2 1,0 6 146,0 2 779,0 2-667,0 3 1,0 2-56,0 5 1,0 2-144,0 2 1,0 2 0,0 1 0,-2-1-13,-1 0 1,-2 0 11,3-1 1,-1-3-1,0 0 1,2-6 183,-1-1-262,1-3-1531,4-5 949,1-1 0,4-3-467,2 0 445,-2 0 185,5-3 1,1-1 172,3-3 31,0 0-93,-2-1 266,-4 1-134,2 3 0,-5-2-235,2 4 1359,-5-1-425,-2 3-175,0 0 1058,-2 0-916,2 4 0,-6 2-1,-2 4-279,-1 3-94,-5-2-1096,3 4 670,-5-4 1,4 3 50,-3-3 0,2 1-146,-2 0 1,2-1-189,-2 1 0,3-1-542,0-4 0,0-2 45,0 0-550,1 0 953,-3-2 1,4 0-2051,-1-3 1337,1 0 489,0-3 782,0 0 0,-1-8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23.800"/>
    </inkml:context>
    <inkml:brush xml:id="br0">
      <inkml:brushProperty name="width" value="0.04286" units="cm"/>
      <inkml:brushProperty name="height" value="0.04286" units="cm"/>
      <inkml:brushProperty name="color" value="#00A0D7"/>
    </inkml:brush>
  </inkml:definitions>
  <inkml:trace contextRef="#ctx0" brushRef="#br0">0 3186 7757,'0'6'1816,"0"5"-960,0-10-379,0 5-22,0-6-295,0 0 133,0-6 1,0 4 756,0-6-531,0 0 1,2-4 226,2 0-168,-3-1 1,4 1-202,-5 0 1,4 0-125,0 0 1,2-4-26,-2 0 0,1-5-309,3 1 0,3-5 9,-3-3 0,4 1 29,4-5 0,-2-1-60,2-7 1,-3 3 54,-1 1 0,0 0 139,0 4 0,0-2-96,0 2-1,-4-1 251,0 4 0,-1 1-25,1 4 0,3-5-84,-3-4 1,4 3-82,4-3 1,-2 1-92,2-4 1,1-4 20,-1 0 0,4-1 93,-4 5 0,2 0 78,-2 0 0,-3 0-118,3 0 0,-1-1 130,1 1 1,-2 0 7,2 0 1,1-4-21,-1-1 1,4 2-80,-4 7 1,6-3 20,-2 3 0,1-1-94,-1 1 0,3-2 95,-3 6 1,2 0-16,-2 4 1,3-2-9,-3-2 1,-1 3-9,1-4 1,0 4 50,4 1 1,-1-4 4,-3 0 1,3-5-35,-3 5 0,6-1 18,3 1 1,-1 2-152,-4-2 0,0 4 82,0 4 1,0-3-136,0 3 1,5-3 39,-1-1 0,0 0 16,-4 0 0,4-1 40,0 1 0,2 0-77,-2 0 1,-3 0 112,4 0 1,-4 0 9,-1 0 1,0 3-22,0 1 1,-1 4-19,-3-4 1,3 1-263,-3-1 0,3-2 94,1 1 1,0 4-177,0 1 0,-4 1 48,1-1 1,-1 3 142,4-3 1,-1 2 68,-3 2 1,3 0 94,-3 0 1,2-4 162,3 0 1,-5 0-98,0 4 0,0-4-33,4-1 1,-1-3-24,-3 4 1,1 0-145,-5 4 1,6-4 35,-2 0 1,-3 0 36,-1 4 0,2 0-35,-2 0 0,1 0-46,-1 0 1,-2 1 147,2 3 1,-3-2-98,-1 6 0,2-5 67,2 1 1,-7 1-38,3-1 1,-1 4 100,5-4 0,-2 1-80,2-1 1,-3-2 28,-1 2 0,0-3 18,0-1 0,0 4 168,0 0 279,-5 5-126,-2-2-9,-5 5-6401,0 0 3954,0 5 2110,-5-4 0,4 10 0,-5-4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37.34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13 170 10038,'-7'0'3385,"1"0"-2661,6 0-530,0 0 0,6 0-76,2 0 1,4 4 137,4 0 0,-3 1 86,4-1 1,0-3-57,-1 3 1,4 2-81,-4-2 0,4 4-42,-4-4 1,2 1 41,-2-1 1,-3-2-180,3 2 0,2-3 98,-2-1 0,5-1-14,-1-3 1,3-7 10,1-5 0,5 0-144,-1 4 1,0-2-50,-4-2 1,-3 7-21,4-3 1,-8 4 185,7 0 1,-8 2-34,0 6 0,2 0 133,-2 0 0,4 0-93,-4 0 1,4 0 182,-4 0 0,6 2 13,-2 2 0,3-3-98,1 3 0,0-1 40,0 1 1,0-3-51,0 3 1,0 1-140,0-1 1,-3 2 94,-1-2 1,-4-2-283,4 7 0,-5-7-65,1 2 0,-3-1-175,-1 1 0,0-3 163,0 3 1,2-4-101,2-4 1,-2-2 89,7-6 0,-5-1 34,4 1 1,0-4 205,4 0 1,-4 0-132,0 4 0,-1 1 690,1 3 1,2-1-304,-6 5 0,4 0 428,-4 4 0,0 0-222,-4 0 1,1 0-79,3 0 0,-2 0-242,2 0 1,1 4 15,-1 0 0,6 0-235,-2-4 0,3 0 96,1 0 1,0 0-336,0 0 0,0 4 149,0 0 1,-1 1-34,-3-1 0,3-1 3,-3 5 0,2-1 112,-2 1 0,1-1-113,-5-3 0,6-3-189,-2 3 0,-1-3 17,1-1 0,0-1 81,4-3 0,0-4-174,0-8 0,0 2 85,1-2 1,-1 3 246,0 1 1,-1 5 237,-3 3 1,-3 3 298,-5 1 1,0 0 358,0 0 0,0 1-398,0 3 1,2-1 13,2 5 1,-3-4-42,3 4 0,3-4-208,1 4 0,3-5-234,1 1 1,0-2-276,0 2 1,5-2-9,-1 2 1,0 1 206,-4-1 0,4 5-8,0 0 1,0-3 34,-3 2 1,-3-1 115,-2 1 1,2 3-110,-6-3 1,5-3-197,0-1 0,-4-2 129,-1-2 1,2 0-411,-2 0 0,4 0 248,-4 0 0,1 0 295,-1 0 0,-2 0 13,2 0 1,-3 0-265,-1 0 25,0 0 111,0 0 1,0 0-128,1 0 1,-5 0 155,0 0 0,0 0-963,4 0 0,0-5 32,0 1 1,0-4-257,0 4 1,0 0 1333,0 4 0,0 0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38.82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1 374 6454,'0'-12'2678,"0"0"-1708,0 0-606,0 0 0,1 1-149,3 3 1,3-2-73,5 1 0,0 3-75,0-2 1,6 0 51,2-4 0,8 0 72,4 0 0,4-2 183,4-2 1,9 1-89,7-5 1,4 4 191,5-4 1,2 4-201,5-4 0,9 5-82,-1-1 0,4 3-30,-7 0 1,3 3 23,-3 2 0,7 1-44,-3 3 1,-1 3-90,-8-3 0,1 2-129,-1 2 1,-1 0 81,-3 0 0,2 2-196,-5 2 1,0-2 81,0 6 1,-4-1 22,4 1 0,-9 3 93,-4-3 1,2 3 3,-2 1 0,0 0 119,-3 0 1,-7 0-98,-1 0 1,0 4-25,-1 0 0,1 2 152,-5-2 0,-1-2-241,-3 6 1,1-3 73,-4 3 0,-1 0 116,-4 4 0,0 4-72,0 0 1,-4 0-30,0-4 1,-1 5 85,1-1 0,2 0-68,-6-4 0,4 2 55,-4 2 0,5-3-30,-1 3 1,3-1 4,1 1 1,0-2 36,1 2 0,3 1 67,0 0 0,0 0-157,-4-1 0,0 3 11,0 5 0,5 0-186,-1 1 1,0-1 62,-4 0 0,0 1-233,0 4 1,2-2 124,2 5 0,-3-9 105,4 1 1,0 1 72,-1 4 1,0-1 123,-4-4 1,1 2-120,-1 2 0,-4-3 126,0 3 0,-5 2 14,1-2 1,-4 2-74,-4-2 0,3-1 63,-3 5 0,1-5-66,-1 1 0,3 2 122,-3-2 1,3 2-65,1-2 1,0-3 123,0 4 1,0-4-107,0-1 1,1 2 18,3 2 1,-2-7-1,2 4 1,-3-4-25,-1 3 1,0 1-41,0-1 1,-1 0 31,-3 0 1,2 2-170,-6 2 1,5-3 100,-1 4 1,1-4 42,-1-1 1,3 1-14,-3-1 1,3 0-15,1 0 1,1-1 147,3-3 1,-2 3-85,2-3 1,-1 3-81,1 1 0,-3 0 51,3 1 0,-2-5 4,-2 0 1,0 1 11,0 8 0,0-5-16,0 0 0,0 0-30,0-4 0,-1 5-80,-3 3 0,3-3 3,-3 4 0,1-8 77,-1-1 1,3 0-70,-3 5 0,1-5 54,-1 0 0,2 0 52,-6 4 0,4-2-68,-4 2 0,4-6-1,-4 6 1,0-3-1,-4 3 1,1-3-7,3-1 0,-2-1-93,2 1 0,1 1 102,-1-5 1,1 6 168,-1-2 0,-1 2-63,5-2 0,-4 1-144,4-5 0,-1 6 18,1-2 1,3 2-5,-3-2 1,-2-3 24,2-5 0,0 5-4,5-1 0,-5 0 166,0-4 0,-4 0-97,4 0 1,-4-4-7,4 0 1,-2-5-15,2 1-22,-2-2-264,-6-2 123,5-6-112,-3 0-49,3-1 129,-5-3 115,0 3 45,0 0-89,0-3-199,0 3 120,0 0-936,0-3 734,0 3 1,-1-5-1184,-3 0 0,2-1 24,-2-3 1,3-3-478,1-5-1,0-1 1972,0-4 0,0-1 0,0-6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39.470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37 84 7667,'-9'0'1970,"1"0"-2187,6 0 0,-5 0-169,3 0 2230,3 0-482,-5 0-658,6 0-160,0 0-245,6 0 1,0 0 128,6 0 1,6 0 89,2 0-60,3 0-191,1 0 1,4 0 85,0 0 32,6 0-242,2 0 0,3 0 80,5 0 1,4 0-24,5 0 0,4 0-83,0 0 0,6 0-88,1 0 0,4-1-478,-3-3-381,-1 3 774,-9-5 1,3 6-810,-6 0 597,5-5 64,-7 4 27,4-5 43,-6 6 0,0 0-24,0 0 216,1 0-143,-6 0 0,2 0-83,-5 0 690,6 0-363,-9 0 1,9-1 201,-6-3-203,-5 3-28,-5-5 0,-6 6 353,0 0-173,-5 0-75,-2 0 0,-5 0 385,0 0 0,-4 0-344,0 0 338,-5 6-400,8-5 0,-9 4-103,6-5 108,-5 0 1,4 0-570,-3 0 173,-3 0-268,4 0-516,-5 0 238,0 0 0,-4-1-746,0-3 0,-5 1 478,1-5 991,-8 0 0,-8-9 0,-7-2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27T12:31:40.007"/>
    </inkml:context>
    <inkml:brush xml:id="br0">
      <inkml:brushProperty name="width" value="0.04286" units="cm"/>
      <inkml:brushProperty name="height" value="0.04286" units="cm"/>
      <inkml:brushProperty name="color" value="#F6630D"/>
    </inkml:brush>
  </inkml:definitions>
  <inkml:trace contextRef="#ctx0" brushRef="#br0">25 157 7667,'-7'0'1445,"2"-5"1,3 4-28,-2-4-705,3 4-284,-5 1 363,6 0 619,0 0 0,7 1-787,5 4 1,2-3 262,6 6 0,-4 0-270,4 4 143,0 6-438,4-5 0,-4 5-91,0-6 10,1 0-131,-3 0 0,4 0-171,-6 0 114,0-5-1,-9 3-200,3-8 145,-3 8 195,0-8-698,-2 3 207,-5-5-116,0 0 1,1-4 550,3 0-207,-2-5 3,9-3 1,-5-2-55,6-2 85,0-3-1,6 6 96,1-10-57,-1 4 1,5-1-33,-3 0 1,3 1-16,1-1 1,-4-2-14,0 1-170,-5 4 89,2 0 1,-4 9-229,-1-1 28,-6 7-141,5-9 237,-10 10-1,5-5 55,-6 6-2952,0 0 2606,-6 6-1277,5-5 511,-4 4 1302,5-5 0,0 6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0844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9749-3E01-3D4E-8565-F97777572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55CB18-DACF-0F48-9044-867A6FAA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3B5-650D-B342-B42C-72A07732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C81C0-064A-CA4B-9458-A717B819036E}" type="datetimeFigureOut">
              <a:rPr kumimoji="1" lang="ko-Kore-KR" altLang="en-US" smtClean="0"/>
              <a:t>07/28/2021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F10AB-3D05-8E4B-9087-7D85361D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9EF46-BA89-0F45-BE05-10BDB1D7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083F5-A674-EA44-A29D-902835058B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42970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853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4886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320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54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ka3_6jP2j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117" Type="http://schemas.openxmlformats.org/officeDocument/2006/relationships/image" Target="../media/image82.png"/><Relationship Id="rId21" Type="http://schemas.openxmlformats.org/officeDocument/2006/relationships/image" Target="../media/image34.png"/><Relationship Id="rId42" Type="http://schemas.openxmlformats.org/officeDocument/2006/relationships/customXml" Target="../ink/ink39.xml"/><Relationship Id="rId47" Type="http://schemas.openxmlformats.org/officeDocument/2006/relationships/image" Target="../media/image47.png"/><Relationship Id="rId63" Type="http://schemas.openxmlformats.org/officeDocument/2006/relationships/image" Target="../media/image55.png"/><Relationship Id="rId68" Type="http://schemas.openxmlformats.org/officeDocument/2006/relationships/customXml" Target="../ink/ink52.xml"/><Relationship Id="rId84" Type="http://schemas.openxmlformats.org/officeDocument/2006/relationships/customXml" Target="../ink/ink60.xml"/><Relationship Id="rId89" Type="http://schemas.openxmlformats.org/officeDocument/2006/relationships/image" Target="../media/image68.png"/><Relationship Id="rId112" Type="http://schemas.openxmlformats.org/officeDocument/2006/relationships/customXml" Target="../ink/ink74.xml"/><Relationship Id="rId133" Type="http://schemas.openxmlformats.org/officeDocument/2006/relationships/image" Target="../media/image90.png"/><Relationship Id="rId138" Type="http://schemas.openxmlformats.org/officeDocument/2006/relationships/customXml" Target="../ink/ink87.xml"/><Relationship Id="rId154" Type="http://schemas.openxmlformats.org/officeDocument/2006/relationships/image" Target="../media/image101.png"/><Relationship Id="rId16" Type="http://schemas.openxmlformats.org/officeDocument/2006/relationships/customXml" Target="../ink/ink26.xml"/><Relationship Id="rId107" Type="http://schemas.openxmlformats.org/officeDocument/2006/relationships/image" Target="../media/image77.png"/><Relationship Id="rId11" Type="http://schemas.openxmlformats.org/officeDocument/2006/relationships/image" Target="../media/image29.png"/><Relationship Id="rId32" Type="http://schemas.openxmlformats.org/officeDocument/2006/relationships/customXml" Target="../ink/ink34.xml"/><Relationship Id="rId37" Type="http://schemas.openxmlformats.org/officeDocument/2006/relationships/image" Target="../media/image42.png"/><Relationship Id="rId53" Type="http://schemas.openxmlformats.org/officeDocument/2006/relationships/image" Target="../media/image50.png"/><Relationship Id="rId58" Type="http://schemas.openxmlformats.org/officeDocument/2006/relationships/customXml" Target="../ink/ink47.xml"/><Relationship Id="rId74" Type="http://schemas.openxmlformats.org/officeDocument/2006/relationships/customXml" Target="../ink/ink55.xml"/><Relationship Id="rId79" Type="http://schemas.openxmlformats.org/officeDocument/2006/relationships/image" Target="../media/image63.png"/><Relationship Id="rId102" Type="http://schemas.openxmlformats.org/officeDocument/2006/relationships/customXml" Target="../ink/ink69.xml"/><Relationship Id="rId123" Type="http://schemas.openxmlformats.org/officeDocument/2006/relationships/image" Target="../media/image85.png"/><Relationship Id="rId128" Type="http://schemas.openxmlformats.org/officeDocument/2006/relationships/customXml" Target="../ink/ink82.xml"/><Relationship Id="rId144" Type="http://schemas.openxmlformats.org/officeDocument/2006/relationships/customXml" Target="../ink/ink90.xml"/><Relationship Id="rId149" Type="http://schemas.openxmlformats.org/officeDocument/2006/relationships/image" Target="../media/image98.png"/><Relationship Id="rId5" Type="http://schemas.openxmlformats.org/officeDocument/2006/relationships/customXml" Target="../ink/ink20.xml"/><Relationship Id="rId90" Type="http://schemas.openxmlformats.org/officeDocument/2006/relationships/customXml" Target="../ink/ink63.xml"/><Relationship Id="rId95" Type="http://schemas.openxmlformats.org/officeDocument/2006/relationships/image" Target="../media/image71.png"/><Relationship Id="rId22" Type="http://schemas.openxmlformats.org/officeDocument/2006/relationships/customXml" Target="../ink/ink29.xml"/><Relationship Id="rId27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customXml" Target="../ink/ink42.xml"/><Relationship Id="rId64" Type="http://schemas.openxmlformats.org/officeDocument/2006/relationships/customXml" Target="../ink/ink50.xml"/><Relationship Id="rId69" Type="http://schemas.openxmlformats.org/officeDocument/2006/relationships/image" Target="../media/image58.png"/><Relationship Id="rId113" Type="http://schemas.openxmlformats.org/officeDocument/2006/relationships/image" Target="../media/image80.png"/><Relationship Id="rId118" Type="http://schemas.openxmlformats.org/officeDocument/2006/relationships/customXml" Target="../ink/ink77.xml"/><Relationship Id="rId134" Type="http://schemas.openxmlformats.org/officeDocument/2006/relationships/customXml" Target="../ink/ink85.xml"/><Relationship Id="rId139" Type="http://schemas.openxmlformats.org/officeDocument/2006/relationships/image" Target="../media/image93.png"/><Relationship Id="rId80" Type="http://schemas.openxmlformats.org/officeDocument/2006/relationships/customXml" Target="../ink/ink58.xml"/><Relationship Id="rId85" Type="http://schemas.openxmlformats.org/officeDocument/2006/relationships/image" Target="../media/image66.png"/><Relationship Id="rId150" Type="http://schemas.openxmlformats.org/officeDocument/2006/relationships/customXml" Target="../ink/ink93.xml"/><Relationship Id="rId12" Type="http://schemas.openxmlformats.org/officeDocument/2006/relationships/customXml" Target="../ink/ink24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37.xml"/><Relationship Id="rId46" Type="http://schemas.openxmlformats.org/officeDocument/2006/relationships/customXml" Target="../ink/ink41.xml"/><Relationship Id="rId59" Type="http://schemas.openxmlformats.org/officeDocument/2006/relationships/image" Target="../media/image53.png"/><Relationship Id="rId67" Type="http://schemas.openxmlformats.org/officeDocument/2006/relationships/image" Target="../media/image57.png"/><Relationship Id="rId103" Type="http://schemas.openxmlformats.org/officeDocument/2006/relationships/image" Target="../media/image75.png"/><Relationship Id="rId108" Type="http://schemas.openxmlformats.org/officeDocument/2006/relationships/customXml" Target="../ink/ink72.xml"/><Relationship Id="rId116" Type="http://schemas.openxmlformats.org/officeDocument/2006/relationships/customXml" Target="../ink/ink76.xml"/><Relationship Id="rId124" Type="http://schemas.openxmlformats.org/officeDocument/2006/relationships/customXml" Target="../ink/ink80.xml"/><Relationship Id="rId129" Type="http://schemas.openxmlformats.org/officeDocument/2006/relationships/image" Target="../media/image88.png"/><Relationship Id="rId137" Type="http://schemas.openxmlformats.org/officeDocument/2006/relationships/image" Target="../media/image92.png"/><Relationship Id="rId20" Type="http://schemas.openxmlformats.org/officeDocument/2006/relationships/customXml" Target="../ink/ink28.xml"/><Relationship Id="rId41" Type="http://schemas.openxmlformats.org/officeDocument/2006/relationships/image" Target="../media/image44.png"/><Relationship Id="rId54" Type="http://schemas.openxmlformats.org/officeDocument/2006/relationships/customXml" Target="../ink/ink45.xml"/><Relationship Id="rId62" Type="http://schemas.openxmlformats.org/officeDocument/2006/relationships/customXml" Target="../ink/ink49.xml"/><Relationship Id="rId70" Type="http://schemas.openxmlformats.org/officeDocument/2006/relationships/customXml" Target="../ink/ink53.xml"/><Relationship Id="rId75" Type="http://schemas.openxmlformats.org/officeDocument/2006/relationships/image" Target="../media/image61.png"/><Relationship Id="rId83" Type="http://schemas.openxmlformats.org/officeDocument/2006/relationships/image" Target="../media/image65.png"/><Relationship Id="rId88" Type="http://schemas.openxmlformats.org/officeDocument/2006/relationships/customXml" Target="../ink/ink62.xml"/><Relationship Id="rId91" Type="http://schemas.openxmlformats.org/officeDocument/2006/relationships/image" Target="../media/image69.png"/><Relationship Id="rId96" Type="http://schemas.openxmlformats.org/officeDocument/2006/relationships/customXml" Target="../ink/ink66.xml"/><Relationship Id="rId111" Type="http://schemas.openxmlformats.org/officeDocument/2006/relationships/image" Target="../media/image79.png"/><Relationship Id="rId132" Type="http://schemas.openxmlformats.org/officeDocument/2006/relationships/customXml" Target="../ink/ink84.xml"/><Relationship Id="rId140" Type="http://schemas.openxmlformats.org/officeDocument/2006/relationships/customXml" Target="../ink/ink88.xml"/><Relationship Id="rId145" Type="http://schemas.openxmlformats.org/officeDocument/2006/relationships/image" Target="../media/image96.png"/><Relationship Id="rId153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49" Type="http://schemas.openxmlformats.org/officeDocument/2006/relationships/image" Target="../media/image48.png"/><Relationship Id="rId57" Type="http://schemas.openxmlformats.org/officeDocument/2006/relationships/image" Target="../media/image52.png"/><Relationship Id="rId106" Type="http://schemas.openxmlformats.org/officeDocument/2006/relationships/customXml" Target="../ink/ink71.xml"/><Relationship Id="rId114" Type="http://schemas.openxmlformats.org/officeDocument/2006/relationships/customXml" Target="../ink/ink75.xml"/><Relationship Id="rId119" Type="http://schemas.openxmlformats.org/officeDocument/2006/relationships/image" Target="../media/image83.png"/><Relationship Id="rId127" Type="http://schemas.openxmlformats.org/officeDocument/2006/relationships/image" Target="../media/image87.png"/><Relationship Id="rId10" Type="http://schemas.openxmlformats.org/officeDocument/2006/relationships/customXml" Target="../ink/ink23.xml"/><Relationship Id="rId31" Type="http://schemas.openxmlformats.org/officeDocument/2006/relationships/image" Target="../media/image39.png"/><Relationship Id="rId44" Type="http://schemas.openxmlformats.org/officeDocument/2006/relationships/customXml" Target="../ink/ink40.xml"/><Relationship Id="rId52" Type="http://schemas.openxmlformats.org/officeDocument/2006/relationships/customXml" Target="../ink/ink44.xml"/><Relationship Id="rId60" Type="http://schemas.openxmlformats.org/officeDocument/2006/relationships/customXml" Target="../ink/ink48.xml"/><Relationship Id="rId65" Type="http://schemas.openxmlformats.org/officeDocument/2006/relationships/image" Target="../media/image56.png"/><Relationship Id="rId73" Type="http://schemas.openxmlformats.org/officeDocument/2006/relationships/image" Target="../media/image60.png"/><Relationship Id="rId78" Type="http://schemas.openxmlformats.org/officeDocument/2006/relationships/customXml" Target="../ink/ink57.xml"/><Relationship Id="rId81" Type="http://schemas.openxmlformats.org/officeDocument/2006/relationships/image" Target="../media/image64.png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73.png"/><Relationship Id="rId101" Type="http://schemas.openxmlformats.org/officeDocument/2006/relationships/image" Target="../media/image74.png"/><Relationship Id="rId122" Type="http://schemas.openxmlformats.org/officeDocument/2006/relationships/customXml" Target="../ink/ink79.xml"/><Relationship Id="rId130" Type="http://schemas.openxmlformats.org/officeDocument/2006/relationships/customXml" Target="../ink/ink83.xml"/><Relationship Id="rId135" Type="http://schemas.openxmlformats.org/officeDocument/2006/relationships/image" Target="../media/image91.png"/><Relationship Id="rId143" Type="http://schemas.openxmlformats.org/officeDocument/2006/relationships/image" Target="../media/image95.png"/><Relationship Id="rId148" Type="http://schemas.openxmlformats.org/officeDocument/2006/relationships/customXml" Target="../ink/ink92.xml"/><Relationship Id="rId151" Type="http://schemas.openxmlformats.org/officeDocument/2006/relationships/image" Target="../media/image99.png"/><Relationship Id="rId4" Type="http://schemas.openxmlformats.org/officeDocument/2006/relationships/image" Target="../media/image26.png"/><Relationship Id="rId9" Type="http://schemas.openxmlformats.org/officeDocument/2006/relationships/image" Target="../media/image28.png"/><Relationship Id="rId13" Type="http://schemas.openxmlformats.org/officeDocument/2006/relationships/image" Target="../media/image30.png"/><Relationship Id="rId18" Type="http://schemas.openxmlformats.org/officeDocument/2006/relationships/customXml" Target="../ink/ink27.xml"/><Relationship Id="rId39" Type="http://schemas.openxmlformats.org/officeDocument/2006/relationships/image" Target="../media/image43.png"/><Relationship Id="rId109" Type="http://schemas.openxmlformats.org/officeDocument/2006/relationships/image" Target="../media/image78.png"/><Relationship Id="rId34" Type="http://schemas.openxmlformats.org/officeDocument/2006/relationships/customXml" Target="../ink/ink35.xml"/><Relationship Id="rId50" Type="http://schemas.openxmlformats.org/officeDocument/2006/relationships/customXml" Target="../ink/ink43.xml"/><Relationship Id="rId55" Type="http://schemas.openxmlformats.org/officeDocument/2006/relationships/image" Target="../media/image51.png"/><Relationship Id="rId76" Type="http://schemas.openxmlformats.org/officeDocument/2006/relationships/customXml" Target="../ink/ink56.xml"/><Relationship Id="rId97" Type="http://schemas.openxmlformats.org/officeDocument/2006/relationships/image" Target="../media/image72.png"/><Relationship Id="rId104" Type="http://schemas.openxmlformats.org/officeDocument/2006/relationships/customXml" Target="../ink/ink70.xml"/><Relationship Id="rId120" Type="http://schemas.openxmlformats.org/officeDocument/2006/relationships/customXml" Target="../ink/ink78.xml"/><Relationship Id="rId125" Type="http://schemas.openxmlformats.org/officeDocument/2006/relationships/image" Target="../media/image86.png"/><Relationship Id="rId141" Type="http://schemas.openxmlformats.org/officeDocument/2006/relationships/image" Target="../media/image94.png"/><Relationship Id="rId146" Type="http://schemas.openxmlformats.org/officeDocument/2006/relationships/customXml" Target="../ink/ink91.xml"/><Relationship Id="rId7" Type="http://schemas.openxmlformats.org/officeDocument/2006/relationships/customXml" Target="../ink/ink21.xml"/><Relationship Id="rId71" Type="http://schemas.openxmlformats.org/officeDocument/2006/relationships/image" Target="../media/image59.png"/><Relationship Id="rId92" Type="http://schemas.openxmlformats.org/officeDocument/2006/relationships/customXml" Target="../ink/ink64.xml"/><Relationship Id="rId2" Type="http://schemas.openxmlformats.org/officeDocument/2006/relationships/image" Target="../media/image24.png"/><Relationship Id="rId29" Type="http://schemas.openxmlformats.org/officeDocument/2006/relationships/image" Target="../media/image38.png"/><Relationship Id="rId24" Type="http://schemas.openxmlformats.org/officeDocument/2006/relationships/customXml" Target="../ink/ink30.xml"/><Relationship Id="rId40" Type="http://schemas.openxmlformats.org/officeDocument/2006/relationships/customXml" Target="../ink/ink38.xml"/><Relationship Id="rId45" Type="http://schemas.openxmlformats.org/officeDocument/2006/relationships/image" Target="../media/image46.png"/><Relationship Id="rId66" Type="http://schemas.openxmlformats.org/officeDocument/2006/relationships/customXml" Target="../ink/ink51.xml"/><Relationship Id="rId87" Type="http://schemas.openxmlformats.org/officeDocument/2006/relationships/image" Target="../media/image67.png"/><Relationship Id="rId110" Type="http://schemas.openxmlformats.org/officeDocument/2006/relationships/customXml" Target="../ink/ink73.xml"/><Relationship Id="rId115" Type="http://schemas.openxmlformats.org/officeDocument/2006/relationships/image" Target="../media/image81.png"/><Relationship Id="rId131" Type="http://schemas.openxmlformats.org/officeDocument/2006/relationships/image" Target="../media/image89.png"/><Relationship Id="rId136" Type="http://schemas.openxmlformats.org/officeDocument/2006/relationships/customXml" Target="../ink/ink86.xml"/><Relationship Id="rId61" Type="http://schemas.openxmlformats.org/officeDocument/2006/relationships/image" Target="../media/image54.png"/><Relationship Id="rId82" Type="http://schemas.openxmlformats.org/officeDocument/2006/relationships/customXml" Target="../ink/ink59.xml"/><Relationship Id="rId152" Type="http://schemas.openxmlformats.org/officeDocument/2006/relationships/customXml" Target="../ink/ink94.xml"/><Relationship Id="rId19" Type="http://schemas.openxmlformats.org/officeDocument/2006/relationships/image" Target="../media/image33.png"/><Relationship Id="rId14" Type="http://schemas.openxmlformats.org/officeDocument/2006/relationships/customXml" Target="../ink/ink25.xml"/><Relationship Id="rId30" Type="http://schemas.openxmlformats.org/officeDocument/2006/relationships/customXml" Target="../ink/ink33.xml"/><Relationship Id="rId35" Type="http://schemas.openxmlformats.org/officeDocument/2006/relationships/image" Target="../media/image41.png"/><Relationship Id="rId56" Type="http://schemas.openxmlformats.org/officeDocument/2006/relationships/customXml" Target="../ink/ink46.xml"/><Relationship Id="rId77" Type="http://schemas.openxmlformats.org/officeDocument/2006/relationships/image" Target="../media/image62.png"/><Relationship Id="rId100" Type="http://schemas.openxmlformats.org/officeDocument/2006/relationships/customXml" Target="../ink/ink68.xml"/><Relationship Id="rId105" Type="http://schemas.openxmlformats.org/officeDocument/2006/relationships/image" Target="../media/image76.png"/><Relationship Id="rId126" Type="http://schemas.openxmlformats.org/officeDocument/2006/relationships/customXml" Target="../ink/ink81.xml"/><Relationship Id="rId147" Type="http://schemas.openxmlformats.org/officeDocument/2006/relationships/image" Target="../media/image97.png"/><Relationship Id="rId8" Type="http://schemas.openxmlformats.org/officeDocument/2006/relationships/customXml" Target="../ink/ink22.xml"/><Relationship Id="rId51" Type="http://schemas.openxmlformats.org/officeDocument/2006/relationships/image" Target="../media/image49.png"/><Relationship Id="rId72" Type="http://schemas.openxmlformats.org/officeDocument/2006/relationships/customXml" Target="../ink/ink54.xml"/><Relationship Id="rId93" Type="http://schemas.openxmlformats.org/officeDocument/2006/relationships/image" Target="../media/image70.png"/><Relationship Id="rId98" Type="http://schemas.openxmlformats.org/officeDocument/2006/relationships/customXml" Target="../ink/ink67.xml"/><Relationship Id="rId121" Type="http://schemas.openxmlformats.org/officeDocument/2006/relationships/image" Target="../media/image84.png"/><Relationship Id="rId142" Type="http://schemas.openxmlformats.org/officeDocument/2006/relationships/customXml" Target="../ink/ink89.xml"/><Relationship Id="rId3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91FCC0F-E295-CA41-8C73-FF7574D7AF7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sz="3600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ko-Kore-KR" sz="3600" dirty="0"/>
                  <a:t>) </a:t>
                </a:r>
                <a:r>
                  <a:rPr kumimoji="1" lang="ko-KR" altLang="en-US" sz="3600" dirty="0"/>
                  <a:t>상에서의 </a:t>
                </a:r>
                <a:r>
                  <a:rPr kumimoji="1" lang="en-US" altLang="ko-KR" sz="3600" dirty="0"/>
                  <a:t>Karatsuba Multiplication</a:t>
                </a:r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291FCC0F-E295-CA41-8C73-FF7574D7A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357023ED-7332-1046-8EDD-39883B177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en-US">
                <a:hlinkClick r:id="rId3"/>
              </a:rPr>
              <a:t>https://youtu.be/Ska3_6jP2jw</a:t>
            </a:r>
            <a:r>
              <a:rPr kumimoji="1" lang="en-US" altLang="en-US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1696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49CE-EB33-454F-9596-74B0B884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/>
              <a:t>Karatsuba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1915D03-9E2B-A54D-93DA-BC6BB0A19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kumimoji="1" lang="en-US" altLang="ko-Kore-KR" sz="2400" dirty="0"/>
              </a:p>
              <a:p>
                <a:r>
                  <a:rPr kumimoji="1" lang="en-US" altLang="en-US" sz="2400" dirty="0"/>
                  <a:t>1960</a:t>
                </a:r>
                <a:r>
                  <a:rPr kumimoji="1" lang="ko-KR" altLang="en-US" sz="2400" dirty="0"/>
                  <a:t>년도에 발견된 큰 수에 대해 효과적인 곱셈 알고리즘</a:t>
                </a:r>
                <a:endParaRPr kumimoji="1" lang="en-US" altLang="ko-KR" sz="2400" dirty="0"/>
              </a:p>
              <a:p>
                <a:endParaRPr kumimoji="1" lang="en-US" altLang="ko-KR" sz="2400" dirty="0"/>
              </a:p>
              <a:p>
                <a:r>
                  <a:rPr kumimoji="1" lang="ko-KR" altLang="en-US" sz="2400" dirty="0"/>
                  <a:t>일반적으로 </a:t>
                </a:r>
                <a:r>
                  <a:rPr kumimoji="1" lang="en-US" altLang="ko-KR" sz="2400" dirty="0"/>
                  <a:t> n </a:t>
                </a:r>
                <a:r>
                  <a:rPr kumimoji="1" lang="ko-KR" altLang="en-US" sz="2400" dirty="0"/>
                  <a:t>자리 수 두개를 곱하기 위해서 한 자리 수의 곱셈을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번</a:t>
                </a:r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해야함</a:t>
                </a:r>
                <a:endParaRPr kumimoji="1" lang="en-US" altLang="ko-KR" sz="2400" dirty="0"/>
              </a:p>
              <a:p>
                <a:pPr marL="457200" lvl="1" indent="0">
                  <a:buNone/>
                </a:pPr>
                <a:endParaRPr kumimoji="1" lang="en-US" altLang="ko-KR" sz="20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ex)</a:t>
                </a:r>
                <a:r>
                  <a:rPr kumimoji="1" lang="ko-KR" altLang="en-US" sz="2000" dirty="0"/>
                  <a:t>  </a:t>
                </a:r>
                <a:r>
                  <a:rPr kumimoji="1" lang="en-US" altLang="ko-KR" sz="2000" dirty="0"/>
                  <a:t>25 x 13</a:t>
                </a:r>
                <a:r>
                  <a:rPr kumimoji="1" lang="ko-KR" altLang="en-US" sz="2000" dirty="0"/>
                  <a:t> 연산을 하기 위해 한 자리 수의 곱셈 </a:t>
                </a:r>
                <a:r>
                  <a:rPr kumimoji="1" lang="en-US" altLang="ko-KR" sz="2000" dirty="0"/>
                  <a:t>4</a:t>
                </a:r>
                <a:r>
                  <a:rPr kumimoji="1" lang="ko-KR" altLang="en-US" sz="2000" dirty="0"/>
                  <a:t>번이 필요</a:t>
                </a:r>
                <a:endParaRPr kumimoji="1" lang="en-US" altLang="ko-KR" sz="2000" dirty="0"/>
              </a:p>
              <a:p>
                <a:pPr marL="457200" lvl="1" indent="0">
                  <a:buNone/>
                </a:pPr>
                <a:r>
                  <a:rPr kumimoji="1" lang="en-US" altLang="ko-KR" sz="2000" dirty="0"/>
                  <a:t>	 Karatsuba</a:t>
                </a:r>
                <a:r>
                  <a:rPr kumimoji="1" lang="ko-KR" altLang="en-US" sz="2000" dirty="0"/>
                  <a:t> 연산 사용 시</a:t>
                </a:r>
                <a:r>
                  <a:rPr kumimoji="1" lang="en-US" altLang="ko-KR" sz="2000" dirty="0"/>
                  <a:t>, </a:t>
                </a:r>
                <a:r>
                  <a:rPr kumimoji="1" lang="ko-KR" altLang="en-US" sz="2000" dirty="0"/>
                  <a:t>한 자리 곱셈 횟수가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kumimoji="1"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000" dirty="0"/>
                  <a:t>개로 줄어듦</a:t>
                </a:r>
                <a:r>
                  <a:rPr kumimoji="1" lang="en-US" altLang="ko-KR" sz="2000" dirty="0"/>
                  <a:t>.</a:t>
                </a:r>
              </a:p>
              <a:p>
                <a:pPr marL="457200" lvl="1" indent="0">
                  <a:buNone/>
                </a:pPr>
                <a:endParaRPr kumimoji="1" lang="en-US" altLang="ko-KR" sz="2000" dirty="0"/>
              </a:p>
              <a:p>
                <a:pPr marL="457200" lvl="1" indent="0">
                  <a:buNone/>
                </a:pPr>
                <a:endParaRPr kumimoji="1" lang="en-US" altLang="ko-KR" sz="2000" dirty="0"/>
              </a:p>
              <a:p>
                <a:endParaRPr kumimoji="1" lang="en-US" altLang="ko-KR" sz="2400" dirty="0"/>
              </a:p>
              <a:p>
                <a:endParaRPr kumimoji="1" lang="en-US" altLang="en-US" sz="2400" dirty="0"/>
              </a:p>
              <a:p>
                <a:endParaRPr kumimoji="1" lang="en-US" altLang="en-US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1915D03-9E2B-A54D-93DA-BC6BB0A19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A01B64-ED5F-4C6E-9C30-D2A9D566E708}"/>
              </a:ext>
            </a:extLst>
          </p:cNvPr>
          <p:cNvSpPr txBox="1"/>
          <p:nvPr/>
        </p:nvSpPr>
        <p:spPr>
          <a:xfrm>
            <a:off x="3445932" y="6527142"/>
            <a:ext cx="85827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/>
              <a:t>https://ko.wikipedia.org/wiki/%EC%B9%B4%EB%9D%BC%EC%B6%94%EB%B0%94_%EC%95%8C%EA%B3%A0%EB%A6%AC%EC%A6%98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1230D0B-699D-F241-8DFB-F8D29A1795F3}"/>
              </a:ext>
            </a:extLst>
          </p:cNvPr>
          <p:cNvGrpSpPr/>
          <p:nvPr/>
        </p:nvGrpSpPr>
        <p:grpSpPr>
          <a:xfrm>
            <a:off x="2550467" y="4929027"/>
            <a:ext cx="83493" cy="148595"/>
            <a:chOff x="2550467" y="4929027"/>
            <a:chExt cx="83493" cy="1485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EC8D492-5C57-1A42-B60B-30A01AF7E98B}"/>
                    </a:ext>
                  </a:extLst>
                </p14:cNvPr>
                <p14:cNvContentPartPr/>
                <p14:nvPr/>
              </p14:nvContentPartPr>
              <p14:xfrm>
                <a:off x="2550467" y="4929027"/>
                <a:ext cx="60139" cy="148595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EC8D492-5C57-1A42-B60B-30A01AF7E9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2905" y="4921490"/>
                  <a:ext cx="75264" cy="1636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D203767-640A-F344-8759-CC510B02D861}"/>
                    </a:ext>
                  </a:extLst>
                </p14:cNvPr>
                <p14:cNvContentPartPr/>
                <p14:nvPr/>
              </p14:nvContentPartPr>
              <p14:xfrm>
                <a:off x="2553094" y="4960264"/>
                <a:ext cx="80866" cy="91375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D203767-640A-F344-8759-CC510B02D8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5580" y="4952709"/>
                  <a:ext cx="95894" cy="10648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C8C2A6D-D0D1-3B4D-9D6B-63A36F19A763}"/>
              </a:ext>
            </a:extLst>
          </p:cNvPr>
          <p:cNvGrpSpPr/>
          <p:nvPr/>
        </p:nvGrpSpPr>
        <p:grpSpPr>
          <a:xfrm>
            <a:off x="2891448" y="4905671"/>
            <a:ext cx="169615" cy="171658"/>
            <a:chOff x="2891448" y="4905671"/>
            <a:chExt cx="169615" cy="1716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48D4307-EFAA-1D4A-981F-7FE3A599A1E8}"/>
                    </a:ext>
                  </a:extLst>
                </p14:cNvPr>
                <p14:cNvContentPartPr/>
                <p14:nvPr/>
              </p14:nvContentPartPr>
              <p14:xfrm>
                <a:off x="2891448" y="4918516"/>
                <a:ext cx="26275" cy="158813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48D4307-EFAA-1D4A-981F-7FE3A599A1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83889" y="4910953"/>
                  <a:ext cx="41392" cy="173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A74247F-1664-9242-8BBF-A56725E2E1AB}"/>
                    </a:ext>
                  </a:extLst>
                </p14:cNvPr>
                <p14:cNvContentPartPr/>
                <p14:nvPr/>
              </p14:nvContentPartPr>
              <p14:xfrm>
                <a:off x="2990414" y="4905671"/>
                <a:ext cx="70649" cy="141005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A74247F-1664-9242-8BBF-A56725E2E1A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2844" y="4898117"/>
                  <a:ext cx="85788" cy="15611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AF4C95F8-EE7B-2844-AF15-686BCF761F52}"/>
                  </a:ext>
                </a:extLst>
              </p14:cNvPr>
              <p14:cNvContentPartPr/>
              <p14:nvPr/>
            </p14:nvContentPartPr>
            <p14:xfrm>
              <a:off x="2482737" y="5171041"/>
              <a:ext cx="843987" cy="70649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AF4C95F8-EE7B-2844-AF15-686BCF761F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5179" y="5163471"/>
                <a:ext cx="859103" cy="85788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4B6A70A-880F-5842-BAAD-098A0FBA111F}"/>
              </a:ext>
            </a:extLst>
          </p:cNvPr>
          <p:cNvGrpSpPr/>
          <p:nvPr/>
        </p:nvGrpSpPr>
        <p:grpSpPr>
          <a:xfrm>
            <a:off x="2839775" y="4530534"/>
            <a:ext cx="286097" cy="190343"/>
            <a:chOff x="2839775" y="4530534"/>
            <a:chExt cx="286097" cy="1903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CDA1320-F41F-2740-8C41-DC954117AE07}"/>
                    </a:ext>
                  </a:extLst>
                </p14:cNvPr>
                <p14:cNvContentPartPr/>
                <p14:nvPr/>
              </p14:nvContentPartPr>
              <p14:xfrm>
                <a:off x="2839775" y="4561772"/>
                <a:ext cx="104222" cy="157646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CDA1320-F41F-2740-8C41-DC954117AE0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32228" y="4554214"/>
                  <a:ext cx="119316" cy="1727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EB0B1BF-9FDC-4548-93C1-6D36948FD976}"/>
                    </a:ext>
                  </a:extLst>
                </p14:cNvPr>
                <p14:cNvContentPartPr/>
                <p14:nvPr/>
              </p14:nvContentPartPr>
              <p14:xfrm>
                <a:off x="2969686" y="4530534"/>
                <a:ext cx="83493" cy="190343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EB0B1BF-9FDC-4548-93C1-6D36948FD9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62161" y="4522978"/>
                  <a:ext cx="98543" cy="205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A16C9AE-4ECF-BE48-8A9C-E10837AA22FB}"/>
                    </a:ext>
                  </a:extLst>
                </p14:cNvPr>
                <p14:cNvContentPartPr/>
                <p14:nvPr/>
              </p14:nvContentPartPr>
              <p14:xfrm>
                <a:off x="2993041" y="4533161"/>
                <a:ext cx="132831" cy="21019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A16C9AE-4ECF-BE48-8A9C-E10837AA22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85482" y="4525680"/>
                  <a:ext cx="147950" cy="3598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89980F4-6E66-654B-BF50-E7817497895E}"/>
              </a:ext>
            </a:extLst>
          </p:cNvPr>
          <p:cNvGrpSpPr/>
          <p:nvPr/>
        </p:nvGrpSpPr>
        <p:grpSpPr>
          <a:xfrm>
            <a:off x="2810874" y="5257454"/>
            <a:ext cx="328135" cy="208150"/>
            <a:chOff x="2810874" y="5257454"/>
            <a:chExt cx="328135" cy="2081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C9651AB-1818-AC4F-94E5-B059F05B1D2A}"/>
                    </a:ext>
                  </a:extLst>
                </p14:cNvPr>
                <p14:cNvContentPartPr/>
                <p14:nvPr/>
              </p14:nvContentPartPr>
              <p14:xfrm>
                <a:off x="3026905" y="5277889"/>
                <a:ext cx="78531" cy="159104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C9651AB-1818-AC4F-94E5-B059F05B1D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19340" y="5270330"/>
                  <a:ext cx="93661" cy="174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16A4DF-E16C-BB4A-B331-83147C57DF4D}"/>
                    </a:ext>
                  </a:extLst>
                </p14:cNvPr>
                <p14:cNvContentPartPr/>
                <p14:nvPr/>
              </p14:nvContentPartPr>
              <p14:xfrm>
                <a:off x="3045006" y="5277889"/>
                <a:ext cx="94003" cy="23646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16A4DF-E16C-BB4A-B331-83147C57DF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37443" y="5270478"/>
                  <a:ext cx="109130" cy="38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412A6B8-D045-154A-9DB4-6BA8309EDE3F}"/>
                    </a:ext>
                  </a:extLst>
                </p14:cNvPr>
                <p14:cNvContentPartPr/>
                <p14:nvPr/>
              </p14:nvContentPartPr>
              <p14:xfrm>
                <a:off x="2810874" y="5257454"/>
                <a:ext cx="94003" cy="20815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412A6B8-D045-154A-9DB4-6BA8309EDE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3311" y="5249905"/>
                  <a:ext cx="109130" cy="22324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DC59BD1-36E7-1440-934C-CCE2C8FE246C}"/>
              </a:ext>
            </a:extLst>
          </p:cNvPr>
          <p:cNvGrpSpPr/>
          <p:nvPr/>
        </p:nvGrpSpPr>
        <p:grpSpPr>
          <a:xfrm>
            <a:off x="2360416" y="5556396"/>
            <a:ext cx="1215037" cy="546796"/>
            <a:chOff x="2360416" y="5556396"/>
            <a:chExt cx="1215037" cy="54679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D35FECF-8A1A-0B4A-899C-704DD4A6E69B}"/>
                    </a:ext>
                  </a:extLst>
                </p14:cNvPr>
                <p14:cNvContentPartPr/>
                <p14:nvPr/>
              </p14:nvContentPartPr>
              <p14:xfrm>
                <a:off x="2800363" y="5556396"/>
                <a:ext cx="87581" cy="1614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D35FECF-8A1A-0B4A-899C-704DD4A6E69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92794" y="5548845"/>
                  <a:ext cx="102718" cy="1765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82C7E2E6-A716-8045-888D-9ED7C6AB92D5}"/>
                    </a:ext>
                  </a:extLst>
                </p14:cNvPr>
                <p14:cNvContentPartPr/>
                <p14:nvPr/>
              </p14:nvContentPartPr>
              <p14:xfrm>
                <a:off x="2831601" y="5577416"/>
                <a:ext cx="104513" cy="16056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82C7E2E6-A716-8045-888D-9ED7C6AB92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4033" y="5569923"/>
                  <a:ext cx="119649" cy="31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C3DB02C-4C5D-954E-929D-29C41B84B4A0}"/>
                    </a:ext>
                  </a:extLst>
                </p14:cNvPr>
                <p14:cNvContentPartPr/>
                <p14:nvPr/>
              </p14:nvContentPartPr>
              <p14:xfrm>
                <a:off x="2602430" y="5639889"/>
                <a:ext cx="119986" cy="122321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C3DB02C-4C5D-954E-929D-29C41B84B4A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4863" y="5632334"/>
                  <a:ext cx="135119" cy="1374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B4B49E38-555A-2A4C-825F-5B75AA5CA746}"/>
                    </a:ext>
                  </a:extLst>
                </p14:cNvPr>
                <p14:cNvContentPartPr/>
                <p14:nvPr/>
              </p14:nvContentPartPr>
              <p14:xfrm>
                <a:off x="2360416" y="5770093"/>
                <a:ext cx="1215037" cy="99257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B4B49E38-555A-2A4C-825F-5B75AA5CA7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52856" y="5762541"/>
                  <a:ext cx="1230157" cy="114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C44EDF0-6DF4-434F-BD98-5FC17FC79F72}"/>
                    </a:ext>
                  </a:extLst>
                </p14:cNvPr>
                <p14:cNvContentPartPr/>
                <p14:nvPr/>
              </p14:nvContentPartPr>
              <p14:xfrm>
                <a:off x="3138717" y="5837530"/>
                <a:ext cx="86121" cy="159104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C44EDF0-6DF4-434F-BD98-5FC17FC79F7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131150" y="5829971"/>
                  <a:ext cx="101255" cy="1742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BC7BFCBF-2086-6F4E-9F63-8B06E03F2479}"/>
                    </a:ext>
                  </a:extLst>
                </p14:cNvPr>
                <p14:cNvContentPartPr/>
                <p14:nvPr/>
              </p14:nvContentPartPr>
              <p14:xfrm>
                <a:off x="3177837" y="5848041"/>
                <a:ext cx="93711" cy="10803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BC7BFCBF-2086-6F4E-9F63-8B06E03F24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70268" y="5840218"/>
                  <a:ext cx="108849" cy="264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2DC8E01-D73A-1440-B4E0-C8D89433BA83}"/>
                    </a:ext>
                  </a:extLst>
                </p14:cNvPr>
                <p14:cNvContentPartPr/>
                <p14:nvPr/>
              </p14:nvContentPartPr>
              <p14:xfrm>
                <a:off x="2888819" y="5889787"/>
                <a:ext cx="107141" cy="119694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2DC8E01-D73A-1440-B4E0-C8D89433BA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81243" y="5882239"/>
                  <a:ext cx="122292" cy="13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1EAB571-7DF4-9B4A-93C1-6439E7809414}"/>
                    </a:ext>
                  </a:extLst>
                </p14:cNvPr>
                <p14:cNvContentPartPr/>
                <p14:nvPr/>
              </p14:nvContentPartPr>
              <p14:xfrm>
                <a:off x="2618196" y="5947006"/>
                <a:ext cx="78239" cy="156186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1EAB571-7DF4-9B4A-93C1-6439E780941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10659" y="5939466"/>
                  <a:ext cx="93313" cy="17126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4FCFAD2-D096-4B68-8B1B-E6E2188640F8}"/>
              </a:ext>
            </a:extLst>
          </p:cNvPr>
          <p:cNvSpPr txBox="1"/>
          <p:nvPr/>
        </p:nvSpPr>
        <p:spPr>
          <a:xfrm>
            <a:off x="870264" y="4754820"/>
            <a:ext cx="1031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3 x 5</a:t>
            </a:r>
          </a:p>
          <a:p>
            <a:pPr marL="342900" indent="-342900">
              <a:buAutoNum type="arabicParenR"/>
            </a:pPr>
            <a:r>
              <a:rPr lang="en-US" altLang="ko-KR" dirty="0"/>
              <a:t>3 x 2</a:t>
            </a:r>
          </a:p>
          <a:p>
            <a:pPr marL="342900" indent="-342900">
              <a:buAutoNum type="arabicParenR"/>
            </a:pPr>
            <a:r>
              <a:rPr lang="en-US" altLang="ko-KR" dirty="0"/>
              <a:t>1 x 5</a:t>
            </a:r>
          </a:p>
          <a:p>
            <a:pPr marL="342900" indent="-342900">
              <a:buAutoNum type="arabicParenR"/>
            </a:pPr>
            <a:r>
              <a:rPr lang="en-US" altLang="ko-KR" dirty="0"/>
              <a:t>1 x 2</a:t>
            </a:r>
          </a:p>
        </p:txBody>
      </p:sp>
    </p:spTree>
    <p:extLst>
      <p:ext uri="{BB962C8B-B14F-4D97-AF65-F5344CB8AC3E}">
        <p14:creationId xmlns:p14="http://schemas.microsoft.com/office/powerpoint/2010/main" val="246028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49CE-EB33-454F-9596-74B0B884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/>
              <a:t>Karatsuba Multiplication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15D03-9E2B-A54D-93DA-BC6BB0A19C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Karatsuba</a:t>
            </a:r>
            <a:r>
              <a:rPr kumimoji="1" lang="ko-KR" altLang="en-US" sz="2400" dirty="0"/>
              <a:t> 알고리즘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기본 단계</a:t>
            </a:r>
            <a:endParaRPr kumimoji="1" lang="en-US" altLang="ko-KR" sz="24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ko-KR" altLang="en-US" sz="2000" dirty="0"/>
              <a:t>큰 두 수인 </a:t>
            </a:r>
            <a:r>
              <a:rPr kumimoji="1" lang="en-US" altLang="ko-KR" sz="2000" dirty="0"/>
              <a:t>x 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y</a:t>
            </a:r>
            <a:r>
              <a:rPr kumimoji="1" lang="ko-KR" altLang="en-US" sz="2000" dirty="0"/>
              <a:t>의 곱을 자릿수가 </a:t>
            </a:r>
            <a:r>
              <a:rPr kumimoji="1" lang="en-US" altLang="ko-KR" sz="2000" dirty="0"/>
              <a:t>x ,y</a:t>
            </a:r>
            <a:r>
              <a:rPr kumimoji="1" lang="ko-KR" altLang="en-US" sz="2000" dirty="0"/>
              <a:t>의 절반인 수들의 곱셈 </a:t>
            </a:r>
            <a:r>
              <a:rPr kumimoji="1" lang="en-US" altLang="ko-KR" sz="2000" dirty="0"/>
              <a:t>3</a:t>
            </a:r>
            <a:r>
              <a:rPr kumimoji="1" lang="ko-KR" altLang="en-US" sz="2000" dirty="0"/>
              <a:t>번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덧셈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시프트 연산 이용</a:t>
            </a:r>
            <a:endParaRPr kumimoji="1" lang="en-US" altLang="ko-KR" sz="2000" dirty="0"/>
          </a:p>
          <a:p>
            <a:pPr lvl="1"/>
            <a:endParaRPr kumimoji="1" lang="en-US" altLang="ko-Kore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	x</a:t>
            </a:r>
            <a:r>
              <a:rPr kumimoji="1" lang="ko-KR" altLang="en-US" sz="2000" dirty="0"/>
              <a:t>와 </a:t>
            </a:r>
            <a:r>
              <a:rPr kumimoji="1" lang="en-US" altLang="ko-KR" sz="2000" dirty="0"/>
              <a:t>y</a:t>
            </a:r>
            <a:r>
              <a:rPr kumimoji="1" lang="ko-KR" altLang="en-US" sz="2000" dirty="0"/>
              <a:t>를 </a:t>
            </a:r>
            <a:r>
              <a:rPr kumimoji="1" lang="en-US" altLang="ko-KR" sz="2000" dirty="0"/>
              <a:t>k</a:t>
            </a:r>
            <a:r>
              <a:rPr kumimoji="1" lang="ko-KR" altLang="en-US" sz="2000" dirty="0"/>
              <a:t>진법의 </a:t>
            </a:r>
            <a:r>
              <a:rPr kumimoji="1" lang="en-US" altLang="ko-KR" sz="2000" dirty="0"/>
              <a:t>n</a:t>
            </a:r>
            <a:r>
              <a:rPr kumimoji="1" lang="ko-KR" altLang="en-US" sz="2000" dirty="0"/>
              <a:t>자리 수라고 가정</a:t>
            </a:r>
            <a:r>
              <a:rPr kumimoji="1" lang="en-US" altLang="ko-KR" sz="2000" dirty="0"/>
              <a:t>, n</a:t>
            </a:r>
            <a:r>
              <a:rPr kumimoji="1" lang="ko-KR" altLang="en-US" sz="2000" dirty="0"/>
              <a:t>보다 작은 양수인  </a:t>
            </a:r>
            <a:r>
              <a:rPr kumimoji="1" lang="en-US" altLang="ko-KR" sz="2000" dirty="0"/>
              <a:t>m</a:t>
            </a:r>
            <a:r>
              <a:rPr kumimoji="1" lang="ko-KR" altLang="en-US" sz="2000" dirty="0"/>
              <a:t>에 대하여 </a:t>
            </a:r>
            <a:r>
              <a:rPr kumimoji="1" lang="en-US" altLang="ko-KR" sz="2000" dirty="0"/>
              <a:t>x, y</a:t>
            </a:r>
            <a:r>
              <a:rPr kumimoji="1" lang="ko-KR" altLang="en-US" sz="2000" dirty="0"/>
              <a:t>를 쪼갬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ore-KR" sz="2400" dirty="0"/>
          </a:p>
          <a:p>
            <a:endParaRPr kumimoji="1" lang="en-US" altLang="en-US" sz="2400" dirty="0"/>
          </a:p>
          <a:p>
            <a:endParaRPr kumimoji="1"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61322-482F-492A-94DA-F2507351D6BC}"/>
                  </a:ext>
                </a:extLst>
              </p:cNvPr>
              <p:cNvSpPr txBox="1"/>
              <p:nvPr/>
            </p:nvSpPr>
            <p:spPr>
              <a:xfrm>
                <a:off x="2856895" y="3327623"/>
                <a:ext cx="2849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:r>
                  <a:rPr kumimoji="1" lang="en-US" altLang="ko-Kore-KR" sz="18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ko-Kore-KR" sz="1800" dirty="0"/>
              </a:p>
              <a:p>
                <a:pPr marL="457200" lvl="1" indent="0">
                  <a:buNone/>
                </a:pPr>
                <a:r>
                  <a:rPr kumimoji="1" lang="en-US" altLang="ko-Kore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ko-Kore-KR" sz="1800" dirty="0"/>
              </a:p>
              <a:p>
                <a:pPr marL="457200" lvl="1" indent="0">
                  <a:buNone/>
                </a:pPr>
                <a:r>
                  <a:rPr kumimoji="1" lang="en-US" altLang="ko-Kore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161322-482F-492A-94DA-F2507351D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95" y="3327623"/>
                <a:ext cx="2849639" cy="923330"/>
              </a:xfrm>
              <a:prstGeom prst="rect">
                <a:avLst/>
              </a:prstGeom>
              <a:blipFill>
                <a:blip r:embed="rId2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DE20D-E336-4F56-9478-8AF413576D1F}"/>
                  </a:ext>
                </a:extLst>
              </p:cNvPr>
              <p:cNvSpPr txBox="1"/>
              <p:nvPr/>
            </p:nvSpPr>
            <p:spPr>
              <a:xfrm>
                <a:off x="613229" y="3189123"/>
                <a:ext cx="265490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:endParaRPr kumimoji="1" lang="en-US" altLang="ko-KR" sz="1800"/>
              </a:p>
              <a:p>
                <a:pPr marL="457200" lvl="1" indent="0">
                  <a:buNone/>
                </a:pPr>
                <a:r>
                  <a:rPr kumimoji="1" lang="en-US" altLang="ko-KR" sz="18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1800"/>
              </a:p>
              <a:p>
                <a:pPr marL="457200" lvl="1" indent="0">
                  <a:buNone/>
                </a:pPr>
                <a:r>
                  <a:rPr kumimoji="1" lang="en-US" altLang="ko-KR" sz="180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80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sz="1800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ADE20D-E336-4F56-9478-8AF413576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29" y="3189123"/>
                <a:ext cx="2654904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F63D4-9DA5-43C9-B45D-E94713545EEE}"/>
                  </a:ext>
                </a:extLst>
              </p:cNvPr>
              <p:cNvSpPr txBox="1"/>
              <p:nvPr/>
            </p:nvSpPr>
            <p:spPr>
              <a:xfrm>
                <a:off x="1031118" y="4887373"/>
                <a:ext cx="63179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kumimoji="1" lang="en-US" altLang="ko-Kore-KR" sz="1800"/>
                  <a:t>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800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R" b="0"/>
              </a:p>
              <a:p>
                <a:pPr lvl="1"/>
                <a:r>
                  <a:rPr kumimoji="1" lang="en-US" altLang="ko-Kore-KR" sz="1800"/>
                  <a:t>		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6F63D4-9DA5-43C9-B45D-E9471354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118" y="4887373"/>
                <a:ext cx="631794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9D7199E-C767-B845-B2D5-4D3E40907722}"/>
                  </a:ext>
                </a:extLst>
              </p14:cNvPr>
              <p14:cNvContentPartPr/>
              <p14:nvPr/>
            </p14:nvContentPartPr>
            <p14:xfrm>
              <a:off x="3378759" y="6528437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9D7199E-C767-B845-B2D5-4D3E409077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4439" y="652411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1BF2A19-9A4F-974B-BAF7-D43E372E7272}"/>
                  </a:ext>
                </a:extLst>
              </p14:cNvPr>
              <p14:cNvContentPartPr/>
              <p14:nvPr/>
            </p14:nvContentPartPr>
            <p14:xfrm>
              <a:off x="3035679" y="6571997"/>
              <a:ext cx="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1BF2A19-9A4F-974B-BAF7-D43E372E72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1359" y="6567677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A290D638-03D7-E843-BEDC-FC2BE596BD5A}"/>
                  </a:ext>
                </a:extLst>
              </p14:cNvPr>
              <p14:cNvContentPartPr/>
              <p14:nvPr/>
            </p14:nvContentPartPr>
            <p14:xfrm>
              <a:off x="2327559" y="5477597"/>
              <a:ext cx="69840" cy="17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A290D638-03D7-E843-BEDC-FC2BE596BD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9999" y="5470037"/>
                <a:ext cx="8496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86B1051-3D96-764C-B519-5CCE63CF6C72}"/>
                  </a:ext>
                </a:extLst>
              </p14:cNvPr>
              <p14:cNvContentPartPr/>
              <p14:nvPr/>
            </p14:nvContentPartPr>
            <p14:xfrm>
              <a:off x="2332599" y="5520797"/>
              <a:ext cx="82440" cy="133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86B1051-3D96-764C-B519-5CCE63CF6C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25039" y="5513237"/>
                <a:ext cx="9756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56E86DED-CBA9-3D4B-B815-A66A8BD66E33}"/>
                  </a:ext>
                </a:extLst>
              </p14:cNvPr>
              <p14:cNvContentPartPr/>
              <p14:nvPr/>
            </p14:nvContentPartPr>
            <p14:xfrm>
              <a:off x="2905359" y="5659757"/>
              <a:ext cx="9000" cy="36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56E86DED-CBA9-3D4B-B815-A66A8BD66E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8090" y="5652197"/>
                <a:ext cx="23538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357059CD-4F5E-E94A-90A6-A4A9C6764909}"/>
              </a:ext>
            </a:extLst>
          </p:cNvPr>
          <p:cNvGrpSpPr/>
          <p:nvPr/>
        </p:nvGrpSpPr>
        <p:grpSpPr>
          <a:xfrm>
            <a:off x="3978159" y="5434037"/>
            <a:ext cx="1103400" cy="278280"/>
            <a:chOff x="3978159" y="5434037"/>
            <a:chExt cx="110340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4926C56-98B5-FC42-9770-39A07A4340F0}"/>
                    </a:ext>
                  </a:extLst>
                </p14:cNvPr>
                <p14:cNvContentPartPr/>
                <p14:nvPr/>
              </p14:nvContentPartPr>
              <p14:xfrm>
                <a:off x="3978159" y="5468597"/>
                <a:ext cx="21960" cy="2372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4926C56-98B5-FC42-9770-39A07A4340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70721" y="5461037"/>
                  <a:ext cx="36836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6EFAFAA5-0C93-1948-92F6-0A805686203B}"/>
                    </a:ext>
                  </a:extLst>
                </p14:cNvPr>
                <p14:cNvContentPartPr/>
                <p14:nvPr/>
              </p14:nvContentPartPr>
              <p14:xfrm>
                <a:off x="4004799" y="5551397"/>
                <a:ext cx="108360" cy="1346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6EFAFAA5-0C93-1948-92F6-0A80568620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97239" y="5543837"/>
                  <a:ext cx="1234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C820621A-09E1-C84E-9BF6-846BD14B4F09}"/>
                    </a:ext>
                  </a:extLst>
                </p14:cNvPr>
                <p14:cNvContentPartPr/>
                <p14:nvPr/>
              </p14:nvContentPartPr>
              <p14:xfrm>
                <a:off x="4104159" y="5442677"/>
                <a:ext cx="117720" cy="1263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C820621A-09E1-C84E-9BF6-846BD14B4F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6599" y="5435095"/>
                  <a:ext cx="132840" cy="1415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2620DA6B-106E-3745-8688-6C73B126C761}"/>
                    </a:ext>
                  </a:extLst>
                </p14:cNvPr>
                <p14:cNvContentPartPr/>
                <p14:nvPr/>
              </p14:nvContentPartPr>
              <p14:xfrm>
                <a:off x="4273359" y="5434037"/>
                <a:ext cx="87120" cy="2782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2620DA6B-106E-3745-8688-6C73B126C7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65799" y="5426487"/>
                  <a:ext cx="102240" cy="2933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12CB2306-2C09-A149-AAEC-E0F23E225015}"/>
                    </a:ext>
                  </a:extLst>
                </p14:cNvPr>
                <p14:cNvContentPartPr/>
                <p14:nvPr/>
              </p14:nvContentPartPr>
              <p14:xfrm>
                <a:off x="4455879" y="5461037"/>
                <a:ext cx="152280" cy="1857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12CB2306-2C09-A149-AAEC-E0F23E2250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48337" y="5453477"/>
                  <a:ext cx="167364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F9C22C5E-8544-AC48-B0EC-A4E80CDF7328}"/>
                    </a:ext>
                  </a:extLst>
                </p14:cNvPr>
                <p14:cNvContentPartPr/>
                <p14:nvPr/>
              </p14:nvContentPartPr>
              <p14:xfrm>
                <a:off x="4546959" y="5481917"/>
                <a:ext cx="48240" cy="1720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F9C22C5E-8544-AC48-B0EC-A4E80CDF732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39342" y="5474357"/>
                  <a:ext cx="63474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BBE8ECA4-AB62-4346-9B83-AE7B2947BECA}"/>
                    </a:ext>
                  </a:extLst>
                </p14:cNvPr>
                <p14:cNvContentPartPr/>
                <p14:nvPr/>
              </p14:nvContentPartPr>
              <p14:xfrm>
                <a:off x="4629399" y="5598917"/>
                <a:ext cx="13320" cy="1134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BBE8ECA4-AB62-4346-9B83-AE7B2947BEC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21839" y="5591357"/>
                  <a:ext cx="28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4DF696A-74BF-D147-AB1A-CEDD2E03D9DA}"/>
                    </a:ext>
                  </a:extLst>
                </p14:cNvPr>
                <p14:cNvContentPartPr/>
                <p14:nvPr/>
              </p14:nvContentPartPr>
              <p14:xfrm>
                <a:off x="4672959" y="5459957"/>
                <a:ext cx="109080" cy="2480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4DF696A-74BF-D147-AB1A-CEDD2E03D9D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65374" y="5452386"/>
                  <a:ext cx="124250" cy="263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1D786465-2973-5948-96D6-CF32BD8F7F1F}"/>
                    </a:ext>
                  </a:extLst>
                </p14:cNvPr>
                <p14:cNvContentPartPr/>
                <p14:nvPr/>
              </p14:nvContentPartPr>
              <p14:xfrm>
                <a:off x="4811919" y="5598917"/>
                <a:ext cx="48240" cy="824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1D786465-2973-5948-96D6-CF32BD8F7F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04302" y="5591357"/>
                  <a:ext cx="63474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DCF04AB-FEA8-3B4E-A4D3-5B5AC9A54A59}"/>
                    </a:ext>
                  </a:extLst>
                </p14:cNvPr>
                <p14:cNvContentPartPr/>
                <p14:nvPr/>
              </p14:nvContentPartPr>
              <p14:xfrm>
                <a:off x="4894359" y="5538077"/>
                <a:ext cx="187200" cy="1332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DCF04AB-FEA8-3B4E-A4D3-5B5AC9A54A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6799" y="5530517"/>
                  <a:ext cx="202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0ED838C-EBB2-BB41-A965-B8017F392A98}"/>
                    </a:ext>
                  </a:extLst>
                </p14:cNvPr>
                <p14:cNvContentPartPr/>
                <p14:nvPr/>
              </p14:nvContentPartPr>
              <p14:xfrm>
                <a:off x="4994439" y="5451317"/>
                <a:ext cx="30600" cy="2217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0ED838C-EBB2-BB41-A965-B8017F392A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86967" y="5443757"/>
                  <a:ext cx="45544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1C444A9-11CC-EA4D-8E5D-3B3947D74D04}"/>
              </a:ext>
            </a:extLst>
          </p:cNvPr>
          <p:cNvGrpSpPr/>
          <p:nvPr/>
        </p:nvGrpSpPr>
        <p:grpSpPr>
          <a:xfrm>
            <a:off x="5228799" y="5390477"/>
            <a:ext cx="634320" cy="273960"/>
            <a:chOff x="5228799" y="5390477"/>
            <a:chExt cx="6343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F58AB897-6D2A-6346-B4E2-8A1544BD8555}"/>
                    </a:ext>
                  </a:extLst>
                </p14:cNvPr>
                <p14:cNvContentPartPr/>
                <p14:nvPr/>
              </p14:nvContentPartPr>
              <p14:xfrm>
                <a:off x="5228799" y="5399117"/>
                <a:ext cx="152280" cy="1785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F58AB897-6D2A-6346-B4E2-8A1544BD85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1239" y="5391557"/>
                  <a:ext cx="167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3FFD3A8-9863-B748-8B94-01343BDAE05E}"/>
                    </a:ext>
                  </a:extLst>
                </p14:cNvPr>
                <p14:cNvContentPartPr/>
                <p14:nvPr/>
              </p14:nvContentPartPr>
              <p14:xfrm>
                <a:off x="5337519" y="5390477"/>
                <a:ext cx="56880" cy="2257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3FFD3A8-9863-B748-8B94-01343BDAE0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29959" y="5382917"/>
                  <a:ext cx="720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158F9C3-A3FE-9D44-AE5A-FAD9DF4459A3}"/>
                    </a:ext>
                  </a:extLst>
                </p14:cNvPr>
                <p14:cNvContentPartPr/>
                <p14:nvPr/>
              </p14:nvContentPartPr>
              <p14:xfrm>
                <a:off x="5415639" y="5525117"/>
                <a:ext cx="61200" cy="784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158F9C3-A3FE-9D44-AE5A-FAD9DF4459A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08034" y="5517557"/>
                  <a:ext cx="76409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AB927650-C92E-B149-A978-DA838D833B7C}"/>
                    </a:ext>
                  </a:extLst>
                </p14:cNvPr>
                <p14:cNvContentPartPr/>
                <p14:nvPr/>
              </p14:nvContentPartPr>
              <p14:xfrm>
                <a:off x="5520039" y="5437997"/>
                <a:ext cx="113400" cy="2048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AB927650-C92E-B149-A978-DA838D833B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12479" y="5430450"/>
                  <a:ext cx="128520" cy="219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DD549C0-17BC-464A-8E29-71FC5EC029B4}"/>
                    </a:ext>
                  </a:extLst>
                </p14:cNvPr>
                <p14:cNvContentPartPr/>
                <p14:nvPr/>
              </p14:nvContentPartPr>
              <p14:xfrm>
                <a:off x="5671959" y="5572997"/>
                <a:ext cx="30600" cy="914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DD549C0-17BC-464A-8E29-71FC5EC029B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64487" y="5565467"/>
                  <a:ext cx="45544" cy="106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5D9C41F-FF51-2344-8EB3-84B366757AA7}"/>
                    </a:ext>
                  </a:extLst>
                </p14:cNvPr>
                <p14:cNvContentPartPr/>
                <p14:nvPr/>
              </p14:nvContentPartPr>
              <p14:xfrm>
                <a:off x="5775999" y="5399117"/>
                <a:ext cx="87120" cy="2610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5D9C41F-FF51-2344-8EB3-84B366757A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8439" y="5391557"/>
                  <a:ext cx="10224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F652844-1E45-2642-8194-3BBD1A4CFABE}"/>
              </a:ext>
            </a:extLst>
          </p:cNvPr>
          <p:cNvGrpSpPr/>
          <p:nvPr/>
        </p:nvGrpSpPr>
        <p:grpSpPr>
          <a:xfrm>
            <a:off x="6075879" y="5377517"/>
            <a:ext cx="773280" cy="312480"/>
            <a:chOff x="6075879" y="5377517"/>
            <a:chExt cx="7732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96F55E24-DAED-214D-BC97-EA8CE01A0A71}"/>
                    </a:ext>
                  </a:extLst>
                </p14:cNvPr>
                <p14:cNvContentPartPr/>
                <p14:nvPr/>
              </p14:nvContentPartPr>
              <p14:xfrm>
                <a:off x="6075879" y="5486237"/>
                <a:ext cx="165240" cy="219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96F55E24-DAED-214D-BC97-EA8CE01A0A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68335" y="5478799"/>
                  <a:ext cx="180327" cy="36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11738951-D596-844C-812D-6DA45872422F}"/>
                    </a:ext>
                  </a:extLst>
                </p14:cNvPr>
                <p14:cNvContentPartPr/>
                <p14:nvPr/>
              </p14:nvContentPartPr>
              <p14:xfrm>
                <a:off x="6166959" y="5399117"/>
                <a:ext cx="17640" cy="218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11738951-D596-844C-812D-6DA4587242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59399" y="5391545"/>
                  <a:ext cx="32760" cy="233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D7BCEEE-7339-2C44-B252-09D377A22784}"/>
                    </a:ext>
                  </a:extLst>
                </p14:cNvPr>
                <p14:cNvContentPartPr/>
                <p14:nvPr/>
              </p14:nvContentPartPr>
              <p14:xfrm>
                <a:off x="6301599" y="5381837"/>
                <a:ext cx="143640" cy="18288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D7BCEEE-7339-2C44-B252-09D377A2278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4039" y="5374262"/>
                  <a:ext cx="158760" cy="198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35CCECB-4DCE-424F-8BF4-93FDD5C67DD3}"/>
                    </a:ext>
                  </a:extLst>
                </p14:cNvPr>
                <p14:cNvContentPartPr/>
                <p14:nvPr/>
              </p14:nvContentPartPr>
              <p14:xfrm>
                <a:off x="6392679" y="5377517"/>
                <a:ext cx="74160" cy="2041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35CCECB-4DCE-424F-8BF4-93FDD5C67D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5119" y="5369944"/>
                  <a:ext cx="89280" cy="2192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73FCCE6-0E8C-4B46-A8ED-0EC6C94940F2}"/>
                    </a:ext>
                  </a:extLst>
                </p14:cNvPr>
                <p14:cNvContentPartPr/>
                <p14:nvPr/>
              </p14:nvContentPartPr>
              <p14:xfrm>
                <a:off x="6501399" y="5533757"/>
                <a:ext cx="56880" cy="568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73FCCE6-0E8C-4B46-A8ED-0EC6C94940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93791" y="5526197"/>
                  <a:ext cx="72096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503B1E3-FF92-CD49-8E66-2AB99A37F20F}"/>
                    </a:ext>
                  </a:extLst>
                </p14:cNvPr>
                <p14:cNvContentPartPr/>
                <p14:nvPr/>
              </p14:nvContentPartPr>
              <p14:xfrm>
                <a:off x="6644679" y="5390477"/>
                <a:ext cx="143640" cy="29952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503B1E3-FF92-CD49-8E66-2AB99A37F20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37119" y="5382917"/>
                  <a:ext cx="1587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56D84E79-8ECD-E049-96AA-6101BC90A577}"/>
                    </a:ext>
                  </a:extLst>
                </p14:cNvPr>
                <p14:cNvContentPartPr/>
                <p14:nvPr/>
              </p14:nvContentPartPr>
              <p14:xfrm>
                <a:off x="6818559" y="5547077"/>
                <a:ext cx="30600" cy="352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56D84E79-8ECD-E049-96AA-6101BC90A5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11087" y="5539517"/>
                  <a:ext cx="45544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08501A26-B259-A94D-A6F9-216D73B2292C}"/>
              </a:ext>
            </a:extLst>
          </p:cNvPr>
          <p:cNvGrpSpPr/>
          <p:nvPr/>
        </p:nvGrpSpPr>
        <p:grpSpPr>
          <a:xfrm>
            <a:off x="2284359" y="6124517"/>
            <a:ext cx="126360" cy="56880"/>
            <a:chOff x="2284359" y="6124517"/>
            <a:chExt cx="126360" cy="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3B9C0F1-BA53-254E-97FD-3595D907AE2F}"/>
                    </a:ext>
                  </a:extLst>
                </p14:cNvPr>
                <p14:cNvContentPartPr/>
                <p14:nvPr/>
              </p14:nvContentPartPr>
              <p14:xfrm>
                <a:off x="2284359" y="6124517"/>
                <a:ext cx="48240" cy="90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3B9C0F1-BA53-254E-97FD-3595D907AE2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76799" y="6116957"/>
                  <a:ext cx="63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CCD164D1-E6BB-7847-9B33-02E0B631F520}"/>
                    </a:ext>
                  </a:extLst>
                </p14:cNvPr>
                <p14:cNvContentPartPr/>
                <p14:nvPr/>
              </p14:nvContentPartPr>
              <p14:xfrm>
                <a:off x="2305959" y="6172397"/>
                <a:ext cx="104760" cy="900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CCD164D1-E6BB-7847-9B33-02E0B631F52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98373" y="6164837"/>
                  <a:ext cx="119932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5FC3637-B54A-F845-AD66-41B4DD6BA5C5}"/>
              </a:ext>
            </a:extLst>
          </p:cNvPr>
          <p:cNvGrpSpPr/>
          <p:nvPr/>
        </p:nvGrpSpPr>
        <p:grpSpPr>
          <a:xfrm>
            <a:off x="2610159" y="5416757"/>
            <a:ext cx="1159920" cy="933840"/>
            <a:chOff x="2610159" y="5416757"/>
            <a:chExt cx="1159920" cy="9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035179E-AE54-C741-A9E6-F64083292B57}"/>
                    </a:ext>
                  </a:extLst>
                </p14:cNvPr>
                <p14:cNvContentPartPr/>
                <p14:nvPr/>
              </p14:nvContentPartPr>
              <p14:xfrm>
                <a:off x="3635079" y="5603237"/>
                <a:ext cx="135000" cy="352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035179E-AE54-C741-A9E6-F64083292B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27519" y="5595599"/>
                  <a:ext cx="150120" cy="505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700363D5-877A-134F-A158-D616123D12CD}"/>
                    </a:ext>
                  </a:extLst>
                </p14:cNvPr>
                <p14:cNvContentPartPr/>
                <p14:nvPr/>
              </p14:nvContentPartPr>
              <p14:xfrm>
                <a:off x="3700239" y="5555717"/>
                <a:ext cx="35280" cy="187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700363D5-877A-134F-A158-D616123D12C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92679" y="5548157"/>
                  <a:ext cx="50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61AE779-5815-AD42-A8F2-472941B0FB78}"/>
                    </a:ext>
                  </a:extLst>
                </p14:cNvPr>
                <p14:cNvContentPartPr/>
                <p14:nvPr/>
              </p14:nvContentPartPr>
              <p14:xfrm>
                <a:off x="2618799" y="5464277"/>
                <a:ext cx="26280" cy="282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61AE779-5815-AD42-A8F2-472941B0FB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11341" y="5456717"/>
                  <a:ext cx="41196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801608E-3E8D-5640-8D14-639E9D17D6E7}"/>
                    </a:ext>
                  </a:extLst>
                </p14:cNvPr>
                <p14:cNvContentPartPr/>
                <p14:nvPr/>
              </p14:nvContentPartPr>
              <p14:xfrm>
                <a:off x="2618799" y="5538077"/>
                <a:ext cx="113400" cy="1393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801608E-3E8D-5640-8D14-639E9D17D6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11239" y="5530517"/>
                  <a:ext cx="1285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E9894D0-7A40-C846-B772-449F35C0911C}"/>
                    </a:ext>
                  </a:extLst>
                </p14:cNvPr>
                <p14:cNvContentPartPr/>
                <p14:nvPr/>
              </p14:nvContentPartPr>
              <p14:xfrm>
                <a:off x="2735799" y="5429717"/>
                <a:ext cx="56880" cy="871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E9894D0-7A40-C846-B772-449F35C091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8239" y="5422188"/>
                  <a:ext cx="72000" cy="102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8E46596-6E30-294A-B254-2BDA6284AAC5}"/>
                    </a:ext>
                  </a:extLst>
                </p14:cNvPr>
                <p14:cNvContentPartPr/>
                <p14:nvPr/>
              </p14:nvContentPartPr>
              <p14:xfrm>
                <a:off x="2800959" y="5416757"/>
                <a:ext cx="100080" cy="957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8E46596-6E30-294A-B254-2BDA6284AA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93399" y="5409225"/>
                  <a:ext cx="115200" cy="110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9481C9F-4E90-ED43-8F0E-803C20BD85A7}"/>
                    </a:ext>
                  </a:extLst>
                </p14:cNvPr>
                <p14:cNvContentPartPr/>
                <p14:nvPr/>
              </p14:nvContentPartPr>
              <p14:xfrm>
                <a:off x="3031359" y="5543117"/>
                <a:ext cx="117720" cy="1368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9481C9F-4E90-ED43-8F0E-803C20BD85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023799" y="5535577"/>
                  <a:ext cx="132840" cy="1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77807DA-4C75-6441-A308-6B28ABECDC85}"/>
                    </a:ext>
                  </a:extLst>
                </p14:cNvPr>
                <p14:cNvContentPartPr/>
                <p14:nvPr/>
              </p14:nvContentPartPr>
              <p14:xfrm>
                <a:off x="3096519" y="5529437"/>
                <a:ext cx="61200" cy="1742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77807DA-4C75-6441-A308-6B28ABECDC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88959" y="5521861"/>
                  <a:ext cx="76320" cy="189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3262A3D-5C95-7946-ACB1-29D26ED33FC6}"/>
                    </a:ext>
                  </a:extLst>
                </p14:cNvPr>
                <p14:cNvContentPartPr/>
                <p14:nvPr/>
              </p14:nvContentPartPr>
              <p14:xfrm>
                <a:off x="3187599" y="5633837"/>
                <a:ext cx="13320" cy="82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3262A3D-5C95-7946-ACB1-29D26ED33F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80039" y="5626310"/>
                  <a:ext cx="28440" cy="97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4FD7560-90ED-AB42-98CA-A5516C60AA0F}"/>
                    </a:ext>
                  </a:extLst>
                </p14:cNvPr>
                <p14:cNvContentPartPr/>
                <p14:nvPr/>
              </p14:nvContentPartPr>
              <p14:xfrm>
                <a:off x="3235479" y="5525117"/>
                <a:ext cx="122040" cy="2347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4FD7560-90ED-AB42-98CA-A5516C60AA0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7919" y="5517557"/>
                  <a:ext cx="137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28F34E9-5108-3A41-B0B0-915F3527EDD6}"/>
                    </a:ext>
                  </a:extLst>
                </p14:cNvPr>
                <p14:cNvContentPartPr/>
                <p14:nvPr/>
              </p14:nvContentPartPr>
              <p14:xfrm>
                <a:off x="3426639" y="5664077"/>
                <a:ext cx="21960" cy="95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28F34E9-5108-3A41-B0B0-915F3527EDD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19079" y="5656517"/>
                  <a:ext cx="370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26884FBA-EAD6-944B-BF90-4BE2D83FA58B}"/>
                    </a:ext>
                  </a:extLst>
                </p14:cNvPr>
                <p14:cNvContentPartPr/>
                <p14:nvPr/>
              </p14:nvContentPartPr>
              <p14:xfrm>
                <a:off x="2610159" y="6039557"/>
                <a:ext cx="48240" cy="2721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26884FBA-EAD6-944B-BF90-4BE2D83FA58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02599" y="6031987"/>
                  <a:ext cx="63360" cy="287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C3DA730-AC10-9247-AFBF-E26C853246C9}"/>
                    </a:ext>
                  </a:extLst>
                </p14:cNvPr>
                <p14:cNvContentPartPr/>
                <p14:nvPr/>
              </p14:nvContentPartPr>
              <p14:xfrm>
                <a:off x="2657679" y="6133157"/>
                <a:ext cx="113400" cy="12636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C3DA730-AC10-9247-AFBF-E26C853246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50095" y="6125597"/>
                  <a:ext cx="128568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F68E20E6-457E-0248-821D-F49BA4615A08}"/>
                    </a:ext>
                  </a:extLst>
                </p14:cNvPr>
                <p14:cNvContentPartPr/>
                <p14:nvPr/>
              </p14:nvContentPartPr>
              <p14:xfrm>
                <a:off x="2744799" y="5981237"/>
                <a:ext cx="78480" cy="1306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F68E20E6-457E-0248-821D-F49BA4615A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37239" y="5973656"/>
                  <a:ext cx="93600" cy="1458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613EB323-4F40-364E-AC62-BCA2CBBD18BA}"/>
                    </a:ext>
                  </a:extLst>
                </p14:cNvPr>
                <p14:cNvContentPartPr/>
                <p14:nvPr/>
              </p14:nvContentPartPr>
              <p14:xfrm>
                <a:off x="2835879" y="5981237"/>
                <a:ext cx="95760" cy="11772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613EB323-4F40-364E-AC62-BCA2CBBD18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28347" y="5973654"/>
                  <a:ext cx="110823" cy="1328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BCBA5BCA-4D21-1C46-A999-258802AB3099}"/>
                    </a:ext>
                  </a:extLst>
                </p14:cNvPr>
                <p14:cNvContentPartPr/>
                <p14:nvPr/>
              </p14:nvContentPartPr>
              <p14:xfrm>
                <a:off x="2981679" y="6185357"/>
                <a:ext cx="28440" cy="17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BCBA5BCA-4D21-1C46-A999-258802AB30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74119" y="6177636"/>
                  <a:ext cx="43560" cy="32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539677A2-909E-4F42-876B-A856E57D8B4F}"/>
                    </a:ext>
                  </a:extLst>
                </p14:cNvPr>
                <p14:cNvContentPartPr/>
                <p14:nvPr/>
              </p14:nvContentPartPr>
              <p14:xfrm>
                <a:off x="3092199" y="6098957"/>
                <a:ext cx="156600" cy="2084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539677A2-909E-4F42-876B-A856E57D8B4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084656" y="6091384"/>
                  <a:ext cx="171685" cy="2235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E3F01C2-0803-6D46-A019-76D9570C175C}"/>
                    </a:ext>
                  </a:extLst>
                </p14:cNvPr>
                <p14:cNvContentPartPr/>
                <p14:nvPr/>
              </p14:nvContentPartPr>
              <p14:xfrm>
                <a:off x="3133239" y="6163757"/>
                <a:ext cx="93960" cy="828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E3F01C2-0803-6D46-A019-76D9570C175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25679" y="6156197"/>
                  <a:ext cx="109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0454917D-8281-A349-96E2-658CA06FD040}"/>
                    </a:ext>
                  </a:extLst>
                </p14:cNvPr>
                <p14:cNvContentPartPr/>
                <p14:nvPr/>
              </p14:nvContentPartPr>
              <p14:xfrm>
                <a:off x="3304959" y="6224597"/>
                <a:ext cx="104760" cy="1260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0454917D-8281-A349-96E2-658CA06FD0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97399" y="6217037"/>
                  <a:ext cx="119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211E4B48-07A8-784D-BE31-9F79BB7AAD46}"/>
                    </a:ext>
                  </a:extLst>
                </p14:cNvPr>
                <p14:cNvContentPartPr/>
                <p14:nvPr/>
              </p14:nvContentPartPr>
              <p14:xfrm>
                <a:off x="3522039" y="6206957"/>
                <a:ext cx="185040" cy="262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211E4B48-07A8-784D-BE31-9F79BB7AAD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14479" y="6199397"/>
                  <a:ext cx="200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22A352E4-41AB-704A-944B-308A571946F9}"/>
                    </a:ext>
                  </a:extLst>
                </p14:cNvPr>
                <p14:cNvContentPartPr/>
                <p14:nvPr/>
              </p14:nvContentPartPr>
              <p14:xfrm>
                <a:off x="3591519" y="6094277"/>
                <a:ext cx="52560" cy="2559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22A352E4-41AB-704A-944B-308A571946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83907" y="6086728"/>
                  <a:ext cx="67784" cy="27105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E8ECDB95-2F59-4C44-9A07-192E8365E59A}"/>
              </a:ext>
            </a:extLst>
          </p:cNvPr>
          <p:cNvGrpSpPr/>
          <p:nvPr/>
        </p:nvGrpSpPr>
        <p:grpSpPr>
          <a:xfrm>
            <a:off x="3938919" y="5985557"/>
            <a:ext cx="591120" cy="343440"/>
            <a:chOff x="3938919" y="5985557"/>
            <a:chExt cx="591120" cy="34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43F5F292-BF59-B04B-A1CF-A8E2D213D3E6}"/>
                    </a:ext>
                  </a:extLst>
                </p14:cNvPr>
                <p14:cNvContentPartPr/>
                <p14:nvPr/>
              </p14:nvContentPartPr>
              <p14:xfrm>
                <a:off x="3938919" y="6076637"/>
                <a:ext cx="39600" cy="2347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43F5F292-BF59-B04B-A1CF-A8E2D213D3E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1290" y="6069077"/>
                  <a:ext cx="54859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8B6564F-4B59-8447-825D-200F07235FF7}"/>
                    </a:ext>
                  </a:extLst>
                </p14:cNvPr>
                <p14:cNvContentPartPr/>
                <p14:nvPr/>
              </p14:nvContentPartPr>
              <p14:xfrm>
                <a:off x="3973839" y="6146117"/>
                <a:ext cx="104760" cy="13068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8B6564F-4B59-8447-825D-200F07235F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66279" y="6138557"/>
                  <a:ext cx="119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BDD377A2-EA30-AB48-A7B9-806C4FDD5B8B}"/>
                    </a:ext>
                  </a:extLst>
                </p14:cNvPr>
                <p14:cNvContentPartPr/>
                <p14:nvPr/>
              </p14:nvContentPartPr>
              <p14:xfrm>
                <a:off x="4082199" y="5985557"/>
                <a:ext cx="109080" cy="1213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BDD377A2-EA30-AB48-A7B9-806C4FDD5B8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74614" y="5977997"/>
                  <a:ext cx="12425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CA2ACE47-05A6-0D4B-9A99-8CD8C81E652B}"/>
                    </a:ext>
                  </a:extLst>
                </p14:cNvPr>
                <p14:cNvContentPartPr/>
                <p14:nvPr/>
              </p14:nvContentPartPr>
              <p14:xfrm>
                <a:off x="4277679" y="6059357"/>
                <a:ext cx="135000" cy="22608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CA2ACE47-05A6-0D4B-9A99-8CD8C81E65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70119" y="6051797"/>
                  <a:ext cx="150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E413C4C-0D85-0046-A96F-70B0EC228283}"/>
                    </a:ext>
                  </a:extLst>
                </p14:cNvPr>
                <p14:cNvContentPartPr/>
                <p14:nvPr/>
              </p14:nvContentPartPr>
              <p14:xfrm>
                <a:off x="4312599" y="6137477"/>
                <a:ext cx="91440" cy="871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E413C4C-0D85-0046-A96F-70B0EC22828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05069" y="6129917"/>
                  <a:ext cx="106501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F7F883C2-B6C0-0547-8BBF-81D302974099}"/>
                    </a:ext>
                  </a:extLst>
                </p14:cNvPr>
                <p14:cNvContentPartPr/>
                <p14:nvPr/>
              </p14:nvContentPartPr>
              <p14:xfrm>
                <a:off x="4503759" y="6202637"/>
                <a:ext cx="26280" cy="12636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F7F883C2-B6C0-0547-8BBF-81D30297409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96199" y="6195077"/>
                  <a:ext cx="414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8B170D7-AF4B-D648-9275-0C6B9FBFB764}"/>
              </a:ext>
            </a:extLst>
          </p:cNvPr>
          <p:cNvGrpSpPr/>
          <p:nvPr/>
        </p:nvGrpSpPr>
        <p:grpSpPr>
          <a:xfrm>
            <a:off x="4664319" y="6063677"/>
            <a:ext cx="521280" cy="208800"/>
            <a:chOff x="4664319" y="6063677"/>
            <a:chExt cx="5212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FAC3FD9-8A9F-AF4D-90EC-E8C96A1AF5BD}"/>
                    </a:ext>
                  </a:extLst>
                </p14:cNvPr>
                <p14:cNvContentPartPr/>
                <p14:nvPr/>
              </p14:nvContentPartPr>
              <p14:xfrm>
                <a:off x="4664319" y="6137477"/>
                <a:ext cx="143640" cy="3060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FAC3FD9-8A9F-AF4D-90EC-E8C96A1AF5B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56778" y="6129917"/>
                  <a:ext cx="158722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9D87320B-EBCD-8243-89F7-32292F5E8D53}"/>
                    </a:ext>
                  </a:extLst>
                </p14:cNvPr>
                <p14:cNvContentPartPr/>
                <p14:nvPr/>
              </p14:nvContentPartPr>
              <p14:xfrm>
                <a:off x="4725159" y="6063677"/>
                <a:ext cx="35280" cy="1958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9D87320B-EBCD-8243-89F7-32292F5E8D5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17599" y="6056117"/>
                  <a:ext cx="50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0C3968F-D741-3C4C-983B-96466A2B0CD8}"/>
                    </a:ext>
                  </a:extLst>
                </p14:cNvPr>
                <p14:cNvContentPartPr/>
                <p14:nvPr/>
              </p14:nvContentPartPr>
              <p14:xfrm>
                <a:off x="4890039" y="6067997"/>
                <a:ext cx="160560" cy="1785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0C3968F-D741-3C4C-983B-96466A2B0CD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82479" y="6060422"/>
                  <a:ext cx="175680" cy="1937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9D3509C7-9976-F64E-BB4C-55243373DB2B}"/>
                    </a:ext>
                  </a:extLst>
                </p14:cNvPr>
                <p14:cNvContentPartPr/>
                <p14:nvPr/>
              </p14:nvContentPartPr>
              <p14:xfrm>
                <a:off x="4924959" y="6155117"/>
                <a:ext cx="65520" cy="741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9D3509C7-9976-F64E-BB4C-55243373DB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17399" y="6147557"/>
                  <a:ext cx="806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1CDD3A1D-7A40-9C4B-8487-C9DB15AFFF7E}"/>
                    </a:ext>
                  </a:extLst>
                </p14:cNvPr>
                <p14:cNvContentPartPr/>
                <p14:nvPr/>
              </p14:nvContentPartPr>
              <p14:xfrm>
                <a:off x="5094159" y="6185357"/>
                <a:ext cx="91440" cy="871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1CDD3A1D-7A40-9C4B-8487-C9DB15AFFF7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086599" y="6177797"/>
                  <a:ext cx="10656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4C711A0-FF7E-CB40-A1B8-C7D382D7F422}"/>
              </a:ext>
            </a:extLst>
          </p:cNvPr>
          <p:cNvGrpSpPr/>
          <p:nvPr/>
        </p:nvGrpSpPr>
        <p:grpSpPr>
          <a:xfrm>
            <a:off x="3782679" y="3922757"/>
            <a:ext cx="2019960" cy="1468080"/>
            <a:chOff x="3782679" y="3922757"/>
            <a:chExt cx="2019960" cy="14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00ADC1E7-812C-C44F-B497-87909E40B386}"/>
                    </a:ext>
                  </a:extLst>
                </p14:cNvPr>
                <p14:cNvContentPartPr/>
                <p14:nvPr/>
              </p14:nvContentPartPr>
              <p14:xfrm>
                <a:off x="3782679" y="3922757"/>
                <a:ext cx="1893960" cy="957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00ADC1E7-812C-C44F-B497-87909E40B38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775119" y="3915225"/>
                  <a:ext cx="1909080" cy="110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1C6F1E51-699B-484C-BF07-34C224FECDEE}"/>
                    </a:ext>
                  </a:extLst>
                </p14:cNvPr>
                <p14:cNvContentPartPr/>
                <p14:nvPr/>
              </p14:nvContentPartPr>
              <p14:xfrm>
                <a:off x="5098479" y="3996557"/>
                <a:ext cx="425880" cy="13075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1C6F1E51-699B-484C-BF07-34C224FECDE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90919" y="3988997"/>
                  <a:ext cx="441000" cy="13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46EFE08F-0B8A-984A-A704-E39496916B97}"/>
                    </a:ext>
                  </a:extLst>
                </p14:cNvPr>
                <p14:cNvContentPartPr/>
                <p14:nvPr/>
              </p14:nvContentPartPr>
              <p14:xfrm>
                <a:off x="4395039" y="5368877"/>
                <a:ext cx="1407600" cy="219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46EFE08F-0B8A-984A-A704-E39496916B9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87479" y="5361439"/>
                  <a:ext cx="1422720" cy="36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D55FA059-6D13-4441-9815-0B8C3E104339}"/>
                    </a:ext>
                  </a:extLst>
                </p14:cNvPr>
                <p14:cNvContentPartPr/>
                <p14:nvPr/>
              </p14:nvContentPartPr>
              <p14:xfrm>
                <a:off x="5050959" y="5182037"/>
                <a:ext cx="156600" cy="17784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D55FA059-6D13-4441-9815-0B8C3E10433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43399" y="5174477"/>
                  <a:ext cx="17172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23" name="잉크 122">
                <a:extLst>
                  <a:ext uri="{FF2B5EF4-FFF2-40B4-BE49-F238E27FC236}">
                    <a16:creationId xmlns:a16="http://schemas.microsoft.com/office/drawing/2014/main" id="{29F6B0E3-7C35-1342-8ED6-FFC957191231}"/>
                  </a:ext>
                </a:extLst>
              </p14:cNvPr>
              <p14:cNvContentPartPr/>
              <p14:nvPr/>
            </p14:nvContentPartPr>
            <p14:xfrm>
              <a:off x="3739119" y="4235957"/>
              <a:ext cx="1116360" cy="95400"/>
            </p14:xfrm>
          </p:contentPart>
        </mc:Choice>
        <mc:Fallback xmlns="">
          <p:pic>
            <p:nvPicPr>
              <p:cNvPr id="123" name="잉크 122">
                <a:extLst>
                  <a:ext uri="{FF2B5EF4-FFF2-40B4-BE49-F238E27FC236}">
                    <a16:creationId xmlns:a16="http://schemas.microsoft.com/office/drawing/2014/main" id="{29F6B0E3-7C35-1342-8ED6-FFC95719123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731559" y="4228397"/>
                <a:ext cx="113148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A44BEEF-1D14-CD4E-859E-534DEAF338E9}"/>
              </a:ext>
            </a:extLst>
          </p:cNvPr>
          <p:cNvGrpSpPr/>
          <p:nvPr/>
        </p:nvGrpSpPr>
        <p:grpSpPr>
          <a:xfrm>
            <a:off x="3014079" y="4304717"/>
            <a:ext cx="1246680" cy="1203480"/>
            <a:chOff x="3014079" y="4304717"/>
            <a:chExt cx="1246680" cy="12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336D4D25-172B-064A-B7B7-49C7A077F8C3}"/>
                    </a:ext>
                  </a:extLst>
                </p14:cNvPr>
                <p14:cNvContentPartPr/>
                <p14:nvPr/>
              </p14:nvContentPartPr>
              <p14:xfrm>
                <a:off x="3014079" y="5494877"/>
                <a:ext cx="521640" cy="1332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336D4D25-172B-064A-B7B7-49C7A077F8C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06519" y="5487516"/>
                  <a:ext cx="536760" cy="28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C12FA881-CF5E-4943-84DF-D2EFB20E105A}"/>
                    </a:ext>
                  </a:extLst>
                </p14:cNvPr>
                <p14:cNvContentPartPr/>
                <p14:nvPr/>
              </p14:nvContentPartPr>
              <p14:xfrm>
                <a:off x="3339519" y="5316677"/>
                <a:ext cx="113400" cy="1828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C12FA881-CF5E-4943-84DF-D2EFB20E10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31959" y="5309102"/>
                  <a:ext cx="128520" cy="1980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A55A8429-10FC-D242-857D-E33E0A962805}"/>
                    </a:ext>
                  </a:extLst>
                </p14:cNvPr>
                <p14:cNvContentPartPr/>
                <p14:nvPr/>
              </p14:nvContentPartPr>
              <p14:xfrm>
                <a:off x="3370119" y="4304717"/>
                <a:ext cx="890640" cy="11556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A55A8429-10FC-D242-857D-E33E0A96280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62559" y="4297157"/>
                  <a:ext cx="905760" cy="11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92340471-F13A-6E4A-B994-B237435DAA61}"/>
              </a:ext>
            </a:extLst>
          </p:cNvPr>
          <p:cNvGrpSpPr/>
          <p:nvPr/>
        </p:nvGrpSpPr>
        <p:grpSpPr>
          <a:xfrm>
            <a:off x="3786999" y="3462317"/>
            <a:ext cx="3114360" cy="1841760"/>
            <a:chOff x="3786999" y="3462317"/>
            <a:chExt cx="311436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691054C2-DF49-D349-9279-0569D4BF8471}"/>
                    </a:ext>
                  </a:extLst>
                </p14:cNvPr>
                <p14:cNvContentPartPr/>
                <p14:nvPr/>
              </p14:nvContentPartPr>
              <p14:xfrm>
                <a:off x="3786999" y="3627197"/>
                <a:ext cx="1134000" cy="828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691054C2-DF49-D349-9279-0569D4BF847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79439" y="3619637"/>
                  <a:ext cx="1149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A2793A1B-12EA-7346-8315-5BE458208376}"/>
                    </a:ext>
                  </a:extLst>
                </p14:cNvPr>
                <p14:cNvContentPartPr/>
                <p14:nvPr/>
              </p14:nvContentPartPr>
              <p14:xfrm>
                <a:off x="4968159" y="3462317"/>
                <a:ext cx="1689840" cy="181152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A2793A1B-12EA-7346-8315-5BE4582083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60599" y="3454757"/>
                  <a:ext cx="1704960" cy="18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E783022B-9B9E-F145-98EE-5A8E3A3BC4C3}"/>
                    </a:ext>
                  </a:extLst>
                </p14:cNvPr>
                <p14:cNvContentPartPr/>
                <p14:nvPr/>
              </p14:nvContentPartPr>
              <p14:xfrm>
                <a:off x="6214839" y="5273477"/>
                <a:ext cx="686520" cy="306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E783022B-9B9E-F145-98EE-5A8E3A3BC4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207279" y="5265917"/>
                  <a:ext cx="7016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1D5C75C-BB6E-8B4A-9223-B6A7B7581026}"/>
                    </a:ext>
                  </a:extLst>
                </p14:cNvPr>
                <p14:cNvContentPartPr/>
                <p14:nvPr/>
              </p14:nvContentPartPr>
              <p14:xfrm>
                <a:off x="6562239" y="5160437"/>
                <a:ext cx="221760" cy="11772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1D5C75C-BB6E-8B4A-9223-B6A7B758102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554691" y="5152877"/>
                  <a:ext cx="236855" cy="13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C9CCFD-7075-45DC-AE94-0B8C911FD66C}"/>
                  </a:ext>
                </a:extLst>
              </p:cNvPr>
              <p:cNvSpPr txBox="1"/>
              <p:nvPr/>
            </p:nvSpPr>
            <p:spPr>
              <a:xfrm>
                <a:off x="6621024" y="3418480"/>
                <a:ext cx="5361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를 구성하기 위해 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총 </a:t>
                </a:r>
                <a:r>
                  <a:rPr lang="en-US" altLang="ko-KR" dirty="0"/>
                  <a:t>4</a:t>
                </a:r>
                <a:r>
                  <a:rPr lang="ko-KR" altLang="en-US" dirty="0"/>
                  <a:t>번의 곱셈이 사용 됨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2C9CCFD-7075-45DC-AE94-0B8C911F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24" y="3418480"/>
                <a:ext cx="5361879" cy="369332"/>
              </a:xfrm>
              <a:prstGeom prst="rect">
                <a:avLst/>
              </a:prstGeom>
              <a:blipFill>
                <a:blip r:embed="rId154"/>
                <a:stretch>
                  <a:fillRect t="-10000" r="-2045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FADCBE8-BB8B-4FCD-B77A-C957475574AE}"/>
              </a:ext>
            </a:extLst>
          </p:cNvPr>
          <p:cNvSpPr/>
          <p:nvPr/>
        </p:nvSpPr>
        <p:spPr>
          <a:xfrm>
            <a:off x="5476839" y="6442515"/>
            <a:ext cx="644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카라츠바</a:t>
            </a:r>
            <a:r>
              <a:rPr lang="ko-KR" altLang="en-US" sz="1400" dirty="0"/>
              <a:t> 알고리즘 세미나 </a:t>
            </a:r>
            <a:r>
              <a:rPr lang="en-US" altLang="ko-KR" sz="1400" dirty="0"/>
              <a:t>:   </a:t>
            </a:r>
            <a:r>
              <a:rPr lang="en-US" altLang="en-US" sz="1400" dirty="0"/>
              <a:t>https://www.youtube.com/watch?v=bbNtp6zN2Sc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52596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49CE-EB33-454F-9596-74B0B884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/>
              <a:t>Karatsuba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1915D03-9E2B-A54D-93DA-BC6BB0A19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kumimoji="1" lang="en-US" altLang="en-US" dirty="0"/>
              </a:p>
              <a:p>
                <a:r>
                  <a:rPr kumimoji="1" lang="en-US" altLang="ko-KR" sz="2000" dirty="0"/>
                  <a:t>Karatsuba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 </a:t>
                </a:r>
                <a:r>
                  <a:rPr kumimoji="1" lang="ko-KR" altLang="en-US" sz="2000" dirty="0"/>
                  <a:t> 덧셈을 여러 번 연산하여 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kumimoji="1" lang="ko-KR" altLang="en-US" sz="20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kumimoji="1" lang="en-US" altLang="en-US" sz="2000" dirty="0"/>
                  <a:t> 3</a:t>
                </a:r>
                <a:r>
                  <a:rPr kumimoji="1" lang="ko-KR" altLang="en-US" sz="2000" dirty="0"/>
                  <a:t>번의 곱셈을 통해 연산 방법 </a:t>
                </a:r>
                <a:endParaRPr kumimoji="1" lang="en-US" altLang="ko-KR" sz="2000" dirty="0"/>
              </a:p>
              <a:p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1915D03-9E2B-A54D-93DA-BC6BB0A19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13EF2A-172C-4590-BEE5-D8874D0A4AB2}"/>
                  </a:ext>
                </a:extLst>
              </p:cNvPr>
              <p:cNvSpPr txBox="1"/>
              <p:nvPr/>
            </p:nvSpPr>
            <p:spPr>
              <a:xfrm>
                <a:off x="232229" y="2865958"/>
                <a:ext cx="8996438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lvl="1" indent="0">
                  <a:buNone/>
                </a:pPr>
                <a:r>
                  <a:rPr kumimoji="1" lang="en-US" altLang="ko-Kore-KR" sz="18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ore-KR" sz="1800" b="0" dirty="0"/>
              </a:p>
              <a:p>
                <a:pPr lvl="1"/>
                <a:r>
                  <a:rPr kumimoji="1" lang="en-US" altLang="ko-Kore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marL="457200" lvl="1" indent="0">
                  <a:buNone/>
                </a:pPr>
                <a:endParaRPr kumimoji="1" lang="en-US" altLang="ko-Kore-KR" sz="1800" dirty="0"/>
              </a:p>
              <a:p>
                <a:pPr lvl="1"/>
                <a:r>
                  <a:rPr kumimoji="1" lang="en-US" altLang="ko-Kore-KR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800" dirty="0"/>
                  <a:t>+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1800" dirty="0"/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ko-Kore-KR" dirty="0"/>
              </a:p>
              <a:p>
                <a:pPr lvl="1"/>
                <a:r>
                  <a:rPr kumimoji="1" lang="en-US" altLang="ko-Kore-KR" sz="1800" dirty="0"/>
                  <a:t>	</a:t>
                </a:r>
              </a:p>
              <a:p>
                <a:pPr lvl="1"/>
                <a:r>
                  <a:rPr kumimoji="1" lang="en-US" altLang="ko-Kore-KR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/>
                  <a:t>)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1"/>
                <a:endParaRPr lang="ko-KR" altLang="en-US" dirty="0"/>
              </a:p>
              <a:p>
                <a:pPr lvl="1"/>
                <a:endParaRPr kumimoji="1" lang="en-US" altLang="ko-Kore-KR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E13EF2A-172C-4590-BEE5-D8874D0A4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2865958"/>
                <a:ext cx="8996438" cy="2585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24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49CE-EB33-454F-9596-74B0B8846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/>
              <a:t>Karatsuba Multiplication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1915D03-9E2B-A54D-93DA-BC6BB0A19C6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kumimoji="1" lang="en-US" altLang="en-US" dirty="0"/>
              </a:p>
              <a:p>
                <a14:m>
                  <m:oMath xmlns:m="http://schemas.openxmlformats.org/officeDocument/2006/math"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en-US" i="1" dirty="0" smtClean="0">
                        <a:latin typeface="Cambria Math" panose="02040503050406030204" pitchFamily="18" charset="0"/>
                      </a:rPr>
                      <m:t> = 10</m:t>
                    </m:r>
                  </m:oMath>
                </a14:m>
                <a:r>
                  <a:rPr kumimoji="1" lang="ko-KR" altLang="en-US" dirty="0"/>
                  <a:t>일 때</a:t>
                </a:r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12345</m:t>
                    </m:r>
                  </m:oMath>
                </a14:m>
                <a:r>
                  <a:rPr kumimoji="1" lang="en-US" altLang="ko-KR" dirty="0"/>
                  <a:t> x 6789 </a:t>
                </a:r>
                <a:r>
                  <a:rPr kumimoji="1" lang="ko-KR" altLang="en-US" dirty="0"/>
                  <a:t>연산 방법</a:t>
                </a:r>
                <a:endParaRPr kumimoji="1" lang="en-US" altLang="ko-KR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kumimoji="1" lang="en-US" alt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12345</m:t>
                      </m:r>
                      <m:r>
                        <a:rPr kumimoji="1" lang="en-US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kumimoji="1" lang="en-US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en-US" sz="1800" b="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kumimoji="1" lang="en-US" altLang="en-US" sz="1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345</m:t>
                      </m:r>
                    </m:oMath>
                  </m:oMathPara>
                </a14:m>
                <a:endParaRPr kumimoji="1" lang="en-US" altLang="en-US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6789 = 6 ∗ </m:t>
                      </m:r>
                      <m:sSup>
                        <m:sSupPr>
                          <m:ctrlPr>
                            <a:rPr kumimoji="1"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en-US" sz="1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kumimoji="1" lang="en-US" alt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en-US" sz="1800" i="1" dirty="0" smtClean="0">
                          <a:latin typeface="Cambria Math" panose="02040503050406030204" pitchFamily="18" charset="0"/>
                        </a:rPr>
                        <m:t> + 789</m:t>
                      </m:r>
                    </m:oMath>
                  </m:oMathPara>
                </a14:m>
                <a:endParaRPr kumimoji="1" lang="en-US" altLang="ko-Kore-K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ore-K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sz="1800" b="0" i="1" smtClean="0">
                          <a:latin typeface="Cambria Math" panose="02040503050406030204" pitchFamily="18" charset="0"/>
                        </a:rPr>
                        <m:t>=12 ∗ 6=72</m:t>
                      </m:r>
                    </m:oMath>
                  </m:oMathPara>
                </a14:m>
                <a:endParaRPr kumimoji="1" lang="en-US" altLang="ko-Kore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ore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ko-Kore-KR" sz="1800" b="0" i="1" smtClean="0">
                          <a:latin typeface="Cambria Math" panose="02040503050406030204" pitchFamily="18" charset="0"/>
                        </a:rPr>
                        <m:t>=345 ∗789=272205</m:t>
                      </m:r>
                    </m:oMath>
                  </m:oMathPara>
                </a14:m>
                <a:endParaRPr lang="en-US" altLang="ko-KR" sz="18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 12+345</m:t>
                        </m:r>
                      </m:e>
                    </m:d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 6+789</m:t>
                        </m:r>
                      </m:e>
                    </m:d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=357 ∗795 −72 −272205=283815 −72 −272205=11538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kumimoji="1"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en-US" sz="1800" i="1">
                                <a:latin typeface="Cambria Math" panose="02040503050406030204" pitchFamily="18" charset="0"/>
                              </a:rPr>
                              <m:t>(10</m:t>
                            </m:r>
                          </m:e>
                          <m:sup>
                            <m:r>
                              <a:rPr kumimoji="1" lang="en-US" alt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en-US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1800" b="0" i="0" smtClean="0">
                        <a:latin typeface="Cambria Math" panose="02040503050406030204" pitchFamily="18" charset="0"/>
                      </a:rPr>
                      <m:t> ∗ </m:t>
                    </m:r>
                    <m:sSup>
                      <m:sSupPr>
                        <m:ctrlPr>
                          <a:rPr kumimoji="1"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ore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kumimoji="1" lang="en-US" altLang="ko-Kore-KR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800" dirty="0"/>
                  <a:t>  = 72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en-US" sz="1800" i="1">
                                <a:latin typeface="Cambria Math" panose="02040503050406030204" pitchFamily="18" charset="0"/>
                              </a:rPr>
                              <m:t>(10</m:t>
                            </m:r>
                          </m:e>
                          <m:sup>
                            <m:r>
                              <a:rPr kumimoji="1" lang="en-US" alt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 </a:t>
                </a:r>
                <a:r>
                  <a:rPr lang="en-US" altLang="ko-KR" sz="1800" dirty="0"/>
                  <a:t>+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11538</m:t>
                    </m:r>
                  </m:oMath>
                </a14:m>
                <a:r>
                  <a:rPr lang="en-US" altLang="ko-KR" sz="1800" dirty="0"/>
                  <a:t> 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18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en-US" sz="1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800" dirty="0"/>
                  <a:t>  </a:t>
                </a:r>
                <a14:m>
                  <m:oMath xmlns:m="http://schemas.openxmlformats.org/officeDocument/2006/math">
                    <m:r>
                      <a:rPr lang="en-US" altLang="ko-KR" sz="1800" i="1" dirty="0" smtClean="0">
                        <a:latin typeface="Cambria Math" panose="02040503050406030204" pitchFamily="18" charset="0"/>
                      </a:rPr>
                      <m:t>+ 272205 = 83810205 </m:t>
                    </m:r>
                  </m:oMath>
                </a14:m>
                <a:endParaRPr lang="ko-KR" altLang="en-US" sz="1800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pPr marL="0" indent="0">
                  <a:buNone/>
                </a:pPr>
                <a:endParaRPr lang="ko-KR" altLang="en-US" dirty="0"/>
              </a:p>
              <a:p>
                <a:pPr marL="0" indent="0">
                  <a:buNone/>
                </a:pPr>
                <a:endParaRPr kumimoji="1" lang="en-US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1915D03-9E2B-A54D-93DA-BC6BB0A19C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6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69CF-E4F1-4B84-9479-F83944A1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3600" dirty="0"/>
              <a:t>Karatsuba Multiplication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5C39BA4-67D6-495F-A314-74F0FDA91D4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sz="2400" dirty="0"/>
                  <a:t>효율성 분석</a:t>
                </a:r>
                <a:endParaRPr lang="en-US" altLang="ko-KR" sz="2400" dirty="0"/>
              </a:p>
              <a:p>
                <a:pPr lvl="1"/>
                <a:endParaRPr lang="en-US" altLang="ko-KR" sz="2000" dirty="0"/>
              </a:p>
              <a:p>
                <a:pPr lvl="1"/>
                <a:r>
                  <a:rPr lang="ko-KR" altLang="en-US" sz="2000" dirty="0"/>
                  <a:t>기본 단계는 모든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m</a:t>
                </a:r>
                <a:r>
                  <a:rPr lang="ko-KR" altLang="en-US" sz="2000" dirty="0"/>
                  <a:t>에 대해 동작</a:t>
                </a:r>
                <a:endParaRPr lang="en-US" altLang="ko-KR" sz="2000" dirty="0"/>
              </a:p>
              <a:p>
                <a:pPr lvl="2"/>
                <a:endParaRPr lang="en-US" altLang="ko-KR" sz="1800" dirty="0"/>
              </a:p>
              <a:p>
                <a:pPr lvl="2"/>
                <a:r>
                  <a:rPr lang="en-US" altLang="ko-KR" sz="1800" dirty="0"/>
                  <a:t>M</a:t>
                </a:r>
                <a:r>
                  <a:rPr lang="ko-KR" altLang="en-US" sz="1800" dirty="0"/>
                  <a:t>이 </a:t>
                </a:r>
                <a:r>
                  <a:rPr lang="en-US" altLang="ko-KR" sz="1800" dirty="0"/>
                  <a:t>n/2</a:t>
                </a:r>
                <a:r>
                  <a:rPr lang="ko-KR" altLang="en-US" sz="1800" dirty="0"/>
                  <a:t>일 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가장 효율적</a:t>
                </a:r>
                <a:endParaRPr lang="en-US" altLang="ko-KR" sz="1800" dirty="0"/>
              </a:p>
              <a:p>
                <a:pPr lvl="2"/>
                <a:r>
                  <a:rPr lang="ko-KR" altLang="en-US" sz="1800" dirty="0"/>
                  <a:t>양의 정수 </a:t>
                </a:r>
                <a:r>
                  <a:rPr lang="en-US" altLang="ko-KR" sz="1800" dirty="0"/>
                  <a:t>q</a:t>
                </a:r>
                <a:r>
                  <a:rPr lang="ko-KR" altLang="en-US" sz="1800" dirty="0"/>
                  <a:t>에 대해 </a:t>
                </a:r>
                <a:r>
                  <a:rPr lang="en-US" altLang="ko-KR" sz="1800" dirty="0"/>
                  <a:t>n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altLang="ko-KR" sz="1800" dirty="0"/>
                  <a:t> &amp; </a:t>
                </a:r>
                <a:r>
                  <a:rPr lang="ko-KR" altLang="en-US" sz="1800" dirty="0"/>
                  <a:t>재귀가 </a:t>
                </a:r>
                <a:r>
                  <a:rPr lang="en-US" altLang="ko-KR" sz="1800" dirty="0"/>
                  <a:t>n = 1</a:t>
                </a:r>
                <a:r>
                  <a:rPr lang="ko-KR" altLang="en-US" sz="1800" dirty="0"/>
                  <a:t>일 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멈춘다면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한 자리 곱셈의 횟수</a:t>
                </a:r>
                <a:r>
                  <a:rPr lang="en-US" altLang="ko-KR" sz="1800" dirty="0"/>
                  <a:t>=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kumimoji="1" lang="en-US" alt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kumimoji="1" lang="en-US" alt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en-US" sz="1800" dirty="0"/>
              </a:p>
              <a:p>
                <a:pPr lvl="1"/>
                <a:endParaRPr lang="en-US" altLang="ko-KR" sz="2200" dirty="0"/>
              </a:p>
              <a:p>
                <a:pPr lvl="1"/>
                <a:r>
                  <a:rPr lang="ko-KR" altLang="en-US" sz="2000" dirty="0"/>
                  <a:t>충분히 큰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에 대해서는 기존 곱셈보다 적은 횟수의 시프트 연산과 한 자리 곱셈 수행</a:t>
                </a:r>
                <a:endParaRPr lang="en-US" altLang="ko-KR" sz="2000" dirty="0"/>
              </a:p>
              <a:p>
                <a:pPr lvl="1"/>
                <a:endParaRPr lang="en-US" altLang="ko-KR" sz="2000" dirty="0"/>
              </a:p>
              <a:p>
                <a:pPr lvl="2"/>
                <a:r>
                  <a:rPr lang="ko-KR" altLang="en-US" sz="1600" dirty="0"/>
                  <a:t>작은 </a:t>
                </a:r>
                <a:r>
                  <a:rPr lang="en-US" altLang="ko-KR" sz="1600" dirty="0"/>
                  <a:t>n</a:t>
                </a:r>
                <a:r>
                  <a:rPr lang="ko-KR" altLang="en-US" sz="1600" dirty="0"/>
                  <a:t>에 대해서는 추가적인 덧셈과 시프트 연산으로 인해 속도가 기존보다 느려짐</a:t>
                </a:r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2"/>
                <a:r>
                  <a:rPr lang="ko-KR" altLang="en-US" sz="1600" dirty="0"/>
                  <a:t>컴퓨터 플랫폼 마다 기준이 되는 경계가 다름</a:t>
                </a:r>
                <a:endParaRPr lang="en-US" altLang="ko-KR" sz="1600" dirty="0"/>
              </a:p>
              <a:p>
                <a:pPr lvl="2"/>
                <a:endParaRPr lang="en-US" altLang="ko-KR" sz="1600" dirty="0"/>
              </a:p>
              <a:p>
                <a:pPr lvl="3"/>
                <a:r>
                  <a:rPr lang="ko-KR" altLang="en-US" sz="1400" dirty="0"/>
                  <a:t>보통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en-US" sz="1400" b="0" i="1" smtClean="0">
                            <a:latin typeface="Cambria Math" panose="02040503050406030204" pitchFamily="18" charset="0"/>
                          </a:rPr>
                          <m:t>230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1400" dirty="0"/>
                  <a:t> 2*</a:t>
                </a:r>
                <a:r>
                  <a:rPr kumimoji="1" lang="en-US" alt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en-US" sz="1400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 err="1"/>
                  <a:t>일때</a:t>
                </a:r>
                <a:r>
                  <a:rPr lang="en-US" altLang="ko-KR" sz="1400" dirty="0"/>
                  <a:t>, </a:t>
                </a:r>
                <a:r>
                  <a:rPr lang="ko-KR" altLang="en-US" sz="1400" dirty="0" err="1"/>
                  <a:t>카라추바</a:t>
                </a:r>
                <a:r>
                  <a:rPr lang="ko-KR" altLang="en-US" sz="1400" dirty="0"/>
                  <a:t> 알고리즘이 더 빠른 연산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5C39BA4-67D6-495F-A314-74F0FDA91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5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7343D25-7672-45EE-8247-A5A4512286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ore-KR" sz="3600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ko-Kore-KR" sz="3600" dirty="0"/>
                  <a:t>) </a:t>
                </a:r>
                <a:r>
                  <a:rPr kumimoji="1" lang="ko-KR" altLang="en-US" sz="3600" dirty="0"/>
                  <a:t>상에서의 </a:t>
                </a:r>
                <a:r>
                  <a:rPr kumimoji="1" lang="en-US" altLang="ko-KR" sz="3600" dirty="0"/>
                  <a:t>Karatsuba Multiplication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7343D25-7672-45EE-8247-A5A451228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3" t="-8800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0A280-DBE3-4C13-B3C8-8769D9EBF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a = 0110, b = 0010 </a:t>
            </a:r>
            <a:r>
              <a:rPr lang="ko-KR" altLang="en-US" sz="2000" dirty="0"/>
              <a:t>일 때</a:t>
            </a:r>
            <a:r>
              <a:rPr lang="en-US" altLang="ko-KR" sz="2000" dirty="0"/>
              <a:t>, 0110 * 0010 </a:t>
            </a:r>
            <a:r>
              <a:rPr lang="ko-KR" altLang="en-US" sz="2000" dirty="0"/>
              <a:t>연산 방법</a:t>
            </a:r>
            <a:r>
              <a:rPr lang="en-US" altLang="ko-KR" sz="2000" dirty="0"/>
              <a:t>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E7F321-AE46-BC4C-96D6-3A6754DF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96" y="2142052"/>
            <a:ext cx="3525704" cy="45081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B33993-98D1-9D42-97D6-3B8586DA5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1431"/>
            <a:ext cx="3177437" cy="41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8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7343D25-7672-45EE-8247-A5A4512286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ore-KR" sz="3600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3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ko-Kore-KR" sz="3600" dirty="0"/>
                  <a:t>) </a:t>
                </a:r>
                <a:r>
                  <a:rPr kumimoji="1" lang="ko-KR" altLang="en-US" sz="3600" dirty="0"/>
                  <a:t>상에서의 </a:t>
                </a:r>
                <a:r>
                  <a:rPr kumimoji="1" lang="en-US" altLang="ko-KR" sz="3600" dirty="0"/>
                  <a:t>Karatsuba Multiplication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A7343D25-7672-45EE-8247-A5A4512286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63" t="-8800" b="-19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0A280-DBE3-4C13-B3C8-8769D9EBF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000" dirty="0"/>
              <a:t>a = 0111, b = 1001 </a:t>
            </a:r>
            <a:r>
              <a:rPr lang="ko-KR" altLang="en-US" sz="2000" dirty="0"/>
              <a:t>일 때</a:t>
            </a:r>
            <a:r>
              <a:rPr lang="en-US" altLang="ko-KR" sz="2000" dirty="0"/>
              <a:t>, 0111 * 1001 </a:t>
            </a:r>
            <a:r>
              <a:rPr lang="ko-KR" altLang="en-US" sz="2000" dirty="0"/>
              <a:t>연산 방법</a:t>
            </a:r>
            <a:r>
              <a:rPr lang="en-US" altLang="ko-KR" sz="2000" dirty="0"/>
              <a:t>  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FA6793-B7D6-DC4B-A861-AEBD58C7B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33" y="2136504"/>
            <a:ext cx="3528152" cy="45137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F68F96-C9F4-034D-A091-8D85C222F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955" y="2136504"/>
            <a:ext cx="3904984" cy="41702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C71EF7E-F6AE-4099-A6B8-E1B63FD651F7}"/>
              </a:ext>
            </a:extLst>
          </p:cNvPr>
          <p:cNvSpPr/>
          <p:nvPr/>
        </p:nvSpPr>
        <p:spPr>
          <a:xfrm>
            <a:off x="5109955" y="5600700"/>
            <a:ext cx="362764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07047-4AFA-4D45-8ABA-B97886743617}"/>
              </a:ext>
            </a:extLst>
          </p:cNvPr>
          <p:cNvSpPr txBox="1"/>
          <p:nvPr/>
        </p:nvSpPr>
        <p:spPr>
          <a:xfrm>
            <a:off x="9430870" y="5729938"/>
            <a:ext cx="2509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Modular Reduction </a:t>
            </a:r>
            <a:r>
              <a:rPr lang="ko-KR" altLang="en-US" dirty="0">
                <a:solidFill>
                  <a:srgbClr val="4D5156"/>
                </a:solidFill>
                <a:latin typeface="Apple SD Gothic Neo"/>
              </a:rPr>
              <a:t>실행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3B8BC20-95EA-4F90-AD26-170A4591BDC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8737600" y="5905500"/>
            <a:ext cx="693270" cy="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3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9900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Lap_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CraftLap_clean" id="{D7529A26-E4BA-5C4D-9972-8B27839D9FBC}" vid="{1C755149-2AFD-A64D-B097-C70C7CE0EF47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EC3B270C1DE424D92F5662F29C00D98" ma:contentTypeVersion="11" ma:contentTypeDescription="새 문서를 만듭니다." ma:contentTypeScope="" ma:versionID="bcccfd842d03577331a5fa2de20eca6c">
  <xsd:schema xmlns:xsd="http://www.w3.org/2001/XMLSchema" xmlns:xs="http://www.w3.org/2001/XMLSchema" xmlns:p="http://schemas.microsoft.com/office/2006/metadata/properties" xmlns:ns3="318cadfa-7332-4b03-8da7-90cebe875ffa" xmlns:ns4="410f2dfb-a16e-4785-be08-26905d86a8dd" targetNamespace="http://schemas.microsoft.com/office/2006/metadata/properties" ma:root="true" ma:fieldsID="9e87cb0b2a956dd631264e5c71b76ed4" ns3:_="" ns4:_="">
    <xsd:import namespace="318cadfa-7332-4b03-8da7-90cebe875ffa"/>
    <xsd:import namespace="410f2dfb-a16e-4785-be08-26905d86a8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8cadfa-7332-4b03-8da7-90cebe875f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f2dfb-a16e-4785-be08-26905d86a8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FA2A37-2035-4B3C-ABE5-B77BD5830D46}">
  <ds:schemaRefs>
    <ds:schemaRef ds:uri="http://schemas.microsoft.com/office/2006/metadata/properties"/>
    <ds:schemaRef ds:uri="318cadfa-7332-4b03-8da7-90cebe875ffa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410f2dfb-a16e-4785-be08-26905d86a8d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6B5669-9A7A-4FAA-A907-C684A7AB7C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0E5655-9071-4017-B3B4-B44AC4CA3E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8cadfa-7332-4b03-8da7-90cebe875ffa"/>
    <ds:schemaRef ds:uri="410f2dfb-a16e-4785-be08-26905d86a8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CryptoCraftLap_clean</Template>
  <TotalTime>733</TotalTime>
  <Words>547</Words>
  <Application>Microsoft Office PowerPoint</Application>
  <PresentationFormat>와이드스크린</PresentationFormat>
  <Paragraphs>80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 SD Gothic Neo</vt:lpstr>
      <vt:lpstr>맑은 고딕</vt:lpstr>
      <vt:lpstr>Arial</vt:lpstr>
      <vt:lpstr>Cambria Math</vt:lpstr>
      <vt:lpstr>CryptoCraftLap_clean</vt:lpstr>
      <vt:lpstr>제목 테마</vt:lpstr>
      <vt:lpstr>GF(2^4) 상에서의 Karatsuba Multiplication</vt:lpstr>
      <vt:lpstr>Karatsuba Multiplication</vt:lpstr>
      <vt:lpstr>Karatsuba Multiplication</vt:lpstr>
      <vt:lpstr>Karatsuba Multiplication</vt:lpstr>
      <vt:lpstr>Karatsuba Multiplication</vt:lpstr>
      <vt:lpstr>Karatsuba Multiplication</vt:lpstr>
      <vt:lpstr>GF(2^4) 상에서의 Karatsuba Multiplication</vt:lpstr>
      <vt:lpstr>GF(2^4) 상에서의 Karatsuba Multiplication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4</cp:revision>
  <dcterms:created xsi:type="dcterms:W3CDTF">2021-07-25T12:35:31Z</dcterms:created>
  <dcterms:modified xsi:type="dcterms:W3CDTF">2021-07-27T21:54:06Z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0x010100FEC3B270C1DE424D92F5662F29C00D98</vt:lpwstr>
  </property>
</Properties>
</file>