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90" r:id="rId10"/>
    <p:sldId id="292" r:id="rId11"/>
    <p:sldId id="293" r:id="rId12"/>
    <p:sldId id="294" r:id="rId13"/>
    <p:sldId id="295" r:id="rId14"/>
    <p:sldId id="286" r:id="rId15"/>
    <p:sldId id="287" r:id="rId16"/>
    <p:sldId id="288" r:id="rId17"/>
    <p:sldId id="29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8" autoAdjust="0"/>
    <p:restoredTop sz="74554"/>
  </p:normalViewPr>
  <p:slideViewPr>
    <p:cSldViewPr snapToGrid="0">
      <p:cViewPr varScale="1">
        <p:scale>
          <a:sx n="85" d="100"/>
          <a:sy n="85" d="100"/>
        </p:scale>
        <p:origin x="14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벡터를 사용하면 메모리에서 모든 값을 서로 이웃하도록 배치하는 단일 데이터 구조에 하나 이상의 값을 저장할 수 있습니다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벡터는 같은 타입의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값만을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 저장 가능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  <a:p>
            <a:endParaRPr kumimoji="1" lang="en-US" altLang="ko-Kore-KR" b="0" i="0" u="none" strike="noStrike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  <a:p>
            <a:r>
              <a:rPr kumimoji="1" lang="ko-KR" altLang="en-US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초기값 유무에 따라 차이</a:t>
            </a:r>
            <a:endParaRPr kumimoji="1" lang="en-US" altLang="ko-KR" b="0" i="0" u="none" strike="noStrike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9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당연히</a:t>
            </a:r>
            <a:r>
              <a:rPr kumimoji="1" lang="ko-KR" altLang="en-US" dirty="0"/>
              <a:t> 벡터 인덱스는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세 번째 값을 얻기 위해 인덱스 값 </a:t>
            </a:r>
            <a:r>
              <a:rPr kumimoji="1" lang="en-US" altLang="ko-KR" dirty="0"/>
              <a:t>2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Get</a:t>
            </a:r>
            <a:r>
              <a:rPr kumimoji="1" lang="ko-KR" altLang="en-US" dirty="0"/>
              <a:t>을 통해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을 얻어서 </a:t>
            </a:r>
            <a:r>
              <a:rPr kumimoji="1" lang="en-US" altLang="ko-KR" dirty="0"/>
              <a:t>some, none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r>
              <a:rPr kumimoji="1" lang="en-US" altLang="ko-KR" dirty="0"/>
              <a:t>Some</a:t>
            </a:r>
            <a:r>
              <a:rPr kumimoji="1" lang="ko-KR" altLang="en-US" dirty="0"/>
              <a:t>에 해당하는 벡터 존재하면 출력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없으면 </a:t>
            </a:r>
            <a:r>
              <a:rPr kumimoji="1" lang="en-US" altLang="ko-KR" dirty="0"/>
              <a:t>none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print </a:t>
            </a:r>
            <a:r>
              <a:rPr kumimoji="1" lang="ko-KR" altLang="en-US" dirty="0"/>
              <a:t>출력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인덱싱을 통해 벡터 범위를 벗어난 요소를 가져오려 하면 패닉</a:t>
            </a:r>
            <a:r>
              <a:rPr kumimoji="1" lang="en-US" altLang="ko-KR" dirty="0"/>
              <a:t>(</a:t>
            </a:r>
            <a:r>
              <a:rPr kumimoji="1" lang="ko-KR" altLang="en-US" dirty="0"/>
              <a:t>에러</a:t>
            </a:r>
            <a:r>
              <a:rPr kumimoji="1" lang="en-US" altLang="ko-KR" dirty="0"/>
              <a:t>)</a:t>
            </a:r>
            <a:r>
              <a:rPr kumimoji="1" lang="ko-KR" altLang="en-US" dirty="0"/>
              <a:t> 발생</a:t>
            </a:r>
            <a:endParaRPr kumimoji="1" lang="en-US" altLang="ko-KR" dirty="0"/>
          </a:p>
          <a:p>
            <a:r>
              <a:rPr kumimoji="1" lang="ko-KR" altLang="en-US" dirty="0"/>
              <a:t>하지만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함수를 통하면 패닉 없이 </a:t>
            </a:r>
            <a:r>
              <a:rPr kumimoji="1" lang="en-US" altLang="ko-KR" dirty="0"/>
              <a:t>none </a:t>
            </a:r>
            <a:r>
              <a:rPr kumimoji="1" lang="ko-KR" altLang="en-US" dirty="0"/>
              <a:t>반환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6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RUST </a:t>
            </a:r>
            <a:r>
              <a:rPr lang="ko-KR" altLang="en-US" dirty="0"/>
              <a:t>컬렉션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/>
              <a:t>fealeeauAxk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6A592-A184-49E7-04AE-96CD4BC1E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408C2-A23F-8F1B-F876-068291FE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업데이트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14EFE-C7A7-33B2-E2A0-43165E4BF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4"/>
            <a:ext cx="11369675" cy="5705475"/>
          </a:xfrm>
        </p:spPr>
        <p:txBody>
          <a:bodyPr/>
          <a:lstStyle/>
          <a:p>
            <a:r>
              <a:rPr lang="ko-KR" altLang="en-US" dirty="0"/>
              <a:t>연산자나 </a:t>
            </a:r>
            <a:r>
              <a:rPr lang="en-US" altLang="ko-KR" dirty="0"/>
              <a:t>format! </a:t>
            </a:r>
            <a:r>
              <a:rPr lang="ko-KR" altLang="en-US" dirty="0"/>
              <a:t>매크로를 이용한 접합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 연산자는 </a:t>
            </a:r>
            <a:r>
              <a:rPr lang="en-US" altLang="ko-KR" dirty="0"/>
              <a:t>add</a:t>
            </a:r>
            <a:r>
              <a:rPr lang="ko-KR" altLang="en-US" dirty="0"/>
              <a:t> 메서드를 사용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000" dirty="0"/>
              <a:t>S2</a:t>
            </a:r>
            <a:r>
              <a:rPr lang="ko-KR" altLang="en-US" sz="2000" dirty="0"/>
              <a:t>에는 </a:t>
            </a:r>
            <a:r>
              <a:rPr lang="en-US" altLang="ko-KR" sz="2000" dirty="0"/>
              <a:t>&amp;</a:t>
            </a:r>
            <a:r>
              <a:rPr lang="ko-KR" altLang="en-US" sz="2000" dirty="0"/>
              <a:t>가 있는데</a:t>
            </a:r>
            <a:r>
              <a:rPr lang="en-US" altLang="ko-KR" sz="2000" dirty="0"/>
              <a:t>,</a:t>
            </a:r>
            <a:r>
              <a:rPr lang="ko-KR" altLang="en-US" sz="2000" dirty="0"/>
              <a:t> 즉 첫 번째 문자열에 두 번째 문자열의 참조자를 더하고 있음</a:t>
            </a:r>
            <a:endParaRPr lang="en-US" altLang="ko-KR" sz="2000" dirty="0"/>
          </a:p>
          <a:p>
            <a:r>
              <a:rPr lang="en-US" altLang="ko-KR" sz="2000" dirty="0"/>
              <a:t>String</a:t>
            </a:r>
            <a:r>
              <a:rPr lang="ko-KR" altLang="en-US" sz="2000" dirty="0"/>
              <a:t>에는 </a:t>
            </a:r>
            <a:r>
              <a:rPr lang="en-US" altLang="ko-KR" sz="2000" dirty="0"/>
              <a:t>&amp;str</a:t>
            </a:r>
            <a:r>
              <a:rPr lang="ko-KR" altLang="en-US" sz="2000" dirty="0"/>
              <a:t>만 더할 수 있고</a:t>
            </a:r>
            <a:r>
              <a:rPr lang="en-US" altLang="ko-KR" sz="2000" dirty="0"/>
              <a:t>,</a:t>
            </a:r>
            <a:r>
              <a:rPr lang="ko-KR" altLang="en-US" sz="2000" dirty="0"/>
              <a:t> 두 </a:t>
            </a:r>
            <a:r>
              <a:rPr lang="en-US" altLang="ko-KR" sz="2000" dirty="0"/>
              <a:t>String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끼리는</a:t>
            </a:r>
            <a:r>
              <a:rPr lang="ko-KR" altLang="en-US" sz="2000" dirty="0"/>
              <a:t> 더하지 못함</a:t>
            </a:r>
            <a:endParaRPr lang="en-US" altLang="ko-KR" sz="2000" dirty="0"/>
          </a:p>
          <a:p>
            <a:r>
              <a:rPr lang="ko-KR" altLang="en-US" sz="2000" dirty="0"/>
              <a:t>하지만 </a:t>
            </a:r>
            <a:r>
              <a:rPr lang="en-US" altLang="ko-KR" sz="2000" dirty="0"/>
              <a:t>&amp;s2</a:t>
            </a:r>
            <a:r>
              <a:rPr lang="ko-KR" altLang="en-US" sz="2000" dirty="0"/>
              <a:t>의 타입은 </a:t>
            </a:r>
            <a:r>
              <a:rPr lang="en-US" altLang="ko-KR" sz="2000" dirty="0"/>
              <a:t>&amp;String</a:t>
            </a:r>
            <a:r>
              <a:rPr lang="ko-KR" altLang="en-US" sz="2000" dirty="0"/>
              <a:t>이며 </a:t>
            </a:r>
            <a:r>
              <a:rPr lang="en-US" altLang="ko-KR" sz="2000" dirty="0"/>
              <a:t>add</a:t>
            </a:r>
            <a:r>
              <a:rPr lang="ko-KR" altLang="en-US" sz="2000" dirty="0"/>
              <a:t>의 두 번째 매개변수에 지정된 </a:t>
            </a:r>
            <a:r>
              <a:rPr lang="en-US" altLang="ko-KR" sz="2000" dirty="0"/>
              <a:t>&amp;str</a:t>
            </a:r>
            <a:r>
              <a:rPr lang="ko-KR" altLang="en-US" sz="2000" dirty="0"/>
              <a:t>이 아님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Add </a:t>
            </a:r>
            <a:r>
              <a:rPr lang="ko-KR" altLang="en-US" sz="2000" dirty="0"/>
              <a:t>호출에서 </a:t>
            </a:r>
            <a:r>
              <a:rPr lang="en-US" altLang="ko-KR" sz="2000" dirty="0"/>
              <a:t>&amp;String </a:t>
            </a:r>
            <a:r>
              <a:rPr lang="ko-KR" altLang="en-US" sz="2000" dirty="0"/>
              <a:t>인수가 </a:t>
            </a:r>
            <a:r>
              <a:rPr lang="en-US" altLang="ko-KR" sz="2000" dirty="0"/>
              <a:t>&amp;str</a:t>
            </a:r>
            <a:r>
              <a:rPr lang="ko-KR" altLang="en-US" sz="2000" dirty="0"/>
              <a:t>로 강제될 수 있기 때문</a:t>
            </a:r>
            <a:endParaRPr lang="en-US" altLang="ko-KR" sz="2000" dirty="0"/>
          </a:p>
          <a:p>
            <a:r>
              <a:rPr lang="en-US" altLang="ko-KR" sz="2000" dirty="0"/>
              <a:t>Add </a:t>
            </a:r>
            <a:r>
              <a:rPr lang="ko-KR" altLang="en-US" sz="2000" dirty="0"/>
              <a:t>함수가 호출되면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러스트는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역참조</a:t>
            </a:r>
            <a:r>
              <a:rPr lang="ko-KR" altLang="en-US" sz="2000" dirty="0"/>
              <a:t> 강제를 사용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&amp;s2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/>
              <a:t>&amp;s2[..]</a:t>
            </a:r>
            <a:r>
              <a:rPr lang="ko-KR" altLang="en-US" sz="2000" dirty="0"/>
              <a:t>로 바꿈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Add</a:t>
            </a:r>
            <a:r>
              <a:rPr lang="ko-KR" altLang="en-US" sz="2000" dirty="0"/>
              <a:t>가 매개변수의 소유권을 가져가지 않으므로 </a:t>
            </a:r>
            <a:r>
              <a:rPr lang="en-US" altLang="ko-KR" sz="2000" dirty="0"/>
              <a:t>s2</a:t>
            </a:r>
            <a:r>
              <a:rPr lang="ko-KR" altLang="en-US" sz="2000" dirty="0"/>
              <a:t>는 이 연산 후에도 계속 유효한 </a:t>
            </a:r>
            <a:r>
              <a:rPr lang="en-US" altLang="ko-KR" sz="2000" dirty="0"/>
              <a:t>String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31D3F7-777D-15E4-1698-1B9C1D0B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581273"/>
            <a:ext cx="7772400" cy="8467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4C88D5-EE5B-49A4-458A-72B962E6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0" y="2032400"/>
            <a:ext cx="4689230" cy="5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C71EC-C97D-51D4-F2DA-FA7D6A5D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819C3-1516-F4A0-3AD8-C305E38E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업데이트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7569C-1112-C8CD-8C1B-D51B2708F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</a:t>
            </a:r>
            <a:r>
              <a:rPr lang="ko-KR" altLang="en-US" dirty="0"/>
              <a:t>가 </a:t>
            </a:r>
            <a:r>
              <a:rPr lang="en-US" altLang="ko-KR" dirty="0"/>
              <a:t>self</a:t>
            </a:r>
            <a:r>
              <a:rPr lang="ko-KR" altLang="en-US" dirty="0"/>
              <a:t>의 소유권을 </a:t>
            </a:r>
            <a:r>
              <a:rPr lang="ko-KR" altLang="en-US" dirty="0" err="1"/>
              <a:t>가져감</a:t>
            </a:r>
            <a:endParaRPr lang="en-US" altLang="ko-KR" dirty="0"/>
          </a:p>
          <a:p>
            <a:pPr lvl="1"/>
            <a:r>
              <a:rPr lang="ko-KR" altLang="en-US" dirty="0"/>
              <a:t>이는 </a:t>
            </a:r>
            <a:r>
              <a:rPr lang="en-US" altLang="ko-KR" dirty="0"/>
              <a:t>self</a:t>
            </a:r>
            <a:r>
              <a:rPr lang="ko-KR" altLang="en-US" dirty="0"/>
              <a:t>가 </a:t>
            </a:r>
            <a:r>
              <a:rPr lang="en-US" altLang="ko-KR" dirty="0"/>
              <a:t>&amp;</a:t>
            </a:r>
            <a:r>
              <a:rPr lang="ko-KR" altLang="en-US" dirty="0" err="1"/>
              <a:t>를</a:t>
            </a:r>
            <a:r>
              <a:rPr lang="ko-KR" altLang="en-US" dirty="0"/>
              <a:t> 안 가지고 있기 때문</a:t>
            </a:r>
            <a:endParaRPr lang="en-US" altLang="ko-KR" dirty="0"/>
          </a:p>
          <a:p>
            <a:pPr lvl="1"/>
            <a:r>
              <a:rPr lang="en-US" altLang="ko-KR" dirty="0"/>
              <a:t>S1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호출로 이동되어 이후에는 더 이상 유효하지 않음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0095F-3708-B147-47AA-3CC185AB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7113514" cy="762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C4B23B-65F4-6638-4711-D1649417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2272242"/>
            <a:ext cx="10618006" cy="115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9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495B5-C2F8-7769-714B-C2364A801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9308B-2C07-F7A4-DF37-74296931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업데이트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5D9C2-B7D1-0CEA-C4B3-E0E9A944BF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Format! </a:t>
            </a:r>
            <a:r>
              <a:rPr lang="ko-KR" altLang="en-US" dirty="0"/>
              <a:t>매크로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Format! </a:t>
            </a:r>
            <a:r>
              <a:rPr lang="ko-KR" altLang="en-US" dirty="0"/>
              <a:t>매크로는 </a:t>
            </a:r>
            <a:r>
              <a:rPr lang="en-US" altLang="ko-KR" dirty="0" err="1"/>
              <a:t>println</a:t>
            </a:r>
            <a:r>
              <a:rPr lang="en-US" altLang="ko-KR" dirty="0"/>
              <a:t>!</a:t>
            </a:r>
            <a:r>
              <a:rPr lang="ko-KR" altLang="en-US" dirty="0" err="1"/>
              <a:t>처럼</a:t>
            </a:r>
            <a:r>
              <a:rPr lang="ko-KR" altLang="en-US" dirty="0"/>
              <a:t> 작동</a:t>
            </a:r>
            <a:endParaRPr lang="en-US" altLang="ko-KR" dirty="0"/>
          </a:p>
          <a:p>
            <a:pPr lvl="1"/>
            <a:r>
              <a:rPr lang="ko-KR" altLang="en-US" dirty="0"/>
              <a:t>화면에 결과를 출력하는 대신 결과가 담긴 </a:t>
            </a:r>
            <a:r>
              <a:rPr lang="en-US" altLang="ko-KR" dirty="0"/>
              <a:t>String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Format!</a:t>
            </a:r>
            <a:r>
              <a:rPr lang="ko-KR" altLang="en-US" dirty="0"/>
              <a:t> 매크로로 만들어진 코드는 참조자를 이용</a:t>
            </a:r>
            <a:endParaRPr lang="en-US" altLang="ko-KR" dirty="0"/>
          </a:p>
          <a:p>
            <a:pPr lvl="1"/>
            <a:r>
              <a:rPr lang="ko-KR" altLang="en-US" dirty="0"/>
              <a:t>이 호출은 아무 매개변수의 소유권도 가져가지 않음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5EB1D6-A5B4-DEA8-F5AE-711277F3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46" y="4513315"/>
            <a:ext cx="6506308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3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8D948-1E0A-64D9-F4A5-45B6BB07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4220D-D7F0-EF08-AC0E-C375AFE2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해시맵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C5C6F-0A81-4AA5-80AA-4596B28D9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HashMap&lt;K, V&gt;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 타입의 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  <a:r>
              <a:rPr lang="ko-KR" altLang="en-US" dirty="0"/>
              <a:t> 타입의 값에 대해 해시함수를 사용하여 매핑한 것을 저장</a:t>
            </a:r>
            <a:endParaRPr lang="en-US" altLang="ko-KR" dirty="0"/>
          </a:p>
          <a:p>
            <a:pPr lvl="1"/>
            <a:r>
              <a:rPr lang="ko-KR" altLang="en-US" dirty="0"/>
              <a:t>이 해시 함수는 이 키와 값을 메모리 어디에 저장할지 결정</a:t>
            </a:r>
            <a:endParaRPr lang="en-US" altLang="ko-KR" dirty="0"/>
          </a:p>
          <a:p>
            <a:pPr lvl="1"/>
            <a:r>
              <a:rPr lang="ko-KR" altLang="en-US" dirty="0"/>
              <a:t>임의의 타입으로 된 키를 이용하여 데이터를 찾고 싶을 때 유용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해시맵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표준 라이브러리 컬렉션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부분으로부터 </a:t>
            </a:r>
            <a:r>
              <a:rPr lang="en-US" altLang="ko-KR" dirty="0"/>
              <a:t>HashMap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use</a:t>
            </a:r>
            <a:r>
              <a:rPr lang="ko-KR" altLang="en-US" dirty="0"/>
              <a:t>로 </a:t>
            </a:r>
            <a:r>
              <a:rPr lang="ko-KR" altLang="en-US" dirty="0" err="1"/>
              <a:t>가져와야함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HashMap::new</a:t>
            </a:r>
            <a:r>
              <a:rPr lang="ko-KR" altLang="en-US" dirty="0"/>
              <a:t> 함수 호출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D0BC3-A082-A053-6622-61C6C8A5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57" y="3916972"/>
            <a:ext cx="6903638" cy="17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0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05F68-A423-D41F-11FF-7A01F7A96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EA42F-FFC6-A1B0-BA44-05BEBEDE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해시맵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64812-C478-1927-8D60-B9B9B07E76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메서드에 키를 제공하여 </a:t>
            </a:r>
            <a:r>
              <a:rPr lang="ko-KR" altLang="en-US" dirty="0" err="1"/>
              <a:t>해시맵으로부터</a:t>
            </a:r>
            <a:r>
              <a:rPr lang="ko-KR" altLang="en-US" dirty="0"/>
              <a:t> 값을 </a:t>
            </a:r>
            <a:r>
              <a:rPr lang="ko-KR" altLang="en-US" dirty="0" err="1"/>
              <a:t>얻어옴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메서드는 </a:t>
            </a:r>
            <a:r>
              <a:rPr lang="en-US" altLang="ko-KR" dirty="0"/>
              <a:t>Option&lt;&amp;V&gt;</a:t>
            </a:r>
            <a:r>
              <a:rPr lang="ko-KR" altLang="en-US" dirty="0" err="1"/>
              <a:t>를</a:t>
            </a:r>
            <a:r>
              <a:rPr lang="ko-KR" altLang="en-US" dirty="0"/>
              <a:t> 반환</a:t>
            </a:r>
            <a:endParaRPr lang="en-US" altLang="ko-KR" dirty="0"/>
          </a:p>
          <a:p>
            <a:pPr lvl="1"/>
            <a:r>
              <a:rPr lang="ko-KR" altLang="en-US" dirty="0" err="1"/>
              <a:t>해시맵에</a:t>
            </a:r>
            <a:r>
              <a:rPr lang="ko-KR" altLang="en-US" dirty="0"/>
              <a:t> 해당 키에 대한 값이 없다면 </a:t>
            </a:r>
            <a:r>
              <a:rPr lang="en-US" altLang="ko-KR" dirty="0"/>
              <a:t>None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Copied</a:t>
            </a:r>
            <a:r>
              <a:rPr lang="ko-KR" altLang="en-US" dirty="0" err="1"/>
              <a:t>를</a:t>
            </a:r>
            <a:r>
              <a:rPr lang="ko-KR" altLang="en-US" dirty="0"/>
              <a:t> 호출하여 </a:t>
            </a:r>
            <a:r>
              <a:rPr lang="en-US" altLang="ko-KR" dirty="0"/>
              <a:t>Option&lt;&amp;i32&gt;</a:t>
            </a:r>
            <a:r>
              <a:rPr lang="ko-KR" altLang="en-US" dirty="0"/>
              <a:t>가 아닌 </a:t>
            </a:r>
            <a:r>
              <a:rPr lang="en-US" altLang="ko-KR" dirty="0"/>
              <a:t>Option&lt;i32&gt;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얻어옴</a:t>
            </a:r>
            <a:endParaRPr lang="en-US" altLang="ko-KR" dirty="0"/>
          </a:p>
          <a:p>
            <a:pPr lvl="1"/>
            <a:r>
              <a:rPr lang="en-US" altLang="ko-KR" dirty="0" err="1"/>
              <a:t>Unwarp_or</a:t>
            </a:r>
            <a:r>
              <a:rPr lang="ko-KR" altLang="en-US" dirty="0"/>
              <a:t>을 써서 </a:t>
            </a:r>
            <a:r>
              <a:rPr lang="en-US" altLang="ko-KR" dirty="0"/>
              <a:t>scores</a:t>
            </a:r>
            <a:r>
              <a:rPr lang="ko-KR" altLang="en-US" dirty="0"/>
              <a:t>가 해당 키에 대한 아이템을 가지고 있지 않을 경우 </a:t>
            </a:r>
            <a:r>
              <a:rPr lang="en-US" altLang="ko-KR" dirty="0"/>
              <a:t>score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을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F6A08B-05A3-A11C-D598-3D90CD8C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54" y="4415053"/>
            <a:ext cx="6858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8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AC45-49B1-3E5F-0880-C98DA9240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9E765-E57F-FFD7-B933-AD4A130B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해시맵과</a:t>
            </a:r>
            <a:r>
              <a:rPr lang="ko-KR" altLang="en-US" dirty="0"/>
              <a:t> 소유권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77758-46ED-5D4C-40D6-13ABDB186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키와 값이 삽입되는 순간 </a:t>
            </a:r>
            <a:r>
              <a:rPr lang="ko-KR" altLang="en-US" dirty="0" err="1"/>
              <a:t>해시맵의</a:t>
            </a:r>
            <a:r>
              <a:rPr lang="ko-KR" altLang="en-US" dirty="0"/>
              <a:t> 소유가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</a:t>
            </a:r>
            <a:r>
              <a:rPr lang="ko-KR" altLang="en-US" dirty="0" err="1"/>
              <a:t>를</a:t>
            </a:r>
            <a:r>
              <a:rPr lang="ko-KR" altLang="en-US" dirty="0"/>
              <a:t> 호출하여 </a:t>
            </a:r>
            <a:r>
              <a:rPr lang="en-US" altLang="ko-KR" dirty="0" err="1"/>
              <a:t>field_name</a:t>
            </a:r>
            <a:r>
              <a:rPr lang="en-US" altLang="ko-KR" dirty="0"/>
              <a:t>, </a:t>
            </a:r>
            <a:r>
              <a:rPr lang="en-US" altLang="ko-KR" dirty="0" err="1"/>
              <a:t>field_value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해시맵으로</a:t>
            </a:r>
            <a:r>
              <a:rPr lang="ko-KR" altLang="en-US" dirty="0"/>
              <a:t> 이동시킨 후에는 더 이상 이 둘을 사용할 수 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66D3D7-097D-C0E5-B14F-77A91820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76" y="3681046"/>
            <a:ext cx="7848848" cy="25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5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A6332-F05E-2EC0-ECEC-4EBD9EFE2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C15FA-6A4B-BF3A-C673-FF527B97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해시맵</a:t>
            </a:r>
            <a:r>
              <a:rPr lang="ko-KR" altLang="en-US" dirty="0"/>
              <a:t> 업데이트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8C3AD-2C11-CA37-73AF-87A1FB248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/>
          <a:lstStyle/>
          <a:p>
            <a:r>
              <a:rPr lang="ko-KR" altLang="en-US" dirty="0"/>
              <a:t>이전에 저장된 값을 덮어씀</a:t>
            </a:r>
            <a:endParaRPr lang="en-US" altLang="ko-KR" dirty="0"/>
          </a:p>
          <a:p>
            <a:pPr lvl="1"/>
            <a:r>
              <a:rPr lang="ko-KR" altLang="en-US" dirty="0"/>
              <a:t>똑같은 키에 다른 값을 삽입하면 해당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키에 연관된 값은 새 값으로 대신함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키가 없을 때 키</a:t>
            </a:r>
            <a:r>
              <a:rPr lang="en-US" altLang="ko-KR" dirty="0"/>
              <a:t>,</a:t>
            </a:r>
            <a:r>
              <a:rPr lang="ko-KR" altLang="en-US" dirty="0"/>
              <a:t> 값 추가</a:t>
            </a:r>
            <a:endParaRPr lang="en-US" altLang="ko-KR" dirty="0"/>
          </a:p>
          <a:p>
            <a:pPr lvl="1"/>
            <a:r>
              <a:rPr lang="en-US" altLang="ko-KR" dirty="0"/>
              <a:t>Entry </a:t>
            </a:r>
            <a:r>
              <a:rPr lang="ko-KR" altLang="en-US" dirty="0"/>
              <a:t>메서드 사용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Entry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검사하려는 키를 매개변수로 받음</a:t>
            </a:r>
            <a:endParaRPr lang="en-US" altLang="ko-KR" dirty="0"/>
          </a:p>
          <a:p>
            <a:pPr lvl="1"/>
            <a:r>
              <a:rPr lang="en-US" altLang="ko-KR" dirty="0" err="1"/>
              <a:t>Or_insert</a:t>
            </a:r>
            <a:r>
              <a:rPr lang="ko-KR" altLang="en-US" dirty="0"/>
              <a:t> 메서드는 해당 키가 존재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하지 않을 경우 매개변수로 제공된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값을 새 값으로 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D96A9E-813F-8C67-6509-4F74F6C3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80" y="1151304"/>
            <a:ext cx="5435600" cy="2006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5889D4-29B8-425E-FF7D-50EB1D8B2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4652"/>
            <a:ext cx="5881414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3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러스트의</a:t>
            </a:r>
            <a:r>
              <a:rPr lang="ko-KR" altLang="en-US" dirty="0"/>
              <a:t> 표준 라이브러리에 포함되는 데이터 구조들</a:t>
            </a:r>
            <a:endParaRPr lang="en-US" altLang="ko-KR" dirty="0"/>
          </a:p>
          <a:p>
            <a:pPr lvl="1"/>
            <a:r>
              <a:rPr lang="ko-KR" altLang="en-US" dirty="0"/>
              <a:t>대부분의 다른 데이터 타입은 단일한 특정 값을 나타냄</a:t>
            </a:r>
            <a:endParaRPr lang="en-US" altLang="ko-KR" dirty="0"/>
          </a:p>
          <a:p>
            <a:pPr lvl="1"/>
            <a:r>
              <a:rPr lang="ko-KR" altLang="en-US" dirty="0"/>
              <a:t>컬렉션은 다수의 값을 담을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컬렉션이 가리키는 데이터들은 </a:t>
            </a:r>
            <a:r>
              <a:rPr lang="ko-KR" altLang="en-US" dirty="0" err="1"/>
              <a:t>힙에</a:t>
            </a:r>
            <a:r>
              <a:rPr lang="ko-KR" altLang="en-US" dirty="0"/>
              <a:t> 저장됨</a:t>
            </a:r>
            <a:endParaRPr lang="en-US" altLang="ko-KR" dirty="0"/>
          </a:p>
          <a:p>
            <a:pPr lvl="1"/>
            <a:r>
              <a:rPr lang="ko-KR" altLang="en-US" dirty="0"/>
              <a:t>데이터의 양이 컴파일 타임에 결정되지 않아도 되며 프로그램 </a:t>
            </a:r>
            <a:r>
              <a:rPr lang="en-US" altLang="ko-KR" dirty="0"/>
              <a:t>			</a:t>
            </a:r>
            <a:r>
              <a:rPr lang="ko-KR" altLang="en-US" dirty="0"/>
              <a:t>실행 중에 늘어나거나 줄어들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러스트에서</a:t>
            </a:r>
            <a:r>
              <a:rPr lang="ko-KR" altLang="en-US" dirty="0"/>
              <a:t> 자주 사용되는 세가지 컬렉션</a:t>
            </a:r>
            <a:endParaRPr lang="en-US" altLang="ko-KR" dirty="0"/>
          </a:p>
          <a:p>
            <a:pPr lvl="1"/>
            <a:r>
              <a:rPr lang="ko-KR" altLang="en-US" dirty="0"/>
              <a:t>벡터</a:t>
            </a:r>
            <a:r>
              <a:rPr lang="en-US" altLang="ko-KR" dirty="0"/>
              <a:t>(vector), </a:t>
            </a:r>
            <a:r>
              <a:rPr lang="ko-KR" altLang="en-US" dirty="0"/>
              <a:t>문자열</a:t>
            </a:r>
            <a:r>
              <a:rPr lang="en-US" altLang="ko-KR" dirty="0"/>
              <a:t>(string), </a:t>
            </a:r>
            <a:r>
              <a:rPr lang="ko-KR" altLang="en-US" dirty="0" err="1"/>
              <a:t>해시맵</a:t>
            </a:r>
            <a:r>
              <a:rPr lang="en-US" altLang="ko-KR" dirty="0"/>
              <a:t>(hash map)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9D24C-7628-9BEB-FB14-9111CA6D5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4B5AD-47D0-5173-EAA2-BCA77B45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BBAD1-1B38-EC51-F8DA-12D1BAF9E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메모리에서 모든 값을 서로 이웃하도록 배치하는 단일 데이터 구조에 하나 이상의 값을 저장할 수 있음</a:t>
            </a:r>
            <a:endParaRPr lang="en-US" altLang="ko-KR" dirty="0"/>
          </a:p>
          <a:p>
            <a:pPr lvl="1"/>
            <a:r>
              <a:rPr lang="ko-KR" altLang="en-US" dirty="0"/>
              <a:t>같은 타입의 </a:t>
            </a:r>
            <a:r>
              <a:rPr lang="ko-KR" altLang="en-US" dirty="0" err="1"/>
              <a:t>값만을</a:t>
            </a:r>
            <a:r>
              <a:rPr lang="ko-KR" altLang="en-US" dirty="0"/>
              <a:t> 저장할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벡터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7F9D25-EFFF-F8C7-3040-759ECEA0D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1" y="3681411"/>
            <a:ext cx="5086687" cy="5154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612C54-4145-3F27-66F0-A5DBE886C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154" y="3681412"/>
            <a:ext cx="3894511" cy="51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E43B0-A477-BA35-BAF8-15D53D27DC1F}"/>
              </a:ext>
            </a:extLst>
          </p:cNvPr>
          <p:cNvSpPr txBox="1"/>
          <p:nvPr/>
        </p:nvSpPr>
        <p:spPr>
          <a:xfrm>
            <a:off x="6694154" y="4603416"/>
            <a:ext cx="490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400" dirty="0" err="1"/>
              <a:t>vec</a:t>
            </a:r>
            <a:r>
              <a:rPr kumimoji="1" lang="en-US" altLang="ko-Kore-KR" sz="2400" dirty="0"/>
              <a:t>! </a:t>
            </a:r>
            <a:r>
              <a:rPr kumimoji="1" lang="ko-Kore-KR" altLang="en-US" sz="2400" dirty="0"/>
              <a:t>매크로를</a:t>
            </a:r>
            <a:r>
              <a:rPr kumimoji="1" lang="ko-KR" altLang="en-US" sz="2400" dirty="0"/>
              <a:t> 통해 생성 가능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타입 </a:t>
            </a:r>
            <a:r>
              <a:rPr kumimoji="1" lang="ko-KR" altLang="en-US" sz="2400" dirty="0" err="1"/>
              <a:t>미지정</a:t>
            </a:r>
            <a:r>
              <a:rPr kumimoji="1" lang="ko-KR" altLang="en-US" sz="2400" dirty="0"/>
              <a:t> 시 기본 타입은 </a:t>
            </a:r>
            <a:r>
              <a:rPr kumimoji="1" lang="en-US" altLang="ko-KR" sz="2400" dirty="0"/>
              <a:t>i32</a:t>
            </a:r>
            <a:endParaRPr kumimoji="1" lang="ko-Kore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9628A-CA77-E31C-2100-A3767DD3B135}"/>
              </a:ext>
            </a:extLst>
          </p:cNvPr>
          <p:cNvSpPr txBox="1"/>
          <p:nvPr/>
        </p:nvSpPr>
        <p:spPr>
          <a:xfrm>
            <a:off x="411161" y="4603416"/>
            <a:ext cx="490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Vec</a:t>
            </a:r>
            <a:r>
              <a:rPr lang="en-US" altLang="ko-KR" sz="2400" dirty="0"/>
              <a:t>::new </a:t>
            </a:r>
            <a:r>
              <a:rPr lang="ko-KR" altLang="en-US" sz="2400" dirty="0"/>
              <a:t>함수를 호출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&lt;&gt;</a:t>
            </a:r>
            <a:r>
              <a:rPr lang="ko-KR" altLang="en-US" sz="2400" dirty="0"/>
              <a:t> 안에 해당 타입 지정</a:t>
            </a:r>
          </a:p>
        </p:txBody>
      </p:sp>
    </p:spTree>
    <p:extLst>
      <p:ext uri="{BB962C8B-B14F-4D97-AF65-F5344CB8AC3E}">
        <p14:creationId xmlns:p14="http://schemas.microsoft.com/office/powerpoint/2010/main" val="342693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6310F-8DD2-7DA5-0AD7-4691E48F3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DEB29-5B93-3286-3996-349BA0EE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업데이트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3C319-DE50-0F8E-5191-F0627A2E0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벡터에 값을 추가하기 위해서는 가변으로 만들어줘야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mut </a:t>
            </a:r>
            <a:r>
              <a:rPr lang="ko-KR" altLang="en-US" dirty="0"/>
              <a:t>키워드를 사용하여 </a:t>
            </a:r>
            <a:r>
              <a:rPr lang="en-US" altLang="ko-KR" dirty="0"/>
              <a:t>							</a:t>
            </a:r>
          </a:p>
          <a:p>
            <a:pPr marL="0" indent="0">
              <a:buNone/>
            </a:pPr>
            <a:r>
              <a:rPr lang="ko-KR" altLang="en-US" dirty="0"/>
              <a:t>해당 변수를 가변으로 만듦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메서드를 사용하여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벡터에 값을 추가할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4316A1-60B8-F2A9-BE1C-DE3754A9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3" y="3152159"/>
            <a:ext cx="6434357" cy="25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1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252F6-C89F-D085-2AD2-649BB41F6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8600D-A266-1A53-2E86-BD0A162E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요소 읽기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A6719-6072-DCBF-A52A-B7D737A2D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벡터에 저장된 값을 참조하는 방법 </a:t>
            </a:r>
            <a:r>
              <a:rPr lang="en-US" altLang="ko-KR" dirty="0"/>
              <a:t>–</a:t>
            </a:r>
            <a:r>
              <a:rPr lang="ko-KR" altLang="en-US" dirty="0"/>
              <a:t> 인덱싱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get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2400" dirty="0"/>
              <a:t>&amp;</a:t>
            </a:r>
            <a:r>
              <a:rPr lang="ko-KR" altLang="en-US" sz="2400" dirty="0"/>
              <a:t>와 </a:t>
            </a:r>
            <a:r>
              <a:rPr lang="en-US" altLang="ko-KR" sz="2400" dirty="0"/>
              <a:t>[]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사용하면 인덱스 값에 위치한 요소의 참조를 </a:t>
            </a:r>
            <a:r>
              <a:rPr lang="ko-KR" altLang="en-US" sz="2400" dirty="0" err="1"/>
              <a:t>얻게됨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r>
              <a:rPr lang="en-US" altLang="ko-KR" sz="2400" dirty="0"/>
              <a:t>Get</a:t>
            </a:r>
            <a:r>
              <a:rPr lang="ko-KR" altLang="en-US" sz="2400" dirty="0"/>
              <a:t> 함수에 인덱스를 매개변수로 넘기면 </a:t>
            </a:r>
            <a:r>
              <a:rPr lang="en-US" altLang="ko-KR" sz="2400" dirty="0"/>
              <a:t>match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처리할 수 있는 </a:t>
            </a:r>
            <a:r>
              <a:rPr lang="en-US" altLang="ko-KR" sz="2400" dirty="0"/>
              <a:t>Option&lt;&amp;T&gt;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얻게 됨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546EF3-DEA5-A2EE-F6F8-E07DDBEE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49" y="3717192"/>
            <a:ext cx="9007901" cy="31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5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AFA7B-C058-4B59-6F80-587B2CE9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0AB60-CE42-09E5-6C04-E7F1BFCB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소유권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28691-48B2-19A3-A5F3-E00EE7868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소유권 및 대여 규칙 적용</a:t>
            </a:r>
            <a:endParaRPr lang="en-US" altLang="ko-KR" dirty="0"/>
          </a:p>
          <a:p>
            <a:pPr lvl="1"/>
            <a:r>
              <a:rPr lang="ko-KR" altLang="en-US" dirty="0"/>
              <a:t>유효한 참조자가 있다면 이 참조자와 벡터의 내용물로부터 얻은 다른 참조자들이 계속 유효하게 남아있도록 보장함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400" dirty="0"/>
              <a:t>벡터는 모든 요소가 서로 붙어서 메모리에 저장</a:t>
            </a:r>
            <a:endParaRPr lang="en-US" altLang="ko-KR" sz="2400" dirty="0"/>
          </a:p>
          <a:p>
            <a:pPr lvl="1"/>
            <a:r>
              <a:rPr lang="ko-KR" altLang="en-US" sz="2000" dirty="0"/>
              <a:t>벡터 메모리 위치에 새로운 요소를 추가할 공간이 없다면</a:t>
            </a:r>
            <a:r>
              <a:rPr lang="en-US" altLang="ko-KR" sz="2000" dirty="0"/>
              <a:t>,</a:t>
            </a:r>
            <a:r>
              <a:rPr lang="ko-KR" altLang="en-US" sz="2000" dirty="0"/>
              <a:t> 다른 곳에 메모리 할당</a:t>
            </a:r>
            <a:endParaRPr lang="en-US" altLang="ko-KR" sz="2000" dirty="0"/>
          </a:p>
          <a:p>
            <a:pPr lvl="1"/>
            <a:r>
              <a:rPr lang="ko-KR" altLang="en-US" sz="2000" dirty="0"/>
              <a:t>이후 기존 요소를 새로 할당한 공간에 복사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b="1" dirty="0"/>
              <a:t>기존 요소의 참조자가 해제된 메모리를 가리키게 되므로 불가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714351-6429-B9AC-1A66-6919D5B0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3" y="4877776"/>
            <a:ext cx="5486400" cy="1765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4F7362-AA06-47B2-5285-A362F2F9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63" y="5043215"/>
            <a:ext cx="6037491" cy="160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9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E89FF-5244-A372-5191-7B128AE89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6EFB4-5BC5-DA19-609D-52B53FAF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값 반복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E295B-2C2C-24B4-2A16-ED28B83E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벡터 내의 각 요소에 차례대로 접근</a:t>
            </a:r>
            <a:endParaRPr lang="en-US" altLang="ko-KR" dirty="0"/>
          </a:p>
          <a:p>
            <a:pPr lvl="1"/>
            <a:r>
              <a:rPr lang="ko-KR" altLang="en-US" dirty="0"/>
              <a:t>인덱스를 사용하여 하나씩 값에 접근하기보다는 모든 요소에 대한 반복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가변 참조자가 가리키는 값 수정</a:t>
            </a:r>
            <a:endParaRPr lang="en-US" altLang="ko-KR" dirty="0"/>
          </a:p>
          <a:p>
            <a:pPr lvl="1"/>
            <a:r>
              <a:rPr lang="en-US" altLang="ko-KR" dirty="0"/>
              <a:t>+=</a:t>
            </a:r>
            <a:r>
              <a:rPr lang="ko-KR" altLang="en-US" dirty="0"/>
              <a:t> 연산자 이전에 * </a:t>
            </a:r>
            <a:r>
              <a:rPr lang="ko-KR" altLang="en-US" dirty="0" err="1"/>
              <a:t>역참조</a:t>
            </a:r>
            <a:r>
              <a:rPr lang="ko-KR" altLang="en-US" dirty="0"/>
              <a:t> 연산자로 </a:t>
            </a:r>
            <a:r>
              <a:rPr lang="en-US" altLang="ko-KR" dirty="0" err="1"/>
              <a:t>i</a:t>
            </a:r>
            <a:r>
              <a:rPr lang="ko-KR" altLang="en-US" dirty="0"/>
              <a:t>의 값을 </a:t>
            </a:r>
            <a:r>
              <a:rPr lang="ko-KR" altLang="en-US" dirty="0" err="1"/>
              <a:t>얻어야함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D4611-B29A-29EF-9E71-615C0B8D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" y="2610028"/>
            <a:ext cx="5442201" cy="1637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921565-0CE8-659E-F01C-D16EFB2F2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79" y="2610028"/>
            <a:ext cx="5442201" cy="15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0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63DA6-7F0E-33D1-386E-88D59E1A9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9AB15-0191-8782-35BB-6DA37AC9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5070B-C30E-0A69-F90B-84C6A6014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타입은 언어의 핵심 기능에 구현된 것이 아니고 </a:t>
            </a:r>
            <a:r>
              <a:rPr lang="ko-KR" altLang="en-US" dirty="0" err="1"/>
              <a:t>러스트의</a:t>
            </a:r>
            <a:r>
              <a:rPr lang="ko-KR" altLang="en-US" dirty="0"/>
              <a:t> 표준 라이브러리를 통해 제공됨</a:t>
            </a:r>
            <a:endParaRPr lang="en-US" altLang="ko-KR" dirty="0"/>
          </a:p>
          <a:p>
            <a:pPr lvl="1"/>
            <a:r>
              <a:rPr lang="ko-KR" altLang="en-US" dirty="0"/>
              <a:t>커질 수 있고</a:t>
            </a:r>
            <a:r>
              <a:rPr lang="en-US" altLang="ko-KR" dirty="0"/>
              <a:t>,</a:t>
            </a:r>
            <a:r>
              <a:rPr lang="ko-KR" altLang="en-US" dirty="0"/>
              <a:t> 가변적이며</a:t>
            </a:r>
            <a:r>
              <a:rPr lang="en-US" altLang="ko-KR" dirty="0"/>
              <a:t>,</a:t>
            </a:r>
            <a:r>
              <a:rPr lang="ko-KR" altLang="en-US" dirty="0"/>
              <a:t> 소유권을 갖고 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UTF-8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인코딩된</a:t>
            </a:r>
            <a:r>
              <a:rPr lang="ko-KR" altLang="en-US" dirty="0"/>
              <a:t> 문자열</a:t>
            </a: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 생성</a:t>
            </a:r>
            <a:endParaRPr lang="en-US" altLang="ko-KR" dirty="0"/>
          </a:p>
          <a:p>
            <a:pPr lvl="1"/>
            <a:r>
              <a:rPr lang="en-US" altLang="ko-KR" dirty="0"/>
              <a:t>String::new </a:t>
            </a:r>
            <a:r>
              <a:rPr lang="ko-KR" altLang="en-US" dirty="0"/>
              <a:t>함수 통해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44CA2A-891B-6F50-506A-BF4EED6A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4222994"/>
            <a:ext cx="4267200" cy="46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E06096-1285-40A6-A2E9-A7052747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43375"/>
            <a:ext cx="5626100" cy="156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B2CAD0-0FC5-906C-928E-2165385D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4" y="5242047"/>
            <a:ext cx="5156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6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C5F17-56FB-B42E-E1C9-5CDA7C87A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977EA-CD71-48AD-CFA0-CA2B5D39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업데이트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03AD2-12E7-762D-0BE1-A2F38EA92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Push_str</a:t>
            </a:r>
            <a:r>
              <a:rPr lang="ko-KR" altLang="en-US" dirty="0"/>
              <a:t>과 </a:t>
            </a:r>
            <a:r>
              <a:rPr lang="en-US" altLang="ko-KR" dirty="0"/>
              <a:t>push</a:t>
            </a:r>
            <a:r>
              <a:rPr lang="ko-KR" altLang="en-US" dirty="0" err="1"/>
              <a:t>를</a:t>
            </a:r>
            <a:r>
              <a:rPr lang="ko-KR" altLang="en-US" dirty="0"/>
              <a:t>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Push_str</a:t>
            </a:r>
            <a:r>
              <a:rPr lang="ko-KR" altLang="en-US" dirty="0"/>
              <a:t> 메서드는 문자열 슬라이스를 매개변수로 갖음</a:t>
            </a:r>
            <a:endParaRPr lang="en-US" altLang="ko-KR" dirty="0"/>
          </a:p>
          <a:p>
            <a:pPr lvl="1"/>
            <a:r>
              <a:rPr lang="ko-KR" altLang="en-US" dirty="0"/>
              <a:t>이는 매개변수의 소유권을 가져올 필요가 없기 때문</a:t>
            </a:r>
            <a:endParaRPr lang="en-US" altLang="ko-KR" dirty="0"/>
          </a:p>
          <a:p>
            <a:pPr lvl="1"/>
            <a:r>
              <a:rPr lang="en-US" altLang="ko-KR" dirty="0" err="1"/>
              <a:t>Push_str</a:t>
            </a:r>
            <a:r>
              <a:rPr lang="ko-KR" altLang="en-US" dirty="0"/>
              <a:t> 함수가 </a:t>
            </a:r>
            <a:r>
              <a:rPr lang="en-US" altLang="ko-KR" dirty="0"/>
              <a:t>s2</a:t>
            </a:r>
            <a:r>
              <a:rPr lang="ko-KR" altLang="en-US" dirty="0"/>
              <a:t>의 소유권을 가져갔다면 마지막 줄에서 이 값을 출력할 수 없었을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메서드는 한 개의 글자를 매개변수로 받음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17E42-97B7-0F58-63EF-F1002C1E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22" y="3868737"/>
            <a:ext cx="4889500" cy="711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77B8F0-B935-622C-3417-0A02BD58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80" y="3704980"/>
            <a:ext cx="4940300" cy="108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ED7F20-8BB8-2DF3-9B8D-1DF91367F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872" y="5803219"/>
            <a:ext cx="4076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9937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819</Words>
  <Application>Microsoft Macintosh PowerPoint</Application>
  <PresentationFormat>와이드스크린</PresentationFormat>
  <Paragraphs>166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Open Sans</vt:lpstr>
      <vt:lpstr>CryptoCraft 테마</vt:lpstr>
      <vt:lpstr>제목 테마</vt:lpstr>
      <vt:lpstr>RUST 컬렉션</vt:lpstr>
      <vt:lpstr>컬렉션</vt:lpstr>
      <vt:lpstr>벡터</vt:lpstr>
      <vt:lpstr>벡터 업데이트</vt:lpstr>
      <vt:lpstr>벡터 요소 읽기</vt:lpstr>
      <vt:lpstr>벡터 소유권</vt:lpstr>
      <vt:lpstr>벡터 값 반복</vt:lpstr>
      <vt:lpstr>문자열</vt:lpstr>
      <vt:lpstr>문자열 업데이트</vt:lpstr>
      <vt:lpstr>문자열 업데이트</vt:lpstr>
      <vt:lpstr>문자열 업데이트</vt:lpstr>
      <vt:lpstr>문자열 업데이트</vt:lpstr>
      <vt:lpstr>해시맵</vt:lpstr>
      <vt:lpstr>해시맵</vt:lpstr>
      <vt:lpstr>해시맵과 소유권</vt:lpstr>
      <vt:lpstr>해시맵 업데이트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민호 송</cp:lastModifiedBy>
  <cp:revision>123</cp:revision>
  <dcterms:created xsi:type="dcterms:W3CDTF">2019-03-05T04:29:07Z</dcterms:created>
  <dcterms:modified xsi:type="dcterms:W3CDTF">2024-05-07T19:59:05Z</dcterms:modified>
</cp:coreProperties>
</file>