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305" r:id="rId5"/>
    <p:sldId id="307" r:id="rId6"/>
    <p:sldId id="308" r:id="rId7"/>
    <p:sldId id="309" r:id="rId8"/>
    <p:sldId id="310" r:id="rId9"/>
    <p:sldId id="311" r:id="rId10"/>
    <p:sldId id="313" r:id="rId11"/>
    <p:sldId id="312" r:id="rId12"/>
    <p:sldId id="30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472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pie/CryptoCraftLab-minpie_public" TargetMode="External"/><Relationship Id="rId2" Type="http://schemas.openxmlformats.org/officeDocument/2006/relationships/hyperlink" Target="https://youtu.be/iyx0EG_AMYA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ersonal.utdallas.edu/~mxk055100/courses/crypto09s_files/rabin-overview.pdf" TargetMode="External"/><Relationship Id="rId2" Type="http://schemas.openxmlformats.org/officeDocument/2006/relationships/hyperlink" Target="https://en.wikipedia.org/wiki/Rabin_cryptosyste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공개키 암호의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Part 2.Ep 5: Rabin </a:t>
            </a:r>
            <a:r>
              <a:rPr lang="ko-KR" altLang="en-US" dirty="0"/>
              <a:t>구현</a:t>
            </a:r>
            <a:br>
              <a:rPr lang="en-US" altLang="ko-KR" dirty="0"/>
            </a:br>
            <a:r>
              <a:rPr lang="en-US" altLang="ko-KR" dirty="0"/>
              <a:t>YouTube: </a:t>
            </a:r>
            <a:r>
              <a:rPr lang="en-US" altLang="ko-KR" dirty="0">
                <a:hlinkClick r:id="rId2"/>
              </a:rPr>
              <a:t>https://youtu.be/iyx0EG_AMYA</a:t>
            </a:r>
            <a:br>
              <a:rPr lang="en-US" altLang="ko-KR" dirty="0"/>
            </a:br>
            <a:r>
              <a:rPr lang="en-US" altLang="ko-KR" dirty="0"/>
              <a:t>Git: </a:t>
            </a:r>
            <a:r>
              <a:rPr lang="en-US" altLang="ko-KR" dirty="0">
                <a:hlinkClick r:id="rId3"/>
              </a:rPr>
              <a:t>https://github.com/minpie/CryptoCraftLab-minpie_public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AC1A-164D-AA9A-0DC6-F61C84C4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Rabin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ko-KR" altLang="en-US" dirty="0"/>
              <a:t>참고문헌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5D2426-9873-6463-4EB0-A4FC856FFA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https://en.wikipedia.org/wiki/Rabin_cryptosystem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https://personal.utdallas.edu/~mxk055100/courses/crypto09s_files/rabin-overview.pdf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00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51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발표 계획 목록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Rabin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 계획</a:t>
            </a:r>
            <a:r>
              <a:rPr lang="en-US" altLang="ko-KR" dirty="0"/>
              <a:t>: 24.07.19ver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Part 1. </a:t>
            </a:r>
            <a:r>
              <a:rPr lang="ko-KR" altLang="en-US" dirty="0" err="1"/>
              <a:t>대칭키</a:t>
            </a:r>
            <a:r>
              <a:rPr lang="ko-KR" altLang="en-US" dirty="0"/>
              <a:t> 암호 단일블록 </a:t>
            </a:r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Ep1. AES</a:t>
            </a:r>
          </a:p>
          <a:p>
            <a:pPr lvl="2"/>
            <a:r>
              <a:rPr lang="en-US" altLang="ko-KR" dirty="0"/>
              <a:t>Ep2. DES</a:t>
            </a:r>
          </a:p>
          <a:p>
            <a:pPr lvl="1"/>
            <a:r>
              <a:rPr lang="en-US" altLang="ko-KR" dirty="0"/>
              <a:t>Part 2. 64</a:t>
            </a:r>
            <a:r>
              <a:rPr lang="ko-KR" altLang="en-US" dirty="0"/>
              <a:t>비트 이상 키 길이의 공개키 암호 </a:t>
            </a:r>
            <a:r>
              <a:rPr lang="en-US" altLang="ko-KR" dirty="0"/>
              <a:t>C</a:t>
            </a:r>
            <a:r>
              <a:rPr lang="ko-KR" altLang="en-US" dirty="0"/>
              <a:t>언어 구현</a:t>
            </a:r>
            <a:endParaRPr lang="en-US" altLang="ko-KR" dirty="0"/>
          </a:p>
          <a:p>
            <a:pPr lvl="2"/>
            <a:r>
              <a:rPr lang="en-US" altLang="ko-KR" dirty="0"/>
              <a:t>Ep3. GMP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2"/>
            <a:r>
              <a:rPr lang="en-US" altLang="ko-KR" dirty="0"/>
              <a:t>Ep4. RSA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Ep5. Rabin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Ep6. </a:t>
            </a:r>
            <a:r>
              <a:rPr lang="en-US" altLang="ko-KR" dirty="0" err="1"/>
              <a:t>Elgamal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Ep7. ECDSA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AES-</a:t>
            </a:r>
            <a:r>
              <a:rPr lang="ko-KR" altLang="en-US" dirty="0"/>
              <a:t>운영모드 </a:t>
            </a:r>
            <a:r>
              <a:rPr lang="en-US" altLang="ko-KR" dirty="0"/>
              <a:t>with </a:t>
            </a:r>
            <a:r>
              <a:rPr lang="ko-KR" altLang="en-US" dirty="0"/>
              <a:t>병렬컴퓨팅</a:t>
            </a:r>
            <a:endParaRPr lang="en-US" altLang="ko-KR" dirty="0"/>
          </a:p>
          <a:p>
            <a:pPr lvl="2"/>
            <a:r>
              <a:rPr lang="en-US" altLang="ko-KR" dirty="0"/>
              <a:t>Ep8. </a:t>
            </a:r>
            <a:r>
              <a:rPr lang="en-US" altLang="ko-KR" dirty="0" err="1"/>
              <a:t>OpenMPI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2"/>
            <a:r>
              <a:rPr lang="en-US" altLang="ko-KR" dirty="0"/>
              <a:t>Ep9. </a:t>
            </a:r>
            <a:r>
              <a:rPr lang="en-US" altLang="ko-KR" dirty="0" err="1"/>
              <a:t>OpenMPI</a:t>
            </a:r>
            <a:r>
              <a:rPr lang="en-US" altLang="ko-KR" dirty="0"/>
              <a:t>-AES</a:t>
            </a:r>
          </a:p>
          <a:p>
            <a:pPr lvl="2"/>
            <a:r>
              <a:rPr lang="en-US" altLang="ko-KR" dirty="0"/>
              <a:t>Ep10. CUDA C</a:t>
            </a:r>
          </a:p>
          <a:p>
            <a:pPr lvl="2"/>
            <a:r>
              <a:rPr lang="en-US" altLang="ko-KR" dirty="0"/>
              <a:t>Ep11. CUDA-AES</a:t>
            </a:r>
          </a:p>
          <a:p>
            <a:pPr lvl="1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22B986E-69BA-D195-7935-326DD9FA1837}"/>
              </a:ext>
            </a:extLst>
          </p:cNvPr>
          <p:cNvGrpSpPr/>
          <p:nvPr/>
        </p:nvGrpSpPr>
        <p:grpSpPr>
          <a:xfrm>
            <a:off x="0" y="3267648"/>
            <a:ext cx="1340667" cy="409793"/>
            <a:chOff x="11020" y="1840502"/>
            <a:chExt cx="1340667" cy="409793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AC452439-53D3-7829-9987-9E4AA8494327}"/>
                </a:ext>
              </a:extLst>
            </p:cNvPr>
            <p:cNvSpPr/>
            <p:nvPr/>
          </p:nvSpPr>
          <p:spPr>
            <a:xfrm>
              <a:off x="776921" y="1840502"/>
              <a:ext cx="574766" cy="40979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493635-3CD0-E6DD-9B19-6DF48D27093B}"/>
                </a:ext>
              </a:extLst>
            </p:cNvPr>
            <p:cNvSpPr txBox="1"/>
            <p:nvPr/>
          </p:nvSpPr>
          <p:spPr>
            <a:xfrm>
              <a:off x="11020" y="1840502"/>
              <a:ext cx="800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Today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820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AC1A-164D-AA9A-0DC6-F61C84C4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Rabin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-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36847-8389-1FAB-0AC7-7E29869F0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40435" y="1152525"/>
            <a:ext cx="5040404" cy="5057775"/>
          </a:xfrm>
        </p:spPr>
        <p:txBody>
          <a:bodyPr/>
          <a:lstStyle/>
          <a:p>
            <a:r>
              <a:rPr lang="ko-KR" altLang="en-US" dirty="0"/>
              <a:t>기본적인 수준으로</a:t>
            </a:r>
            <a:r>
              <a:rPr lang="en-US" altLang="ko-KR" dirty="0"/>
              <a:t> Rabin </a:t>
            </a:r>
            <a:r>
              <a:rPr lang="ko-KR" altLang="en-US" dirty="0"/>
              <a:t>암호를 </a:t>
            </a:r>
            <a:br>
              <a:rPr lang="en-US" altLang="ko-KR" dirty="0"/>
            </a:br>
            <a:r>
              <a:rPr lang="ko-KR" altLang="en-US" dirty="0"/>
              <a:t>구현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기반문제</a:t>
            </a:r>
            <a:r>
              <a:rPr lang="en-US" altLang="ko-KR" dirty="0"/>
              <a:t>: </a:t>
            </a:r>
            <a:r>
              <a:rPr lang="ko-KR" altLang="en-US" dirty="0"/>
              <a:t>인수분해 문제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8F7B13-59D2-D34B-BBA1-6070BBEC0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1" y="1148578"/>
            <a:ext cx="6256088" cy="16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6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AC1A-164D-AA9A-0DC6-F61C84C4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Rabin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ko-KR" altLang="en-US" dirty="0"/>
              <a:t>전체 흐름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36847-8389-1FAB-0AC7-7E29869F0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40435" y="1152525"/>
            <a:ext cx="5040404" cy="5057775"/>
          </a:xfrm>
        </p:spPr>
        <p:txBody>
          <a:bodyPr/>
          <a:lstStyle/>
          <a:p>
            <a:r>
              <a:rPr lang="ko-KR" altLang="en-US" dirty="0"/>
              <a:t>암호화</a:t>
            </a:r>
            <a:r>
              <a:rPr lang="en-US" altLang="ko-KR" dirty="0"/>
              <a:t>-</a:t>
            </a:r>
            <a:r>
              <a:rPr lang="ko-KR" altLang="en-US" dirty="0"/>
              <a:t>복호화 과정을 위한  </a:t>
            </a:r>
            <a:r>
              <a:rPr lang="en-US" altLang="ko-KR" dirty="0"/>
              <a:t>main()</a:t>
            </a:r>
            <a:r>
              <a:rPr lang="ko-KR" altLang="en-US" dirty="0"/>
              <a:t> 코드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CF4A70-A6ED-8304-C135-C1F9AAA7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1" y="1060740"/>
            <a:ext cx="5325218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5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AC1A-164D-AA9A-0DC6-F61C84C4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Rabin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Encrypt()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36847-8389-1FAB-0AC7-7E29869F0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40435" y="1152525"/>
            <a:ext cx="5040404" cy="5057775"/>
          </a:xfrm>
        </p:spPr>
        <p:txBody>
          <a:bodyPr/>
          <a:lstStyle/>
          <a:p>
            <a:r>
              <a:rPr lang="ko-KR" altLang="en-US" dirty="0"/>
              <a:t>암호화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A68D1D-5B40-3DA0-6F2F-097A21F18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1" y="1159056"/>
            <a:ext cx="5869654" cy="11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0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AC1A-164D-AA9A-0DC6-F61C84C4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Rabin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Decrypt()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36847-8389-1FAB-0AC7-7E29869F0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32891" y="1152525"/>
            <a:ext cx="4247947" cy="5057775"/>
          </a:xfrm>
        </p:spPr>
        <p:txBody>
          <a:bodyPr/>
          <a:lstStyle/>
          <a:p>
            <a:r>
              <a:rPr lang="ko-KR" altLang="en-US" dirty="0"/>
              <a:t>복호화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r>
              <a:rPr lang="en-US" altLang="ko-KR" dirty="0"/>
              <a:t>CRT</a:t>
            </a:r>
            <a:r>
              <a:rPr lang="ko-KR" altLang="en-US" dirty="0"/>
              <a:t>를 이용해 계산</a:t>
            </a:r>
            <a:endParaRPr lang="en-US" altLang="ko-KR" dirty="0"/>
          </a:p>
          <a:p>
            <a:r>
              <a:rPr lang="ko-KR" altLang="en-US" dirty="0"/>
              <a:t>해</a:t>
            </a:r>
            <a:r>
              <a:rPr lang="en-US" altLang="ko-KR" dirty="0"/>
              <a:t>(</a:t>
            </a:r>
            <a:r>
              <a:rPr lang="ko-KR" altLang="en-US" dirty="0" err="1"/>
              <a:t>평문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4</a:t>
            </a:r>
            <a:r>
              <a:rPr lang="ko-KR" altLang="en-US" dirty="0"/>
              <a:t>개가 생성됨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077440-221B-C083-F3CE-1A0FC7E3F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1" y="1067877"/>
            <a:ext cx="7121731" cy="55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0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AC1A-164D-AA9A-0DC6-F61C84C4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Rabin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CRT </a:t>
            </a:r>
            <a:r>
              <a:rPr lang="ko-KR" altLang="en-US" dirty="0"/>
              <a:t>계산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36847-8389-1FAB-0AC7-7E29869F0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32891" y="1152525"/>
            <a:ext cx="4247947" cy="5057775"/>
          </a:xfrm>
        </p:spPr>
        <p:txBody>
          <a:bodyPr/>
          <a:lstStyle/>
          <a:p>
            <a:r>
              <a:rPr lang="en-US" altLang="ko-KR" dirty="0"/>
              <a:t>CRT</a:t>
            </a:r>
            <a:r>
              <a:rPr lang="ko-KR" altLang="en-US" dirty="0"/>
              <a:t>를 푸는 함수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54C6C8-6A96-F4D7-5690-2C3AD634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3" y="1122418"/>
            <a:ext cx="7125906" cy="47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6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AC1A-164D-AA9A-0DC6-F61C84C4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Rabin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ko-KR" altLang="en-US" dirty="0"/>
              <a:t>실행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36847-8389-1FAB-0AC7-7E29869F0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32891" y="1152525"/>
            <a:ext cx="4247947" cy="5057775"/>
          </a:xfrm>
        </p:spPr>
        <p:txBody>
          <a:bodyPr/>
          <a:lstStyle/>
          <a:p>
            <a:r>
              <a:rPr lang="ko-KR" altLang="en-US" dirty="0"/>
              <a:t>암호문은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 err="1"/>
              <a:t>평문은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36E043-6B2D-F80E-7A9B-D5250C394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6956289" cy="166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4657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242</Words>
  <Application>Microsoft Office PowerPoint</Application>
  <PresentationFormat>와이드스크린</PresentationFormat>
  <Paragraphs>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CryptoCraft 테마</vt:lpstr>
      <vt:lpstr>제목 테마</vt:lpstr>
      <vt:lpstr>공개키 암호의 구현</vt:lpstr>
      <vt:lpstr>PowerPoint 프레젠테이션</vt:lpstr>
      <vt:lpstr>발표 계획: 24.07.19ver</vt:lpstr>
      <vt:lpstr>Rabin C언어 구현 - 개요</vt:lpstr>
      <vt:lpstr>Rabin C언어 구현 – 전체 흐름</vt:lpstr>
      <vt:lpstr>Rabin C언어 구현 – Encrypt()</vt:lpstr>
      <vt:lpstr>Rabin C언어 구현 – Decrypt()</vt:lpstr>
      <vt:lpstr>Rabin C언어 구현 – CRT 계산</vt:lpstr>
      <vt:lpstr>Rabin C언어 구현 – 실행 결과</vt:lpstr>
      <vt:lpstr>Rabin C언어 구현 – 참고문헌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차상민</cp:lastModifiedBy>
  <cp:revision>474</cp:revision>
  <dcterms:created xsi:type="dcterms:W3CDTF">2019-03-05T04:29:07Z</dcterms:created>
  <dcterms:modified xsi:type="dcterms:W3CDTF">2024-10-13T08:08:17Z</dcterms:modified>
</cp:coreProperties>
</file>