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71" r:id="rId4"/>
    <p:sldId id="372" r:id="rId5"/>
    <p:sldId id="377" r:id="rId6"/>
    <p:sldId id="374" r:id="rId7"/>
    <p:sldId id="375" r:id="rId8"/>
    <p:sldId id="378" r:id="rId9"/>
    <p:sldId id="340" r:id="rId10"/>
    <p:sldId id="364" r:id="rId11"/>
    <p:sldId id="366" r:id="rId12"/>
    <p:sldId id="376" r:id="rId13"/>
    <p:sldId id="362" r:id="rId14"/>
    <p:sldId id="379" r:id="rId15"/>
    <p:sldId id="370" r:id="rId16"/>
    <p:sldId id="357" r:id="rId17"/>
    <p:sldId id="352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9"/>
    <a:srgbClr val="FF9933"/>
    <a:srgbClr val="FFFFCC"/>
    <a:srgbClr val="FEFDFD"/>
    <a:srgbClr val="3A4632"/>
    <a:srgbClr val="F34949"/>
    <a:srgbClr val="F9A9A9"/>
    <a:srgbClr val="FF5050"/>
    <a:srgbClr val="FE444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1" autoAdjust="0"/>
    <p:restoredTop sz="93600" autoAdjust="0"/>
  </p:normalViewPr>
  <p:slideViewPr>
    <p:cSldViewPr showGuides="1">
      <p:cViewPr varScale="1">
        <p:scale>
          <a:sx n="115" d="100"/>
          <a:sy n="115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아두이노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96-4ED7-9CB0-F3CFEC244C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96-4ED7-9CB0-F3CFEC244CFC}"/>
              </c:ext>
            </c:extLst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96-4ED7-9CB0-F3CFEC244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개발 완성</c:v>
                </c:pt>
                <c:pt idx="1">
                  <c:v>개발 예정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6-4ED7-9CB0-F3CFEC244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APP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D/B</a:t>
            </a:r>
            <a:endParaRPr lang="ko-KR" altLang="en-US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아두이노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81-45A1-A764-5D597EA811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81-45A1-A764-5D597EA811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81-45A1-A764-5D597EA811A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81-45A1-A764-5D597EA811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개발 완료</c:v>
                </c:pt>
                <c:pt idx="1">
                  <c:v>개발 예정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81-45A1-A764-5D597EA81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아두이노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3-4BF2-9C38-8B179830A7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3-4BF2-9C38-8B179830A731}"/>
              </c:ext>
            </c:extLst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13-4BF2-9C38-8B179830A731}"/>
                </c:ext>
              </c:extLst>
            </c:dLbl>
            <c:dLbl>
              <c:idx val="1"/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13-4BF2-9C38-8B179830A7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개발 완성</c:v>
                </c:pt>
                <c:pt idx="1">
                  <c:v>개발 예정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13-4BF2-9C38-8B179830A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0AE7A-A6EC-4341-998F-5EC610017EC7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DFB84-8E21-4B4A-8EDE-8BB8E4E95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8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56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3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0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9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7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3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7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DFB84-8E21-4B4A-8EDE-8BB8E4E951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5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1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5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2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7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38C4-6CA7-4646-8E7C-C200AB2241DB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7CBD-4D76-440F-8958-C01F04313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관련 이미지">
            <a:extLst>
              <a:ext uri="{FF2B5EF4-FFF2-40B4-BE49-F238E27FC236}">
                <a16:creationId xmlns:a16="http://schemas.microsoft.com/office/drawing/2014/main" id="{2B53997E-629F-4A20-AA07-CE7FBDCC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77" y="0"/>
            <a:ext cx="103165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1691678" y="0"/>
            <a:ext cx="57542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39752" y="1196752"/>
            <a:ext cx="4737528" cy="5436026"/>
            <a:chOff x="2720374" y="2420888"/>
            <a:chExt cx="4737528" cy="54360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3633FA-DEE3-4D21-BFD4-3218412A992B}"/>
                </a:ext>
              </a:extLst>
            </p:cNvPr>
            <p:cNvSpPr txBox="1"/>
            <p:nvPr/>
          </p:nvSpPr>
          <p:spPr>
            <a:xfrm>
              <a:off x="2720374" y="2420888"/>
              <a:ext cx="14766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Bit Box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720374" y="2970216"/>
              <a:ext cx="18261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비트 주세요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0414" y="5733256"/>
              <a:ext cx="437748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한성대학교</a:t>
              </a:r>
              <a:endParaRPr lang="en-US" altLang="ko-KR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r"/>
              <a:r>
                <a: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정보시스템공학과</a:t>
              </a:r>
              <a:endParaRPr lang="en-US" altLang="ko-KR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r"/>
              <a:endParaRPr lang="en-US" altLang="ko-KR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r"/>
              <a:r>
                <a:rPr lang="ko-KR" altLang="en-US" sz="24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김동진</a:t>
              </a:r>
              <a:endParaRPr lang="en-US" altLang="ko-KR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r"/>
              <a:r>
                <a:rPr lang="ko-KR" altLang="en-US" sz="2400" dirty="0" err="1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최찬호</a:t>
              </a:r>
              <a:endParaRPr lang="en-US" altLang="ko-KR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r"/>
              <a:r>
                <a:rPr lang="ko-KR" altLang="en-US" sz="24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고민수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0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 ê¸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6281" r="15383" b="14758"/>
          <a:stretch/>
        </p:blipFill>
        <p:spPr bwMode="auto">
          <a:xfrm>
            <a:off x="539551" y="-531441"/>
            <a:ext cx="7920880" cy="792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679698284"/>
              </p:ext>
            </p:extLst>
          </p:nvPr>
        </p:nvGraphicFramePr>
        <p:xfrm>
          <a:off x="972062" y="1826822"/>
          <a:ext cx="2699793" cy="334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2653750504"/>
              </p:ext>
            </p:extLst>
          </p:nvPr>
        </p:nvGraphicFramePr>
        <p:xfrm>
          <a:off x="3150095" y="1826822"/>
          <a:ext cx="2699793" cy="334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926519432"/>
              </p:ext>
            </p:extLst>
          </p:nvPr>
        </p:nvGraphicFramePr>
        <p:xfrm>
          <a:off x="6300190" y="1826822"/>
          <a:ext cx="2699793" cy="334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4644008" y="-1"/>
            <a:ext cx="4509998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F9309-7D14-47E5-BE84-6CE865C6E876}"/>
              </a:ext>
            </a:extLst>
          </p:cNvPr>
          <p:cNvSpPr txBox="1"/>
          <p:nvPr/>
        </p:nvSpPr>
        <p:spPr>
          <a:xfrm>
            <a:off x="5246902" y="2177697"/>
            <a:ext cx="3390908" cy="29488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NFC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인식 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UID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식별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광 </a:t>
            </a: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센서 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&amp;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진동 센서 동전 인식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블루투스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모듈 태블릿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PC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연동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태블릿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PC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WIFI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통신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개인별 내역 </a:t>
            </a: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D/B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전송</a:t>
            </a:r>
            <a:endParaRPr lang="ko-KR" altLang="en-US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0F9309-7D14-47E5-BE84-6CE865C6E876}"/>
              </a:ext>
            </a:extLst>
          </p:cNvPr>
          <p:cNvSpPr txBox="1"/>
          <p:nvPr/>
        </p:nvSpPr>
        <p:spPr>
          <a:xfrm>
            <a:off x="6334423" y="1295383"/>
            <a:ext cx="12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개발 완료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7902" y="182682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5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9" grpId="0" animBg="1"/>
      <p:bldP spid="2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 ê¸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6281" r="15383" b="14758"/>
          <a:stretch/>
        </p:blipFill>
        <p:spPr bwMode="auto">
          <a:xfrm>
            <a:off x="539552" y="-531440"/>
            <a:ext cx="7920880" cy="792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642077595"/>
              </p:ext>
            </p:extLst>
          </p:nvPr>
        </p:nvGraphicFramePr>
        <p:xfrm>
          <a:off x="971600" y="1808820"/>
          <a:ext cx="2699793" cy="334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"/>
          <p:cNvSpPr txBox="1"/>
          <p:nvPr/>
        </p:nvSpPr>
        <p:spPr>
          <a:xfrm>
            <a:off x="2069467" y="1808820"/>
            <a:ext cx="64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APP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4644006" y="0"/>
            <a:ext cx="4499993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F9309-7D14-47E5-BE84-6CE865C6E876}"/>
              </a:ext>
            </a:extLst>
          </p:cNvPr>
          <p:cNvSpPr txBox="1"/>
          <p:nvPr/>
        </p:nvSpPr>
        <p:spPr>
          <a:xfrm>
            <a:off x="5228863" y="2159232"/>
            <a:ext cx="3384377" cy="35951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D/B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연동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회원가입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상세 내역 확인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일별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기간별 및 그래프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적립금 사용 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컨텐츠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기부금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기부 금액에 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00%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point</a:t>
            </a:r>
            <a:r>
              <a:rPr lang="ko-KR" altLang="en-US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적립</a:t>
            </a:r>
            <a:endParaRPr lang="en-US" altLang="ko-KR" sz="14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F9309-7D14-47E5-BE84-6CE865C6E876}"/>
              </a:ext>
            </a:extLst>
          </p:cNvPr>
          <p:cNvSpPr txBox="1"/>
          <p:nvPr/>
        </p:nvSpPr>
        <p:spPr>
          <a:xfrm>
            <a:off x="6334423" y="1295383"/>
            <a:ext cx="12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개발 완료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9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/>
      <p:bldP spid="17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 ê¸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6281" r="15383" b="14758"/>
          <a:stretch/>
        </p:blipFill>
        <p:spPr bwMode="auto">
          <a:xfrm>
            <a:off x="539552" y="-531440"/>
            <a:ext cx="7920880" cy="792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454659368"/>
              </p:ext>
            </p:extLst>
          </p:nvPr>
        </p:nvGraphicFramePr>
        <p:xfrm>
          <a:off x="899592" y="1913952"/>
          <a:ext cx="2880320" cy="309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4644008" y="0"/>
            <a:ext cx="4499992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F9309-7D14-47E5-BE84-6CE865C6E876}"/>
              </a:ext>
            </a:extLst>
          </p:cNvPr>
          <p:cNvSpPr txBox="1"/>
          <p:nvPr/>
        </p:nvSpPr>
        <p:spPr>
          <a:xfrm>
            <a:off x="5220072" y="2204864"/>
            <a:ext cx="3384376" cy="29488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D/B </a:t>
            </a: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연동</a:t>
            </a: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회원가입</a:t>
            </a: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상세 내역 확인</a:t>
            </a: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월별</a:t>
            </a: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일별</a:t>
            </a: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기간별 및 그래프</a:t>
            </a: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적립금 사용 컨텐츠</a:t>
            </a:r>
            <a:r>
              <a:rPr lang="en-US" altLang="ko-KR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기부금</a:t>
            </a:r>
            <a:r>
              <a:rPr lang="en-US" altLang="ko-KR" sz="14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870989" y="185704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웹페이지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F9309-7D14-47E5-BE84-6CE865C6E876}"/>
              </a:ext>
            </a:extLst>
          </p:cNvPr>
          <p:cNvSpPr txBox="1"/>
          <p:nvPr/>
        </p:nvSpPr>
        <p:spPr>
          <a:xfrm>
            <a:off x="6334423" y="1295383"/>
            <a:ext cx="1210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개발 완료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3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7" grpId="0" animBg="1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ê°ìíí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8632" y="0"/>
            <a:ext cx="12172438" cy="68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22886" y="-6654"/>
            <a:ext cx="914400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2411760" y="332656"/>
            <a:ext cx="4803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NFC </a:t>
            </a:r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센서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(tn532)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395536" y="334996"/>
            <a:ext cx="16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endParaRPr lang="en-US" altLang="ko-KR" sz="28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2411760" y="925615"/>
            <a:ext cx="3578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광 센서</a:t>
            </a:r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(tcrt5000)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2411760" y="1524981"/>
            <a:ext cx="2786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블루투스 센서</a:t>
            </a:r>
            <a:endParaRPr lang="en-US" altLang="ko-KR" sz="28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8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ê°ìíí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8632" y="0"/>
            <a:ext cx="12172438" cy="68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22886" y="-6654"/>
            <a:ext cx="914400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6082013" y="0"/>
            <a:ext cx="306198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-1" y="0"/>
            <a:ext cx="3054892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8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ê°ìíí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8632" y="0"/>
            <a:ext cx="12172438" cy="68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22886" y="-6654"/>
            <a:ext cx="914400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22886" y="5755970"/>
            <a:ext cx="9121113" cy="110202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-2" y="0"/>
            <a:ext cx="9166887" cy="1088721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4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0"/>
            <a:ext cx="122085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269228" y="393225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0139" y="1713501"/>
            <a:ext cx="7990495" cy="909201"/>
            <a:chOff x="210139" y="1713501"/>
            <a:chExt cx="7990495" cy="9092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2F153A-1AAF-4AEA-833E-045FAA1F5AC2}"/>
                </a:ext>
              </a:extLst>
            </p:cNvPr>
            <p:cNvSpPr/>
            <p:nvPr/>
          </p:nvSpPr>
          <p:spPr>
            <a:xfrm>
              <a:off x="1012436" y="1970865"/>
              <a:ext cx="6815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>
                  <a:latin typeface="바탕" panose="02030600000101010101" pitchFamily="18" charset="-127"/>
                  <a:ea typeface="바탕" panose="02030600000101010101" pitchFamily="18" charset="-127"/>
                </a:rPr>
                <a:t>H/W </a:t>
              </a:r>
              <a:endParaRPr lang="ko-KR" altLang="en-US" sz="1600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088F6D47-CD45-4593-B55F-F2FB49A26737}"/>
                </a:ext>
              </a:extLst>
            </p:cNvPr>
            <p:cNvSpPr/>
            <p:nvPr/>
          </p:nvSpPr>
          <p:spPr>
            <a:xfrm>
              <a:off x="210139" y="1917572"/>
              <a:ext cx="681597" cy="46850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1F34048-E549-4191-8DFC-DE971875623F}"/>
                </a:ext>
              </a:extLst>
            </p:cNvPr>
            <p:cNvSpPr/>
            <p:nvPr/>
          </p:nvSpPr>
          <p:spPr>
            <a:xfrm>
              <a:off x="2404638" y="1713501"/>
              <a:ext cx="5795996" cy="90920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3D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프린팅 출력 및 보정</a:t>
              </a:r>
              <a:endPara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7472" y="3004594"/>
            <a:ext cx="7995613" cy="909202"/>
            <a:chOff x="205021" y="2852936"/>
            <a:chExt cx="7995613" cy="9092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E6CA7C-D6A1-4DE1-99A3-508C1B25A47F}"/>
                </a:ext>
              </a:extLst>
            </p:cNvPr>
            <p:cNvSpPr/>
            <p:nvPr/>
          </p:nvSpPr>
          <p:spPr>
            <a:xfrm>
              <a:off x="1012436" y="3111918"/>
              <a:ext cx="11528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APP </a:t>
              </a:r>
              <a:r>
                <a: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기능 </a:t>
              </a:r>
              <a:endParaRPr lang="ko-KR" altLang="en-US" sz="16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C0754FE-A9A8-47C6-B4E7-5BD19981C65D}"/>
                </a:ext>
              </a:extLst>
            </p:cNvPr>
            <p:cNvSpPr/>
            <p:nvPr/>
          </p:nvSpPr>
          <p:spPr>
            <a:xfrm>
              <a:off x="2404638" y="2852936"/>
              <a:ext cx="5795996" cy="90920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적립금 상세 내역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월별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일별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,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기간 선택 등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)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인터페이스 제작</a:t>
              </a:r>
              <a:endPara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APP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UI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보정</a:t>
              </a:r>
              <a:endParaRPr lang="en-US" altLang="ko-KR" sz="1200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14B1C436-EB67-4180-8C7B-765F0D96B205}"/>
                </a:ext>
              </a:extLst>
            </p:cNvPr>
            <p:cNvSpPr/>
            <p:nvPr/>
          </p:nvSpPr>
          <p:spPr>
            <a:xfrm>
              <a:off x="205021" y="3077720"/>
              <a:ext cx="681597" cy="468506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35405" y="4275812"/>
            <a:ext cx="7965229" cy="909202"/>
            <a:chOff x="235405" y="3960091"/>
            <a:chExt cx="7965229" cy="9092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6704D6-3E13-4C31-88CE-7B207C1A7C79}"/>
                </a:ext>
              </a:extLst>
            </p:cNvPr>
            <p:cNvSpPr/>
            <p:nvPr/>
          </p:nvSpPr>
          <p:spPr>
            <a:xfrm>
              <a:off x="1012436" y="4267009"/>
              <a:ext cx="11432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바탕" panose="02030600000101010101" pitchFamily="18" charset="-127"/>
                  <a:ea typeface="바탕" panose="02030600000101010101" pitchFamily="18" charset="-127"/>
                </a:rPr>
                <a:t>관리자 웹 </a:t>
              </a:r>
              <a:endParaRPr lang="ko-KR" altLang="en-US" sz="16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81529E1-29ED-499A-81F3-F989AE32A43F}"/>
                </a:ext>
              </a:extLst>
            </p:cNvPr>
            <p:cNvSpPr/>
            <p:nvPr/>
          </p:nvSpPr>
          <p:spPr>
            <a:xfrm>
              <a:off x="2404638" y="3960091"/>
              <a:ext cx="5795996" cy="9092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적립금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사용 컨텐츠 개발</a:t>
              </a:r>
              <a:endParaRPr lang="en-US" altLang="ko-KR" sz="1200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웹 안정성 유지 보수</a:t>
              </a:r>
              <a:endParaRPr lang="en-US" altLang="ko-KR" sz="1200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A348CC0C-85A9-4ED4-82FA-5EED52AA208E}"/>
                </a:ext>
              </a:extLst>
            </p:cNvPr>
            <p:cNvSpPr/>
            <p:nvPr/>
          </p:nvSpPr>
          <p:spPr>
            <a:xfrm>
              <a:off x="235405" y="4237868"/>
              <a:ext cx="681597" cy="468506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1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 ê¸íµ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1424" cy="61566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6300192" y="3028890"/>
            <a:ext cx="1975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바탕" panose="02030600000101010101" pitchFamily="18" charset="-127"/>
                <a:ea typeface="바탕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7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관련 이미지">
            <a:extLst>
              <a:ext uri="{FF2B5EF4-FFF2-40B4-BE49-F238E27FC236}">
                <a16:creationId xmlns:a16="http://schemas.microsoft.com/office/drawing/2014/main" id="{0DFC5C4C-90FD-41ED-85D1-FCFFED861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277" y="0"/>
            <a:ext cx="103165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493831-5C81-45A9-896A-9D178B328818}"/>
              </a:ext>
            </a:extLst>
          </p:cNvPr>
          <p:cNvSpPr/>
          <p:nvPr/>
        </p:nvSpPr>
        <p:spPr>
          <a:xfrm>
            <a:off x="1691678" y="0"/>
            <a:ext cx="5754216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915816" y="1335408"/>
            <a:ext cx="2088233" cy="1336506"/>
          </a:xfrm>
          <a:custGeom>
            <a:avLst/>
            <a:gdLst>
              <a:gd name="connsiteX0" fmla="*/ 0 w 4726745"/>
              <a:gd name="connsiteY0" fmla="*/ 1463040 h 1463040"/>
              <a:gd name="connsiteX1" fmla="*/ 1294228 w 4726745"/>
              <a:gd name="connsiteY1" fmla="*/ 0 h 1463040"/>
              <a:gd name="connsiteX2" fmla="*/ 4726745 w 4726745"/>
              <a:gd name="connsiteY2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6745" h="1463040">
                <a:moveTo>
                  <a:pt x="0" y="1463040"/>
                </a:moveTo>
                <a:lnTo>
                  <a:pt x="1294228" y="0"/>
                </a:lnTo>
                <a:lnTo>
                  <a:pt x="4726745" y="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5270711" y="5301208"/>
            <a:ext cx="1771235" cy="0"/>
          </a:xfrm>
          <a:prstGeom prst="straightConnector1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1620" y="290577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Index</a:t>
            </a:r>
            <a:endParaRPr lang="ko-KR" altLang="en-US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3950" y="2497022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02. </a:t>
            </a:r>
            <a:r>
              <a:rPr lang="ko-KR" altLang="en-US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목표 대비 개발 현황</a:t>
            </a:r>
            <a:endParaRPr lang="en-US" altLang="ko-KR" sz="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2528" y="4058746"/>
            <a:ext cx="176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04. </a:t>
            </a:r>
            <a:r>
              <a:rPr lang="ko-KR" altLang="en-US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  <a:endParaRPr lang="en-US" altLang="ko-KR" sz="20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11902D-2FA8-4768-9346-BF2819BF647F}"/>
              </a:ext>
            </a:extLst>
          </p:cNvPr>
          <p:cNvSpPr/>
          <p:nvPr/>
        </p:nvSpPr>
        <p:spPr>
          <a:xfrm>
            <a:off x="3822528" y="1716160"/>
            <a:ext cx="2871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01. </a:t>
            </a:r>
            <a:r>
              <a:rPr lang="ko-KR" altLang="en-US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컨셉 변경</a:t>
            </a:r>
            <a:endParaRPr lang="ko-KR" altLang="en-US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4F068-92FA-4C00-B0B2-91E6C833150D}"/>
              </a:ext>
            </a:extLst>
          </p:cNvPr>
          <p:cNvSpPr/>
          <p:nvPr/>
        </p:nvSpPr>
        <p:spPr>
          <a:xfrm>
            <a:off x="3822528" y="3277884"/>
            <a:ext cx="2699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03. </a:t>
            </a:r>
            <a:r>
              <a:rPr lang="ko-KR" altLang="en-US" sz="2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현황 보고 및 시연</a:t>
            </a:r>
            <a:endParaRPr lang="en-US" altLang="ko-KR" sz="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7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1C2007-CE77-4198-B608-FCB7CDB7BBFF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https://mail.naver.com/read/image/?mailSN=21501&amp;attachIndex=1&amp;contentType=image/jpeg&amp;offset=3561&amp;size=2080658&amp;mimeSN=1519717101.321623.11137.42752&amp;org=1&amp;u=anamichin28">
            <a:extLst>
              <a:ext uri="{FF2B5EF4-FFF2-40B4-BE49-F238E27FC236}">
                <a16:creationId xmlns:a16="http://schemas.microsoft.com/office/drawing/2014/main" id="{D31105A2-98EB-49E0-AF09-97EDE0AF2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A58A83B-E745-4549-AE1E-225CB929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89" y="1250130"/>
            <a:ext cx="5532220" cy="3681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6D8AB0-1AFD-49EC-BD91-6F5DF8C42EF3}"/>
              </a:ext>
            </a:extLst>
          </p:cNvPr>
          <p:cNvSpPr txBox="1"/>
          <p:nvPr/>
        </p:nvSpPr>
        <p:spPr>
          <a:xfrm>
            <a:off x="2987823" y="5440736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Noise,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Uncomfortable, Lost</a:t>
            </a:r>
          </a:p>
        </p:txBody>
      </p:sp>
    </p:spTree>
    <p:extLst>
      <p:ext uri="{BB962C8B-B14F-4D97-AF65-F5344CB8AC3E}">
        <p14:creationId xmlns:p14="http://schemas.microsoft.com/office/powerpoint/2010/main" val="27970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48EFF6-107E-450C-A373-8507EE1A23FE}"/>
              </a:ext>
            </a:extLst>
          </p:cNvPr>
          <p:cNvGrpSpPr/>
          <p:nvPr/>
        </p:nvGrpSpPr>
        <p:grpSpPr>
          <a:xfrm>
            <a:off x="0" y="20960"/>
            <a:ext cx="9144000" cy="6858000"/>
            <a:chOff x="-1" y="0"/>
            <a:chExt cx="9144000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1C2007-CE77-4198-B608-FCB7CDB7BBFF}"/>
                </a:ext>
              </a:extLst>
            </p:cNvPr>
            <p:cNvSpPr/>
            <p:nvPr/>
          </p:nvSpPr>
          <p:spPr>
            <a:xfrm>
              <a:off x="-1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4445EA-765F-4947-B93E-A45937FDD7F0}"/>
                </a:ext>
              </a:extLst>
            </p:cNvPr>
            <p:cNvSpPr/>
            <p:nvPr/>
          </p:nvSpPr>
          <p:spPr>
            <a:xfrm>
              <a:off x="187645" y="140735"/>
              <a:ext cx="8768710" cy="657653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AutoShape 2" descr="https://mail.naver.com/read/image/?mailSN=21501&amp;attachIndex=1&amp;contentType=image/jpeg&amp;offset=3561&amp;size=2080658&amp;mimeSN=1519717101.321623.11137.42752&amp;org=1&amp;u=anamichin28">
            <a:extLst>
              <a:ext uri="{FF2B5EF4-FFF2-40B4-BE49-F238E27FC236}">
                <a16:creationId xmlns:a16="http://schemas.microsoft.com/office/drawing/2014/main" id="{D31105A2-98EB-49E0-AF09-97EDE0AF2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97462-E029-416A-8E0A-2B3140522D0C}"/>
              </a:ext>
            </a:extLst>
          </p:cNvPr>
          <p:cNvSpPr txBox="1"/>
          <p:nvPr/>
        </p:nvSpPr>
        <p:spPr>
          <a:xfrm>
            <a:off x="3227274" y="5450049"/>
            <a:ext cx="238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Save, Mileage, Unity</a:t>
            </a:r>
          </a:p>
        </p:txBody>
      </p:sp>
      <p:pic>
        <p:nvPicPr>
          <p:cNvPr id="8194" name="Picture 2" descr="í¸ìì ì ëí ì´ë¯¸ì§ ê²ìê²°ê³¼">
            <a:extLst>
              <a:ext uri="{FF2B5EF4-FFF2-40B4-BE49-F238E27FC236}">
                <a16:creationId xmlns:a16="http://schemas.microsoft.com/office/drawing/2014/main" id="{B7B62969-B8B7-40B0-8775-4D8AC50F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67" y="2193958"/>
            <a:ext cx="6625863" cy="25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3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48EFF6-107E-450C-A373-8507EE1A23FE}"/>
              </a:ext>
            </a:extLst>
          </p:cNvPr>
          <p:cNvGrpSpPr/>
          <p:nvPr/>
        </p:nvGrpSpPr>
        <p:grpSpPr>
          <a:xfrm>
            <a:off x="0" y="20960"/>
            <a:ext cx="9144000" cy="6858000"/>
            <a:chOff x="-1" y="0"/>
            <a:chExt cx="9144000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1C2007-CE77-4198-B608-FCB7CDB7BBFF}"/>
                </a:ext>
              </a:extLst>
            </p:cNvPr>
            <p:cNvSpPr/>
            <p:nvPr/>
          </p:nvSpPr>
          <p:spPr>
            <a:xfrm>
              <a:off x="-1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4445EA-765F-4947-B93E-A45937FDD7F0}"/>
                </a:ext>
              </a:extLst>
            </p:cNvPr>
            <p:cNvSpPr/>
            <p:nvPr/>
          </p:nvSpPr>
          <p:spPr>
            <a:xfrm>
              <a:off x="187645" y="140735"/>
              <a:ext cx="8768710" cy="657653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AutoShape 2" descr="https://mail.naver.com/read/image/?mailSN=21501&amp;attachIndex=1&amp;contentType=image/jpeg&amp;offset=3561&amp;size=2080658&amp;mimeSN=1519717101.321623.11137.42752&amp;org=1&amp;u=anamichin28">
            <a:extLst>
              <a:ext uri="{FF2B5EF4-FFF2-40B4-BE49-F238E27FC236}">
                <a16:creationId xmlns:a16="http://schemas.microsoft.com/office/drawing/2014/main" id="{D31105A2-98EB-49E0-AF09-97EDE0AF2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í¸ìì  ì ê¸íµ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4"/>
          <a:stretch/>
        </p:blipFill>
        <p:spPr bwMode="auto">
          <a:xfrm>
            <a:off x="2246035" y="2217860"/>
            <a:ext cx="3543904" cy="24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39" y="1566448"/>
            <a:ext cx="3536276" cy="38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68" y="1557746"/>
            <a:ext cx="5152836" cy="386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2" y="1242841"/>
            <a:ext cx="6236756" cy="41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¸ìì  ëª¨ê¸í¨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12" y="1121354"/>
            <a:ext cx="6667376" cy="44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48EFF6-107E-450C-A373-8507EE1A23FE}"/>
              </a:ext>
            </a:extLst>
          </p:cNvPr>
          <p:cNvGrpSpPr/>
          <p:nvPr/>
        </p:nvGrpSpPr>
        <p:grpSpPr>
          <a:xfrm>
            <a:off x="0" y="20960"/>
            <a:ext cx="9144000" cy="6858000"/>
            <a:chOff x="-1" y="0"/>
            <a:chExt cx="9144000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1C2007-CE77-4198-B608-FCB7CDB7BBFF}"/>
                </a:ext>
              </a:extLst>
            </p:cNvPr>
            <p:cNvSpPr/>
            <p:nvPr/>
          </p:nvSpPr>
          <p:spPr>
            <a:xfrm>
              <a:off x="-1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4445EA-765F-4947-B93E-A45937FDD7F0}"/>
                </a:ext>
              </a:extLst>
            </p:cNvPr>
            <p:cNvSpPr/>
            <p:nvPr/>
          </p:nvSpPr>
          <p:spPr>
            <a:xfrm>
              <a:off x="187645" y="140735"/>
              <a:ext cx="8768710" cy="657653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AutoShape 2" descr="https://mail.naver.com/read/image/?mailSN=21501&amp;attachIndex=1&amp;contentType=image/jpeg&amp;offset=3561&amp;size=2080658&amp;mimeSN=1519717101.321623.11137.42752&amp;org=1&amp;u=anamichin28">
            <a:extLst>
              <a:ext uri="{FF2B5EF4-FFF2-40B4-BE49-F238E27FC236}">
                <a16:creationId xmlns:a16="http://schemas.microsoft.com/office/drawing/2014/main" id="{D31105A2-98EB-49E0-AF09-97EDE0AF2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https://mblogthumb-phinf.pstatic.net/MjAxODA0MjZfMjgw/MDAxNTI0NzIxNzQxMTYw.PLyNBOmJYUzdl1QTOWA7xKK1bsweMOuOKSdxfSc71Gcg.ibhkN1_KgeWc6mrg8ZrqhFLQImNiK-8spMmDO2gzIZkg.JPEG.miralorg/%EC%9D%B4%EB%AF%B8%EC%A7%805.jp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61" y="2029097"/>
            <a:ext cx="6474278" cy="2282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10" y="1406181"/>
            <a:ext cx="4360776" cy="437234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761999" y="1395228"/>
            <a:ext cx="7698433" cy="4383296"/>
            <a:chOff x="1073070" y="1166590"/>
            <a:chExt cx="7620001" cy="4372343"/>
          </a:xfrm>
        </p:grpSpPr>
        <p:pic>
          <p:nvPicPr>
            <p:cNvPr id="2052" name="Picture 4" descr="https://mblogthumb-phinf.pstatic.net/MjAxODA0MjZfMjMy/MDAxNTI0NzIxNzcxMjE5.0v0dah43gH9CVezPiprpIFWSj1Yfho_XkZeAHPAO_KMg.CA1Ay4MObNl8Z6LRFuL2unnrKs75HqnFY7xuhd1U2eQg.JPEG.miralorg/%EC%9D%B4%EB%AF%B8%EC%A7%806-2.jpg?type=w8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70" y="1166590"/>
              <a:ext cx="7496576" cy="919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mblogthumb-phinf.pstatic.net/MjAxODA0MjZfMTU0/MDAxNTI0NzIxNzk4MjI2.k3i6AxwZ2ueHLCjDGoVgsG762kWpvdR2jGSvseykYYAg.X_dEU-iwVypLt0_PmIsxSpYqhLdue6TZfePN39jKA6gg.JPEG.miralorg/%EC%9D%B4%EB%AF%B8%EC%A7%808.jpg?type=w8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71" y="2071833"/>
              <a:ext cx="7620000" cy="3467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56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48EFF6-107E-450C-A373-8507EE1A23FE}"/>
              </a:ext>
            </a:extLst>
          </p:cNvPr>
          <p:cNvGrpSpPr/>
          <p:nvPr/>
        </p:nvGrpSpPr>
        <p:grpSpPr>
          <a:xfrm>
            <a:off x="0" y="20960"/>
            <a:ext cx="9144000" cy="6858000"/>
            <a:chOff x="-1" y="0"/>
            <a:chExt cx="9144000" cy="6858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1C2007-CE77-4198-B608-FCB7CDB7BBFF}"/>
                </a:ext>
              </a:extLst>
            </p:cNvPr>
            <p:cNvSpPr/>
            <p:nvPr/>
          </p:nvSpPr>
          <p:spPr>
            <a:xfrm>
              <a:off x="-1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4445EA-765F-4947-B93E-A45937FDD7F0}"/>
                </a:ext>
              </a:extLst>
            </p:cNvPr>
            <p:cNvSpPr/>
            <p:nvPr/>
          </p:nvSpPr>
          <p:spPr>
            <a:xfrm>
              <a:off x="187645" y="140735"/>
              <a:ext cx="8768710" cy="657653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AutoShape 2" descr="https://mail.naver.com/read/image/?mailSN=21501&amp;attachIndex=1&amp;contentType=image/jpeg&amp;offset=3561&amp;size=2080658&amp;mimeSN=1519717101.321623.11137.42752&amp;org=1&amp;u=anamichin28">
            <a:extLst>
              <a:ext uri="{FF2B5EF4-FFF2-40B4-BE49-F238E27FC236}">
                <a16:creationId xmlns:a16="http://schemas.microsoft.com/office/drawing/2014/main" id="{D31105A2-98EB-49E0-AF09-97EDE0AF2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97462-E029-416A-8E0A-2B3140522D0C}"/>
              </a:ext>
            </a:extLst>
          </p:cNvPr>
          <p:cNvSpPr txBox="1"/>
          <p:nvPr/>
        </p:nvSpPr>
        <p:spPr>
          <a:xfrm>
            <a:off x="5843499" y="9741583"/>
            <a:ext cx="238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Save, Mileage, Unity</a:t>
            </a:r>
          </a:p>
        </p:txBody>
      </p:sp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4922"/>
            <a:ext cx="4811788" cy="40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ëª¨ê¸ì¡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41" y="2358912"/>
            <a:ext cx="350281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18900" r="13337" b="12116"/>
          <a:stretch/>
        </p:blipFill>
        <p:spPr bwMode="auto">
          <a:xfrm>
            <a:off x="1403648" y="1192163"/>
            <a:ext cx="311705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294"/>
          <a:stretch/>
        </p:blipFill>
        <p:spPr>
          <a:xfrm>
            <a:off x="4932040" y="1052736"/>
            <a:ext cx="3011680" cy="5177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581128"/>
            <a:ext cx="8717769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35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 ê¸íµ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" y="169438"/>
            <a:ext cx="9091424" cy="61566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CDB0A-3529-442F-AC38-A6FE17A6A00B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07937" y="2557658"/>
            <a:ext cx="1742675" cy="1742675"/>
          </a:xfrm>
          <a:prstGeom prst="ellips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아두이노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00661" y="2557659"/>
            <a:ext cx="1742675" cy="1742675"/>
          </a:xfrm>
          <a:prstGeom prst="ellips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APP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660232" y="2557660"/>
            <a:ext cx="1742675" cy="1742675"/>
          </a:xfrm>
          <a:prstGeom prst="ellips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D/B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00660" y="4849369"/>
            <a:ext cx="1742675" cy="1742675"/>
          </a:xfrm>
          <a:prstGeom prst="ellips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+</a:t>
            </a:r>
            <a:r>
              <a:rPr lang="ko-KR" altLang="en-US" sz="1600" dirty="0" err="1" smtClean="0">
                <a:latin typeface="바탕" panose="02030600000101010101" pitchFamily="18" charset="-127"/>
                <a:ea typeface="바탕" panose="02030600000101010101" pitchFamily="18" charset="-127"/>
              </a:rPr>
              <a:t>웹페이지</a:t>
            </a: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9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5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200</Words>
  <Application>Microsoft Office PowerPoint</Application>
  <PresentationFormat>화면 슬라이드 쇼(4:3)</PresentationFormat>
  <Paragraphs>81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바탕</vt:lpstr>
      <vt:lpstr>맑은 고딕</vt:lpstr>
      <vt:lpstr>210 맨발의청춘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92kms0814@naver.com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고민수</dc:creator>
  <cp:lastModifiedBy>Windows 사용자</cp:lastModifiedBy>
  <cp:revision>645</cp:revision>
  <dcterms:created xsi:type="dcterms:W3CDTF">2014-12-06T06:22:30Z</dcterms:created>
  <dcterms:modified xsi:type="dcterms:W3CDTF">2018-12-16T08:24:54Z</dcterms:modified>
  <cp:contentStatus/>
</cp:coreProperties>
</file>