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72" r:id="rId3"/>
    <p:sldId id="382" r:id="rId4"/>
    <p:sldId id="387" r:id="rId5"/>
    <p:sldId id="389" r:id="rId6"/>
    <p:sldId id="390" r:id="rId7"/>
    <p:sldId id="383" r:id="rId8"/>
    <p:sldId id="391" r:id="rId9"/>
    <p:sldId id="392" r:id="rId10"/>
    <p:sldId id="384" r:id="rId11"/>
    <p:sldId id="386" r:id="rId12"/>
    <p:sldId id="385" r:id="rId13"/>
    <p:sldId id="38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진원" initials="김" lastIdx="1" clrIdx="0">
    <p:extLst>
      <p:ext uri="{19B8F6BF-5375-455C-9EA6-DF929625EA0E}">
        <p15:presenceInfo xmlns:p15="http://schemas.microsoft.com/office/powerpoint/2012/main" userId="김진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3AFB0"/>
    <a:srgbClr val="8C6238"/>
    <a:srgbClr val="B57F49"/>
    <a:srgbClr val="C4996C"/>
    <a:srgbClr val="C1BFBF"/>
    <a:srgbClr val="A9C9BA"/>
    <a:srgbClr val="FEDFB3"/>
    <a:srgbClr val="535555"/>
    <a:srgbClr val="B2AB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5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39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95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31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05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0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8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5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84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50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43FEB-CA4E-45D7-9007-AB8705F7A7B5}" type="datetimeFigureOut">
              <a:rPr lang="ko-KR" altLang="en-US" smtClean="0"/>
              <a:t>2018-12-16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F23-2DE0-4C93-9E4D-3BD093BFA6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7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0.png"/><Relationship Id="rId3" Type="http://schemas.openxmlformats.org/officeDocument/2006/relationships/image" Target="../media/image13.svg"/><Relationship Id="rId7" Type="http://schemas.openxmlformats.org/officeDocument/2006/relationships/image" Target="../media/image21.sv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image" Target="../media/image9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7.png"/><Relationship Id="rId5" Type="http://schemas.openxmlformats.org/officeDocument/2006/relationships/image" Target="../media/image17.svg"/><Relationship Id="rId1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3.svg"/><Relationship Id="rId1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7" Type="http://schemas.openxmlformats.org/officeDocument/2006/relationships/image" Target="../media/image3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3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21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23.sv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762000" y="4138271"/>
            <a:ext cx="10572750" cy="2719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182683" y="1133705"/>
            <a:ext cx="9648074" cy="20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Project</a:t>
            </a:r>
            <a:r>
              <a:rPr lang="ko-KR" altLang="en-US" sz="9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en-US" altLang="ko-KR" sz="9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</a:t>
            </a:r>
            <a:endParaRPr lang="ko-KR" altLang="en-US" sz="1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523481" y="5187640"/>
            <a:ext cx="798453" cy="37016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김진원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837674" y="5552361"/>
            <a:ext cx="173600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E7E6E6">
                    <a:lumMod val="25000"/>
                  </a:srgbClr>
                </a:solidFill>
              </a:rPr>
              <a:t>정보시스템공학과 </a:t>
            </a:r>
            <a:r>
              <a:rPr lang="en-US" altLang="ko-KR" sz="1200" dirty="0">
                <a:solidFill>
                  <a:srgbClr val="E7E6E6">
                    <a:lumMod val="25000"/>
                  </a:srgbClr>
                </a:solidFill>
              </a:rPr>
              <a:t>1294052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837674" y="5106958"/>
            <a:ext cx="798453" cy="37016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김규도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269981" y="5552361"/>
            <a:ext cx="173600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E7E6E6">
                    <a:lumMod val="25000"/>
                  </a:srgbClr>
                </a:solidFill>
              </a:rPr>
              <a:t>IT</a:t>
            </a:r>
            <a:r>
              <a:rPr lang="ko-KR" altLang="en-US" sz="1200" dirty="0">
                <a:solidFill>
                  <a:srgbClr val="E7E6E6">
                    <a:lumMod val="25000"/>
                  </a:srgbClr>
                </a:solidFill>
              </a:rPr>
              <a:t>응용시스템공학과</a:t>
            </a:r>
            <a:endParaRPr lang="en-US" altLang="ko-KR" sz="1200" dirty="0">
              <a:solidFill>
                <a:srgbClr val="E7E6E6">
                  <a:lumMod val="2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E7E6E6">
                    <a:lumMod val="25000"/>
                  </a:srgbClr>
                </a:solidFill>
              </a:rPr>
              <a:t>1394058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9269981" y="5106958"/>
            <a:ext cx="798453" cy="370168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백지윤</a:t>
            </a:r>
            <a:endParaRPr lang="en-US" altLang="ko-KR" sz="1200" b="1" dirty="0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AD8CD4-AC38-4792-B3E9-7439AEBD5C43}"/>
              </a:ext>
            </a:extLst>
          </p:cNvPr>
          <p:cNvSpPr/>
          <p:nvPr/>
        </p:nvSpPr>
        <p:spPr>
          <a:xfrm>
            <a:off x="2531290" y="5605077"/>
            <a:ext cx="173600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E7E6E6">
                    <a:lumMod val="25000"/>
                  </a:srgbClr>
                </a:solidFill>
              </a:rPr>
              <a:t>정보시스템공학과 </a:t>
            </a:r>
            <a:r>
              <a:rPr lang="en-US" altLang="ko-KR" sz="1200" dirty="0">
                <a:solidFill>
                  <a:srgbClr val="E7E6E6">
                    <a:lumMod val="25000"/>
                  </a:srgbClr>
                </a:solidFill>
              </a:rPr>
              <a:t>1294054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A7914-9476-4808-8673-FEAEE474EECE}"/>
              </a:ext>
            </a:extLst>
          </p:cNvPr>
          <p:cNvSpPr txBox="1"/>
          <p:nvPr/>
        </p:nvSpPr>
        <p:spPr>
          <a:xfrm>
            <a:off x="5452801" y="3408156"/>
            <a:ext cx="2921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i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Dr.I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379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C4BFE-E3E5-4490-AE6F-BF148D44ECB9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진행 상황</a:t>
            </a:r>
          </a:p>
        </p:txBody>
      </p:sp>
      <p:pic>
        <p:nvPicPr>
          <p:cNvPr id="8" name="그래픽 7" descr="교사">
            <a:extLst>
              <a:ext uri="{FF2B5EF4-FFF2-40B4-BE49-F238E27FC236}">
                <a16:creationId xmlns:a16="http://schemas.microsoft.com/office/drawing/2014/main" id="{A619ECFF-B865-4BD1-9E74-A655F10F34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09609" y="2931851"/>
            <a:ext cx="914400" cy="914400"/>
          </a:xfrm>
          <a:prstGeom prst="rect">
            <a:avLst/>
          </a:prstGeom>
        </p:spPr>
      </p:pic>
      <p:pic>
        <p:nvPicPr>
          <p:cNvPr id="11" name="그래픽 10" descr="목록">
            <a:extLst>
              <a:ext uri="{FF2B5EF4-FFF2-40B4-BE49-F238E27FC236}">
                <a16:creationId xmlns:a16="http://schemas.microsoft.com/office/drawing/2014/main" id="{D868E261-E8C8-43AE-8D51-B1A79CAC0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585826" y="4702129"/>
            <a:ext cx="914400" cy="914400"/>
          </a:xfrm>
          <a:prstGeom prst="rect">
            <a:avLst/>
          </a:prstGeom>
        </p:spPr>
      </p:pic>
      <p:pic>
        <p:nvPicPr>
          <p:cNvPr id="13" name="그래픽 12" descr="사용자">
            <a:extLst>
              <a:ext uri="{FF2B5EF4-FFF2-40B4-BE49-F238E27FC236}">
                <a16:creationId xmlns:a16="http://schemas.microsoft.com/office/drawing/2014/main" id="{66447C16-C322-443D-98CE-ECB95C61A8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811598" y="4702129"/>
            <a:ext cx="914400" cy="914400"/>
          </a:xfrm>
          <a:prstGeom prst="rect">
            <a:avLst/>
          </a:prstGeom>
        </p:spPr>
      </p:pic>
      <p:pic>
        <p:nvPicPr>
          <p:cNvPr id="15" name="그래픽 14" descr="줄 화살표: 일자형">
            <a:extLst>
              <a:ext uri="{FF2B5EF4-FFF2-40B4-BE49-F238E27FC236}">
                <a16:creationId xmlns:a16="http://schemas.microsoft.com/office/drawing/2014/main" id="{32569B3C-8B69-497C-92BA-EB22BC9873F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8854761">
            <a:off x="7715698" y="4126786"/>
            <a:ext cx="902842" cy="914400"/>
          </a:xfrm>
          <a:prstGeom prst="rect">
            <a:avLst/>
          </a:prstGeom>
        </p:spPr>
      </p:pic>
      <p:pic>
        <p:nvPicPr>
          <p:cNvPr id="16" name="그래픽 15" descr="줄 화살표: 일자형">
            <a:extLst>
              <a:ext uri="{FF2B5EF4-FFF2-40B4-BE49-F238E27FC236}">
                <a16:creationId xmlns:a16="http://schemas.microsoft.com/office/drawing/2014/main" id="{05125AB6-C7A4-47DA-92DE-E236EF5773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3033183">
            <a:off x="7521071" y="2069284"/>
            <a:ext cx="914400" cy="9144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D30C077-9751-4769-969D-5B9474213525}"/>
              </a:ext>
            </a:extLst>
          </p:cNvPr>
          <p:cNvSpPr/>
          <p:nvPr/>
        </p:nvSpPr>
        <p:spPr>
          <a:xfrm>
            <a:off x="8888829" y="3694356"/>
            <a:ext cx="14388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28863D-6DB2-4F98-8CF5-8A1ADB31F4C7}"/>
              </a:ext>
            </a:extLst>
          </p:cNvPr>
          <p:cNvSpPr/>
          <p:nvPr/>
        </p:nvSpPr>
        <p:spPr>
          <a:xfrm>
            <a:off x="5808322" y="5566743"/>
            <a:ext cx="20262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피드백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래픽 8" descr="눈">
            <a:extLst>
              <a:ext uri="{FF2B5EF4-FFF2-40B4-BE49-F238E27FC236}">
                <a16:creationId xmlns:a16="http://schemas.microsoft.com/office/drawing/2014/main" id="{9B018EBA-29B0-43E6-9EAB-A60BA25587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2214753" y="2931851"/>
            <a:ext cx="914400" cy="914400"/>
          </a:xfrm>
          <a:prstGeom prst="rect">
            <a:avLst/>
          </a:prstGeom>
        </p:spPr>
      </p:pic>
      <p:pic>
        <p:nvPicPr>
          <p:cNvPr id="10" name="그래픽 9" descr="데이터베이스">
            <a:extLst>
              <a:ext uri="{FF2B5EF4-FFF2-40B4-BE49-F238E27FC236}">
                <a16:creationId xmlns:a16="http://schemas.microsoft.com/office/drawing/2014/main" id="{35C3556E-E7E6-44D6-9261-75A0CBC1B02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073809" y="1241472"/>
            <a:ext cx="914400" cy="914400"/>
          </a:xfrm>
          <a:prstGeom prst="rect">
            <a:avLst/>
          </a:prstGeom>
        </p:spPr>
      </p:pic>
      <p:pic>
        <p:nvPicPr>
          <p:cNvPr id="12" name="그래픽 11" descr="웹 캠">
            <a:extLst>
              <a:ext uri="{FF2B5EF4-FFF2-40B4-BE49-F238E27FC236}">
                <a16:creationId xmlns:a16="http://schemas.microsoft.com/office/drawing/2014/main" id="{D2C71466-97E1-45D5-8C8F-939CCA32CB8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02723" y="2959713"/>
            <a:ext cx="914400" cy="914400"/>
          </a:xfrm>
          <a:prstGeom prst="rect">
            <a:avLst/>
          </a:prstGeom>
        </p:spPr>
      </p:pic>
      <p:pic>
        <p:nvPicPr>
          <p:cNvPr id="14" name="그래픽 13" descr="줄 화살표: 일자형">
            <a:extLst>
              <a:ext uri="{FF2B5EF4-FFF2-40B4-BE49-F238E27FC236}">
                <a16:creationId xmlns:a16="http://schemas.microsoft.com/office/drawing/2014/main" id="{AC836472-EF74-4A2E-B5FA-129CD333761B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8248825">
            <a:off x="4435613" y="2134542"/>
            <a:ext cx="995750" cy="914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B52A84-09A0-4BDD-8AD8-D33BBD4988BB}"/>
              </a:ext>
            </a:extLst>
          </p:cNvPr>
          <p:cNvSpPr/>
          <p:nvPr/>
        </p:nvSpPr>
        <p:spPr>
          <a:xfrm>
            <a:off x="2609396" y="3867410"/>
            <a:ext cx="14388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 err="1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Vr</a:t>
            </a:r>
            <a:r>
              <a:rPr lang="ko-KR" altLang="en-US" sz="2000" b="1" i="1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컨텐츠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83D2DB-715F-43DA-8838-85419D51193A}"/>
              </a:ext>
            </a:extLst>
          </p:cNvPr>
          <p:cNvSpPr/>
          <p:nvPr/>
        </p:nvSpPr>
        <p:spPr>
          <a:xfrm>
            <a:off x="6268798" y="2145593"/>
            <a:ext cx="14388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DB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형: 비어 있음 22">
            <a:extLst>
              <a:ext uri="{FF2B5EF4-FFF2-40B4-BE49-F238E27FC236}">
                <a16:creationId xmlns:a16="http://schemas.microsoft.com/office/drawing/2014/main" id="{553C0519-568C-49D3-AB89-E4F12AAAAF41}"/>
              </a:ext>
            </a:extLst>
          </p:cNvPr>
          <p:cNvSpPr/>
          <p:nvPr/>
        </p:nvSpPr>
        <p:spPr>
          <a:xfrm>
            <a:off x="2115653" y="2576828"/>
            <a:ext cx="2235056" cy="2235056"/>
          </a:xfrm>
          <a:prstGeom prst="donut">
            <a:avLst>
              <a:gd name="adj" fmla="val 1888"/>
            </a:avLst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05A506D7-CF5B-4161-A481-B9A20460E1AA}"/>
              </a:ext>
            </a:extLst>
          </p:cNvPr>
          <p:cNvSpPr/>
          <p:nvPr/>
        </p:nvSpPr>
        <p:spPr>
          <a:xfrm>
            <a:off x="5595451" y="840701"/>
            <a:ext cx="1871115" cy="1731387"/>
          </a:xfrm>
          <a:prstGeom prst="triangl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번개 24">
            <a:extLst>
              <a:ext uri="{FF2B5EF4-FFF2-40B4-BE49-F238E27FC236}">
                <a16:creationId xmlns:a16="http://schemas.microsoft.com/office/drawing/2014/main" id="{0A2BC7F0-FDCF-4473-96D3-1AF5DD0DBACB}"/>
              </a:ext>
            </a:extLst>
          </p:cNvPr>
          <p:cNvSpPr/>
          <p:nvPr/>
        </p:nvSpPr>
        <p:spPr>
          <a:xfrm rot="4285919">
            <a:off x="7662554" y="2106318"/>
            <a:ext cx="659357" cy="784151"/>
          </a:xfrm>
          <a:prstGeom prst="lightningBol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5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2C4BFE-E3E5-4490-AE6F-BF148D44ECB9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변경 사항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78F6A92-1EE5-48C2-9BD4-D21CA3A5E537}"/>
              </a:ext>
            </a:extLst>
          </p:cNvPr>
          <p:cNvSpPr/>
          <p:nvPr/>
        </p:nvSpPr>
        <p:spPr>
          <a:xfrm>
            <a:off x="5588896" y="2991265"/>
            <a:ext cx="1205603" cy="1352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XAMPPì ëí ì´ë¯¸ì§ ê²ìê²°ê³¼">
            <a:extLst>
              <a:ext uri="{FF2B5EF4-FFF2-40B4-BE49-F238E27FC236}">
                <a16:creationId xmlns:a16="http://schemas.microsoft.com/office/drawing/2014/main" id="{DCACD95A-99B9-48A7-BDF9-8C210833C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288" y="2603856"/>
            <a:ext cx="4678532" cy="204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00BA52-312C-4D5D-B1E1-282FB32E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0" y="2720053"/>
            <a:ext cx="421422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0340-D092-4542-BE1B-A5409AE3B777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향 후 계획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D127D98-B194-4A7F-A148-D87CD3988E44}"/>
              </a:ext>
            </a:extLst>
          </p:cNvPr>
          <p:cNvGrpSpPr/>
          <p:nvPr/>
        </p:nvGrpSpPr>
        <p:grpSpPr>
          <a:xfrm>
            <a:off x="2487749" y="2697525"/>
            <a:ext cx="7948182" cy="1345292"/>
            <a:chOff x="2312308" y="2504429"/>
            <a:chExt cx="7948182" cy="1345292"/>
          </a:xfrm>
        </p:grpSpPr>
        <p:pic>
          <p:nvPicPr>
            <p:cNvPr id="3" name="그래픽 2" descr="클라우드에서 다운로드">
              <a:extLst>
                <a:ext uri="{FF2B5EF4-FFF2-40B4-BE49-F238E27FC236}">
                  <a16:creationId xmlns:a16="http://schemas.microsoft.com/office/drawing/2014/main" id="{C2C596F1-A493-4799-95AE-78188378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312308" y="2504429"/>
              <a:ext cx="1345292" cy="1345292"/>
            </a:xfrm>
            <a:prstGeom prst="rect">
              <a:avLst/>
            </a:prstGeom>
          </p:spPr>
        </p:pic>
        <p:pic>
          <p:nvPicPr>
            <p:cNvPr id="8" name="그래픽 7" descr="청진기">
              <a:extLst>
                <a:ext uri="{FF2B5EF4-FFF2-40B4-BE49-F238E27FC236}">
                  <a16:creationId xmlns:a16="http://schemas.microsoft.com/office/drawing/2014/main" id="{860ADA0F-4754-427A-8DBB-CFFE0B6D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5613753" y="2504429"/>
              <a:ext cx="1345292" cy="1345292"/>
            </a:xfrm>
            <a:prstGeom prst="rect">
              <a:avLst/>
            </a:prstGeom>
          </p:spPr>
        </p:pic>
        <p:pic>
          <p:nvPicPr>
            <p:cNvPr id="10" name="그래픽 9" descr="도구">
              <a:extLst>
                <a:ext uri="{FF2B5EF4-FFF2-40B4-BE49-F238E27FC236}">
                  <a16:creationId xmlns:a16="http://schemas.microsoft.com/office/drawing/2014/main" id="{2E632BFD-29A9-4AF6-8BE1-61011C0B4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8915198" y="2504429"/>
              <a:ext cx="1345292" cy="1345292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85ED1FF-600D-4479-8B42-CBD6A8BA86BE}"/>
              </a:ext>
            </a:extLst>
          </p:cNvPr>
          <p:cNvSpPr txBox="1"/>
          <p:nvPr/>
        </p:nvSpPr>
        <p:spPr>
          <a:xfrm>
            <a:off x="2439555" y="4613740"/>
            <a:ext cx="134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게임과</a:t>
            </a:r>
            <a:r>
              <a:rPr lang="en-US" altLang="ko-KR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DB 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연동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C122FB-E1FB-42CA-A049-69B33874DDA8}"/>
              </a:ext>
            </a:extLst>
          </p:cNvPr>
          <p:cNvSpPr txBox="1"/>
          <p:nvPr/>
        </p:nvSpPr>
        <p:spPr>
          <a:xfrm>
            <a:off x="5789194" y="4613741"/>
            <a:ext cx="1407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데이터 유의미화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2048C-FC24-485B-8C89-7E1C46F8DE5D}"/>
              </a:ext>
            </a:extLst>
          </p:cNvPr>
          <p:cNvSpPr txBox="1"/>
          <p:nvPr/>
        </p:nvSpPr>
        <p:spPr>
          <a:xfrm>
            <a:off x="8738056" y="4590896"/>
            <a:ext cx="202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디버깅 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품질 향상</a:t>
            </a:r>
          </a:p>
        </p:txBody>
      </p:sp>
    </p:spTree>
    <p:extLst>
      <p:ext uri="{BB962C8B-B14F-4D97-AF65-F5344CB8AC3E}">
        <p14:creationId xmlns:p14="http://schemas.microsoft.com/office/powerpoint/2010/main" val="349889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2048C-FC24-485B-8C89-7E1C46F8DE5D}"/>
              </a:ext>
            </a:extLst>
          </p:cNvPr>
          <p:cNvSpPr txBox="1"/>
          <p:nvPr/>
        </p:nvSpPr>
        <p:spPr>
          <a:xfrm>
            <a:off x="4086422" y="2710406"/>
            <a:ext cx="40191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  <a:cs typeface="+mn-cs"/>
              </a:rPr>
              <a:t>Q&amp;A</a:t>
            </a:r>
            <a:endParaRPr kumimoji="0" lang="ko-KR" alt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24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F2B1F49-E798-455A-BDB8-4E6EB8BF3EBB}"/>
              </a:ext>
            </a:extLst>
          </p:cNvPr>
          <p:cNvSpPr/>
          <p:nvPr/>
        </p:nvSpPr>
        <p:spPr>
          <a:xfrm>
            <a:off x="707576" y="466609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4FC23FD-22B9-4C8A-B9C3-1F7004113A3B}"/>
              </a:ext>
            </a:extLst>
          </p:cNvPr>
          <p:cNvSpPr/>
          <p:nvPr/>
        </p:nvSpPr>
        <p:spPr>
          <a:xfrm>
            <a:off x="681719" y="466609"/>
            <a:ext cx="11332032" cy="3173638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1D2C3A-A83C-4278-B442-9575E2F1A3E9}"/>
              </a:ext>
            </a:extLst>
          </p:cNvPr>
          <p:cNvSpPr/>
          <p:nvPr/>
        </p:nvSpPr>
        <p:spPr>
          <a:xfrm>
            <a:off x="1662506" y="832752"/>
            <a:ext cx="23240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i="1" dirty="0">
                <a:solidFill>
                  <a:schemeClr val="bg1">
                    <a:lumMod val="9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INDEX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Oval 4">
            <a:extLst>
              <a:ext uri="{FF2B5EF4-FFF2-40B4-BE49-F238E27FC236}">
                <a16:creationId xmlns:a16="http://schemas.microsoft.com/office/drawing/2014/main" id="{8C1E9474-4907-4922-BD15-F3AD04BB687F}"/>
              </a:ext>
            </a:extLst>
          </p:cNvPr>
          <p:cNvSpPr/>
          <p:nvPr/>
        </p:nvSpPr>
        <p:spPr>
          <a:xfrm>
            <a:off x="1964773" y="184717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3" name="Oval 5">
            <a:extLst>
              <a:ext uri="{FF2B5EF4-FFF2-40B4-BE49-F238E27FC236}">
                <a16:creationId xmlns:a16="http://schemas.microsoft.com/office/drawing/2014/main" id="{828670A1-613B-492E-AD6E-47CAA68C9C26}"/>
              </a:ext>
            </a:extLst>
          </p:cNvPr>
          <p:cNvSpPr/>
          <p:nvPr/>
        </p:nvSpPr>
        <p:spPr>
          <a:xfrm>
            <a:off x="1964773" y="2788173"/>
            <a:ext cx="720080" cy="720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" name="Oval 6">
            <a:extLst>
              <a:ext uri="{FF2B5EF4-FFF2-40B4-BE49-F238E27FC236}">
                <a16:creationId xmlns:a16="http://schemas.microsoft.com/office/drawing/2014/main" id="{17300FB5-41D8-42B3-8CF8-60BB35BB7987}"/>
              </a:ext>
            </a:extLst>
          </p:cNvPr>
          <p:cNvSpPr/>
          <p:nvPr/>
        </p:nvSpPr>
        <p:spPr>
          <a:xfrm>
            <a:off x="1964773" y="3892588"/>
            <a:ext cx="720080" cy="72008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b="1" dirty="0"/>
              <a:t>3</a:t>
            </a:r>
          </a:p>
        </p:txBody>
      </p:sp>
      <p:sp>
        <p:nvSpPr>
          <p:cNvPr id="65" name="Oval 7">
            <a:extLst>
              <a:ext uri="{FF2B5EF4-FFF2-40B4-BE49-F238E27FC236}">
                <a16:creationId xmlns:a16="http://schemas.microsoft.com/office/drawing/2014/main" id="{1E5E24EC-DAF5-4150-A420-CE622AC9AF88}"/>
              </a:ext>
            </a:extLst>
          </p:cNvPr>
          <p:cNvSpPr/>
          <p:nvPr/>
        </p:nvSpPr>
        <p:spPr>
          <a:xfrm>
            <a:off x="1964773" y="4802079"/>
            <a:ext cx="720080" cy="7200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b="1" dirty="0"/>
              <a:t>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AC96E3E-76D9-4789-80F6-12AE46431A5C}"/>
              </a:ext>
            </a:extLst>
          </p:cNvPr>
          <p:cNvSpPr txBox="1"/>
          <p:nvPr/>
        </p:nvSpPr>
        <p:spPr>
          <a:xfrm>
            <a:off x="3029939" y="1901342"/>
            <a:ext cx="46085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cs typeface="Arial"/>
              </a:rPr>
              <a:t>기존 목표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138DC6-851A-49FB-9DB2-F6CD47E653D3}"/>
              </a:ext>
            </a:extLst>
          </p:cNvPr>
          <p:cNvSpPr txBox="1"/>
          <p:nvPr/>
        </p:nvSpPr>
        <p:spPr>
          <a:xfrm>
            <a:off x="3029939" y="2797770"/>
            <a:ext cx="46085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dirty="0">
                <a:solidFill>
                  <a:schemeClr val="bg1">
                    <a:lumMod val="95000"/>
                  </a:schemeClr>
                </a:solidFill>
                <a:cs typeface="Arial"/>
              </a:rPr>
              <a:t>진행 상황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067A40-70CE-463D-903E-F18836DF50CE}"/>
              </a:ext>
            </a:extLst>
          </p:cNvPr>
          <p:cNvSpPr txBox="1"/>
          <p:nvPr/>
        </p:nvSpPr>
        <p:spPr>
          <a:xfrm>
            <a:off x="3059539" y="3949305"/>
            <a:ext cx="46085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변경 사항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616789E-AD16-4E9F-AB8D-73321078C7EA}"/>
              </a:ext>
            </a:extLst>
          </p:cNvPr>
          <p:cNvSpPr txBox="1"/>
          <p:nvPr/>
        </p:nvSpPr>
        <p:spPr>
          <a:xfrm>
            <a:off x="3059539" y="4838077"/>
            <a:ext cx="4608512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 lang="ko-KR" altLang="en-US"/>
            </a:pPr>
            <a:r>
              <a: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계획</a:t>
            </a:r>
          </a:p>
        </p:txBody>
      </p:sp>
    </p:spTree>
    <p:extLst>
      <p:ext uri="{BB962C8B-B14F-4D97-AF65-F5344CB8AC3E}">
        <p14:creationId xmlns:p14="http://schemas.microsoft.com/office/powerpoint/2010/main" val="77788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7A39E-B7BC-476A-B1F3-901123736E6D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기존 목표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2F6DB28-9240-4A10-BD0C-912D42448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79" y="1985277"/>
            <a:ext cx="5866269" cy="34258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B2A2DA-37AC-414C-9F7A-7187549BA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448" y="1562470"/>
            <a:ext cx="4232475" cy="38486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CFB638-E85E-45A7-B9F5-BAAC63F71DEF}"/>
              </a:ext>
            </a:extLst>
          </p:cNvPr>
          <p:cNvSpPr txBox="1"/>
          <p:nvPr/>
        </p:nvSpPr>
        <p:spPr>
          <a:xfrm>
            <a:off x="8063804" y="5573444"/>
            <a:ext cx="277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전정재활운동</a:t>
            </a:r>
          </a:p>
        </p:txBody>
      </p:sp>
    </p:spTree>
    <p:extLst>
      <p:ext uri="{BB962C8B-B14F-4D97-AF65-F5344CB8AC3E}">
        <p14:creationId xmlns:p14="http://schemas.microsoft.com/office/powerpoint/2010/main" val="20820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7A39E-B7BC-476A-B1F3-901123736E6D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기존 목표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9E2575-21A7-4C27-888C-0C7D29D41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654" y="3267514"/>
            <a:ext cx="5870027" cy="28465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34C21F6-5D0C-4EB1-BA6F-F8FA5BE5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069" y="2072653"/>
            <a:ext cx="5419430" cy="3048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DC806-1AEE-47A1-8AC9-DD94444C8A12}"/>
              </a:ext>
            </a:extLst>
          </p:cNvPr>
          <p:cNvSpPr txBox="1"/>
          <p:nvPr/>
        </p:nvSpPr>
        <p:spPr>
          <a:xfrm>
            <a:off x="1719972" y="5369655"/>
            <a:ext cx="2778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전정재활운동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C5BED8-D73C-47B7-9D8F-B1CB06BDBA72}"/>
              </a:ext>
            </a:extLst>
          </p:cNvPr>
          <p:cNvSpPr txBox="1"/>
          <p:nvPr/>
        </p:nvSpPr>
        <p:spPr>
          <a:xfrm>
            <a:off x="9985007" y="2599363"/>
            <a:ext cx="149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새굴림" panose="02030600000101010101" pitchFamily="18" charset="-127"/>
                <a:ea typeface="새굴림" panose="02030600000101010101" pitchFamily="18" charset="-127"/>
              </a:rPr>
              <a:t>EMDR</a:t>
            </a:r>
            <a:endParaRPr lang="ko-KR" altLang="en-US" sz="28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46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7A39E-B7BC-476A-B1F3-901123736E6D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기존 목표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4F58334-2DC9-4598-9924-AD33660E0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315" y="1710474"/>
            <a:ext cx="3305841" cy="247938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5" name="그래픽 14" descr="헤드폰">
            <a:extLst>
              <a:ext uri="{FF2B5EF4-FFF2-40B4-BE49-F238E27FC236}">
                <a16:creationId xmlns:a16="http://schemas.microsoft.com/office/drawing/2014/main" id="{83616DB0-012C-4B46-9F85-3EE28A719E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559170" y="4694500"/>
            <a:ext cx="914400" cy="914400"/>
          </a:xfrm>
          <a:prstGeom prst="rect">
            <a:avLst/>
          </a:prstGeom>
        </p:spPr>
      </p:pic>
      <p:pic>
        <p:nvPicPr>
          <p:cNvPr id="16" name="그래픽 15" descr="눈">
            <a:extLst>
              <a:ext uri="{FF2B5EF4-FFF2-40B4-BE49-F238E27FC236}">
                <a16:creationId xmlns:a16="http://schemas.microsoft.com/office/drawing/2014/main" id="{E382F898-3FB8-486D-969A-D34F437CBC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36756" y="4694500"/>
            <a:ext cx="914400" cy="914400"/>
          </a:xfrm>
          <a:prstGeom prst="rect">
            <a:avLst/>
          </a:prstGeom>
        </p:spPr>
      </p:pic>
      <p:pic>
        <p:nvPicPr>
          <p:cNvPr id="17" name="그래픽 16" descr="추가">
            <a:extLst>
              <a:ext uri="{FF2B5EF4-FFF2-40B4-BE49-F238E27FC236}">
                <a16:creationId xmlns:a16="http://schemas.microsoft.com/office/drawing/2014/main" id="{B6579C82-CA7C-40AB-91B4-6ECB2B4B20D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5841035" y="4694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83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각 삼각형 25"/>
          <p:cNvSpPr/>
          <p:nvPr/>
        </p:nvSpPr>
        <p:spPr>
          <a:xfrm>
            <a:off x="1580538" y="162041"/>
            <a:ext cx="175531" cy="818647"/>
          </a:xfrm>
          <a:prstGeom prst="rtTriangle">
            <a:avLst/>
          </a:prstGeom>
          <a:solidFill>
            <a:schemeClr val="tx1">
              <a:alpha val="1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자유형 33"/>
          <p:cNvSpPr/>
          <p:nvPr/>
        </p:nvSpPr>
        <p:spPr>
          <a:xfrm flipH="1">
            <a:off x="1" y="0"/>
            <a:ext cx="6413499" cy="3987800"/>
          </a:xfrm>
          <a:custGeom>
            <a:avLst/>
            <a:gdLst>
              <a:gd name="connsiteX0" fmla="*/ 5293477 w 6413499"/>
              <a:gd name="connsiteY0" fmla="*/ 391887 h 3987800"/>
              <a:gd name="connsiteX1" fmla="*/ 3691985 w 6413499"/>
              <a:gd name="connsiteY1" fmla="*/ 391887 h 3987800"/>
              <a:gd name="connsiteX2" fmla="*/ 1614218 w 6413499"/>
              <a:gd name="connsiteY2" fmla="*/ 3979282 h 3987800"/>
              <a:gd name="connsiteX3" fmla="*/ 1435126 w 6413499"/>
              <a:gd name="connsiteY3" fmla="*/ 3979282 h 3987800"/>
              <a:gd name="connsiteX4" fmla="*/ 3512893 w 6413499"/>
              <a:gd name="connsiteY4" fmla="*/ 391887 h 3987800"/>
              <a:gd name="connsiteX5" fmla="*/ 1872392 w 6413499"/>
              <a:gd name="connsiteY5" fmla="*/ 391887 h 3987800"/>
              <a:gd name="connsiteX6" fmla="*/ 0 w 6413499"/>
              <a:gd name="connsiteY6" fmla="*/ 3987800 h 3987800"/>
              <a:gd name="connsiteX7" fmla="*/ 3210777 w 6413499"/>
              <a:gd name="connsiteY7" fmla="*/ 3987800 h 3987800"/>
              <a:gd name="connsiteX8" fmla="*/ 6413499 w 6413499"/>
              <a:gd name="connsiteY8" fmla="*/ 391887 h 3987800"/>
              <a:gd name="connsiteX9" fmla="*/ 5472569 w 6413499"/>
              <a:gd name="connsiteY9" fmla="*/ 391887 h 3987800"/>
              <a:gd name="connsiteX10" fmla="*/ 3389869 w 6413499"/>
              <a:gd name="connsiteY10" fmla="*/ 3987800 h 3987800"/>
              <a:gd name="connsiteX11" fmla="*/ 5038099 w 6413499"/>
              <a:gd name="connsiteY11" fmla="*/ 3987800 h 3987800"/>
              <a:gd name="connsiteX12" fmla="*/ 6413499 w 6413499"/>
              <a:gd name="connsiteY12" fmla="*/ 1346355 h 3987800"/>
              <a:gd name="connsiteX13" fmla="*/ 3739868 w 6413499"/>
              <a:gd name="connsiteY13" fmla="*/ 0 h 3987800"/>
              <a:gd name="connsiteX14" fmla="*/ 2076447 w 6413499"/>
              <a:gd name="connsiteY14" fmla="*/ 0 h 3987800"/>
              <a:gd name="connsiteX15" fmla="*/ 1958253 w 6413499"/>
              <a:gd name="connsiteY15" fmla="*/ 226991 h 3987800"/>
              <a:gd name="connsiteX16" fmla="*/ 3608398 w 6413499"/>
              <a:gd name="connsiteY16" fmla="*/ 226991 h 3987800"/>
              <a:gd name="connsiteX17" fmla="*/ 6413499 w 6413499"/>
              <a:gd name="connsiteY17" fmla="*/ 0 h 3987800"/>
              <a:gd name="connsiteX18" fmla="*/ 3918960 w 6413499"/>
              <a:gd name="connsiteY18" fmla="*/ 0 h 3987800"/>
              <a:gd name="connsiteX19" fmla="*/ 3787490 w 6413499"/>
              <a:gd name="connsiteY19" fmla="*/ 226991 h 3987800"/>
              <a:gd name="connsiteX20" fmla="*/ 5388983 w 6413499"/>
              <a:gd name="connsiteY20" fmla="*/ 226991 h 3987800"/>
              <a:gd name="connsiteX21" fmla="*/ 5515519 w 6413499"/>
              <a:gd name="connsiteY21" fmla="*/ 8518 h 3987800"/>
              <a:gd name="connsiteX22" fmla="*/ 5694611 w 6413499"/>
              <a:gd name="connsiteY22" fmla="*/ 8518 h 3987800"/>
              <a:gd name="connsiteX23" fmla="*/ 5568075 w 6413499"/>
              <a:gd name="connsiteY23" fmla="*/ 226991 h 3987800"/>
              <a:gd name="connsiteX24" fmla="*/ 6413499 w 6413499"/>
              <a:gd name="connsiteY24" fmla="*/ 226991 h 398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413499" h="3987800">
                <a:moveTo>
                  <a:pt x="5293477" y="391887"/>
                </a:moveTo>
                <a:lnTo>
                  <a:pt x="3691985" y="391887"/>
                </a:lnTo>
                <a:lnTo>
                  <a:pt x="1614218" y="3979282"/>
                </a:lnTo>
                <a:lnTo>
                  <a:pt x="1435126" y="3979282"/>
                </a:lnTo>
                <a:lnTo>
                  <a:pt x="3512893" y="391887"/>
                </a:lnTo>
                <a:lnTo>
                  <a:pt x="1872392" y="391887"/>
                </a:lnTo>
                <a:lnTo>
                  <a:pt x="0" y="3987800"/>
                </a:lnTo>
                <a:lnTo>
                  <a:pt x="3210777" y="3987800"/>
                </a:lnTo>
                <a:close/>
                <a:moveTo>
                  <a:pt x="6413499" y="391887"/>
                </a:moveTo>
                <a:lnTo>
                  <a:pt x="5472569" y="391887"/>
                </a:lnTo>
                <a:lnTo>
                  <a:pt x="3389869" y="3987800"/>
                </a:lnTo>
                <a:lnTo>
                  <a:pt x="5038099" y="3987800"/>
                </a:lnTo>
                <a:lnTo>
                  <a:pt x="6413499" y="1346355"/>
                </a:lnTo>
                <a:close/>
                <a:moveTo>
                  <a:pt x="3739868" y="0"/>
                </a:moveTo>
                <a:lnTo>
                  <a:pt x="2076447" y="0"/>
                </a:lnTo>
                <a:lnTo>
                  <a:pt x="1958253" y="226991"/>
                </a:lnTo>
                <a:lnTo>
                  <a:pt x="3608398" y="226991"/>
                </a:lnTo>
                <a:close/>
                <a:moveTo>
                  <a:pt x="6413499" y="0"/>
                </a:moveTo>
                <a:lnTo>
                  <a:pt x="3918960" y="0"/>
                </a:lnTo>
                <a:lnTo>
                  <a:pt x="3787490" y="226991"/>
                </a:lnTo>
                <a:lnTo>
                  <a:pt x="5388983" y="226991"/>
                </a:lnTo>
                <a:lnTo>
                  <a:pt x="5515519" y="8518"/>
                </a:lnTo>
                <a:lnTo>
                  <a:pt x="5694611" y="8518"/>
                </a:lnTo>
                <a:lnTo>
                  <a:pt x="5568075" y="226991"/>
                </a:lnTo>
                <a:lnTo>
                  <a:pt x="6413499" y="226991"/>
                </a:lnTo>
                <a:close/>
              </a:path>
            </a:pathLst>
          </a:custGeom>
          <a:gradFill>
            <a:gsLst>
              <a:gs pos="0">
                <a:schemeClr val="bg1">
                  <a:alpha val="23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ECF49-6870-4C82-B979-8EBFBFAE85F8}"/>
              </a:ext>
            </a:extLst>
          </p:cNvPr>
          <p:cNvSpPr txBox="1"/>
          <p:nvPr/>
        </p:nvSpPr>
        <p:spPr>
          <a:xfrm>
            <a:off x="1756069" y="1562470"/>
            <a:ext cx="9287752" cy="4210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 계획 및 경과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 프로젝트 상황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00050" marR="0" lvl="0" indent="-400050" algn="l" defTabSz="914400" rtl="0" eaLnBrk="1" fontAlgn="auto" latinLnBrk="1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romanUcPeriod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77A39E-B7BC-476A-B1F3-901123736E6D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기존 목표</a:t>
            </a:r>
          </a:p>
        </p:txBody>
      </p:sp>
      <p:pic>
        <p:nvPicPr>
          <p:cNvPr id="11" name="그래픽 10" descr="교사">
            <a:extLst>
              <a:ext uri="{FF2B5EF4-FFF2-40B4-BE49-F238E27FC236}">
                <a16:creationId xmlns:a16="http://schemas.microsoft.com/office/drawing/2014/main" id="{506B810D-02D5-4B12-BF0B-78956F6CD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809609" y="2931851"/>
            <a:ext cx="914400" cy="914400"/>
          </a:xfrm>
          <a:prstGeom prst="rect">
            <a:avLst/>
          </a:prstGeom>
        </p:spPr>
      </p:pic>
      <p:pic>
        <p:nvPicPr>
          <p:cNvPr id="13" name="그래픽 12" descr="눈">
            <a:extLst>
              <a:ext uri="{FF2B5EF4-FFF2-40B4-BE49-F238E27FC236}">
                <a16:creationId xmlns:a16="http://schemas.microsoft.com/office/drawing/2014/main" id="{1493A31A-CD2F-4E79-AEE2-3E10690FA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14753" y="2903653"/>
            <a:ext cx="914400" cy="914400"/>
          </a:xfrm>
          <a:prstGeom prst="rect">
            <a:avLst/>
          </a:prstGeom>
        </p:spPr>
      </p:pic>
      <p:pic>
        <p:nvPicPr>
          <p:cNvPr id="14" name="그래픽 13" descr="데이터베이스">
            <a:extLst>
              <a:ext uri="{FF2B5EF4-FFF2-40B4-BE49-F238E27FC236}">
                <a16:creationId xmlns:a16="http://schemas.microsoft.com/office/drawing/2014/main" id="{9EE5EB01-DC24-4CE0-B464-E3F45D0F30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73809" y="1241472"/>
            <a:ext cx="914400" cy="914400"/>
          </a:xfrm>
          <a:prstGeom prst="rect">
            <a:avLst/>
          </a:prstGeom>
        </p:spPr>
      </p:pic>
      <p:pic>
        <p:nvPicPr>
          <p:cNvPr id="18" name="그래픽 17" descr="목록">
            <a:extLst>
              <a:ext uri="{FF2B5EF4-FFF2-40B4-BE49-F238E27FC236}">
                <a16:creationId xmlns:a16="http://schemas.microsoft.com/office/drawing/2014/main" id="{4822CD01-100F-484E-A84D-7516E178C37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585826" y="4702129"/>
            <a:ext cx="914400" cy="914400"/>
          </a:xfrm>
          <a:prstGeom prst="rect">
            <a:avLst/>
          </a:prstGeom>
        </p:spPr>
      </p:pic>
      <p:pic>
        <p:nvPicPr>
          <p:cNvPr id="19" name="그래픽 18" descr="웹 캠">
            <a:extLst>
              <a:ext uri="{FF2B5EF4-FFF2-40B4-BE49-F238E27FC236}">
                <a16:creationId xmlns:a16="http://schemas.microsoft.com/office/drawing/2014/main" id="{BBBB505D-B382-49E2-B2C4-87B7782CB33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3435658" y="2931851"/>
            <a:ext cx="914400" cy="914400"/>
          </a:xfrm>
          <a:prstGeom prst="rect">
            <a:avLst/>
          </a:prstGeom>
        </p:spPr>
      </p:pic>
      <p:pic>
        <p:nvPicPr>
          <p:cNvPr id="20" name="그래픽 19" descr="사용자">
            <a:extLst>
              <a:ext uri="{FF2B5EF4-FFF2-40B4-BE49-F238E27FC236}">
                <a16:creationId xmlns:a16="http://schemas.microsoft.com/office/drawing/2014/main" id="{50C66CEF-F6E0-4E90-B7CB-344995D7EE0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811598" y="4702129"/>
            <a:ext cx="914400" cy="914400"/>
          </a:xfrm>
          <a:prstGeom prst="rect">
            <a:avLst/>
          </a:prstGeom>
        </p:spPr>
      </p:pic>
      <p:pic>
        <p:nvPicPr>
          <p:cNvPr id="21" name="그래픽 20" descr="줄 화살표: 일자형">
            <a:extLst>
              <a:ext uri="{FF2B5EF4-FFF2-40B4-BE49-F238E27FC236}">
                <a16:creationId xmlns:a16="http://schemas.microsoft.com/office/drawing/2014/main" id="{68BFB7C4-7C26-4F0D-973A-3A736A9407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8248825">
            <a:off x="4435613" y="2134542"/>
            <a:ext cx="995750" cy="914400"/>
          </a:xfrm>
          <a:prstGeom prst="rect">
            <a:avLst/>
          </a:prstGeom>
        </p:spPr>
      </p:pic>
      <p:pic>
        <p:nvPicPr>
          <p:cNvPr id="22" name="그래픽 21" descr="줄 화살표: 일자형">
            <a:extLst>
              <a:ext uri="{FF2B5EF4-FFF2-40B4-BE49-F238E27FC236}">
                <a16:creationId xmlns:a16="http://schemas.microsoft.com/office/drawing/2014/main" id="{B2756EC2-E03D-4B36-AC66-03604D7C9A7C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8854761">
            <a:off x="7715698" y="4126786"/>
            <a:ext cx="902842" cy="914400"/>
          </a:xfrm>
          <a:prstGeom prst="rect">
            <a:avLst/>
          </a:prstGeom>
        </p:spPr>
      </p:pic>
      <p:pic>
        <p:nvPicPr>
          <p:cNvPr id="23" name="그래픽 22" descr="줄 화살표: 일자형">
            <a:extLst>
              <a:ext uri="{FF2B5EF4-FFF2-40B4-BE49-F238E27FC236}">
                <a16:creationId xmlns:a16="http://schemas.microsoft.com/office/drawing/2014/main" id="{54131625-8F38-45A7-9254-EFCD89A8949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 rot="13033183">
            <a:off x="7521071" y="2069284"/>
            <a:ext cx="914400" cy="91440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EF4624-5900-48DD-9943-1083E7B970EB}"/>
              </a:ext>
            </a:extLst>
          </p:cNvPr>
          <p:cNvSpPr/>
          <p:nvPr/>
        </p:nvSpPr>
        <p:spPr>
          <a:xfrm>
            <a:off x="2609396" y="3867410"/>
            <a:ext cx="14388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 err="1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Vr</a:t>
            </a:r>
            <a:r>
              <a:rPr lang="ko-KR" altLang="en-US" sz="2000" b="1" i="1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컨텐츠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5F0ED0-DAB8-43F4-911E-0AE50063DAC1}"/>
              </a:ext>
            </a:extLst>
          </p:cNvPr>
          <p:cNvSpPr/>
          <p:nvPr/>
        </p:nvSpPr>
        <p:spPr>
          <a:xfrm>
            <a:off x="8888829" y="3694356"/>
            <a:ext cx="14388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dirty="0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분석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DB41CF-6604-4FF2-8E5E-9E65C9E6B063}"/>
              </a:ext>
            </a:extLst>
          </p:cNvPr>
          <p:cNvSpPr/>
          <p:nvPr/>
        </p:nvSpPr>
        <p:spPr>
          <a:xfrm>
            <a:off x="5808322" y="5566743"/>
            <a:ext cx="2026221" cy="49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>
                <a:solidFill>
                  <a:srgbClr val="E7E6E6">
                    <a:lumMod val="25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피드백</a:t>
            </a:r>
            <a:endParaRPr kumimoji="0" lang="ko-KR" altLang="en-US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43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7DE4A55E-BD41-4D9A-A799-DE0F92D3C6BD}"/>
              </a:ext>
            </a:extLst>
          </p:cNvPr>
          <p:cNvSpPr/>
          <p:nvPr/>
        </p:nvSpPr>
        <p:spPr>
          <a:xfrm>
            <a:off x="2103749" y="1889992"/>
            <a:ext cx="8369691" cy="3371419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래픽 2" descr="남자">
            <a:extLst>
              <a:ext uri="{FF2B5EF4-FFF2-40B4-BE49-F238E27FC236}">
                <a16:creationId xmlns:a16="http://schemas.microsoft.com/office/drawing/2014/main" id="{D5C3807D-04D2-4AF5-AF7D-0420D212BF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50767" y="4871972"/>
            <a:ext cx="914400" cy="914400"/>
          </a:xfrm>
          <a:prstGeom prst="rect">
            <a:avLst/>
          </a:prstGeom>
        </p:spPr>
      </p:pic>
      <p:pic>
        <p:nvPicPr>
          <p:cNvPr id="10" name="그래픽 9" descr="남자">
            <a:extLst>
              <a:ext uri="{FF2B5EF4-FFF2-40B4-BE49-F238E27FC236}">
                <a16:creationId xmlns:a16="http://schemas.microsoft.com/office/drawing/2014/main" id="{63A078AD-0F2F-4205-830A-E678C5491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963590" y="4861869"/>
            <a:ext cx="914400" cy="914400"/>
          </a:xfrm>
          <a:prstGeom prst="rect">
            <a:avLst/>
          </a:prstGeom>
        </p:spPr>
      </p:pic>
      <p:pic>
        <p:nvPicPr>
          <p:cNvPr id="11" name="그래픽 10" descr="남자">
            <a:extLst>
              <a:ext uri="{FF2B5EF4-FFF2-40B4-BE49-F238E27FC236}">
                <a16:creationId xmlns:a16="http://schemas.microsoft.com/office/drawing/2014/main" id="{6E259CC0-C7BC-49A9-9216-23BCB83FBF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845092" y="150094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185797-F885-4F9A-8FAF-6F5870FC1F51}"/>
              </a:ext>
            </a:extLst>
          </p:cNvPr>
          <p:cNvSpPr txBox="1"/>
          <p:nvPr/>
        </p:nvSpPr>
        <p:spPr>
          <a:xfrm>
            <a:off x="6763336" y="1502401"/>
            <a:ext cx="3737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메뉴 </a:t>
            </a:r>
            <a:r>
              <a:rPr lang="en-US" altLang="ko-KR" dirty="0"/>
              <a:t>UI  </a:t>
            </a:r>
          </a:p>
          <a:p>
            <a:r>
              <a:rPr lang="ko-KR" altLang="en-US" dirty="0"/>
              <a:t>음악 타임스탬프 생성</a:t>
            </a:r>
            <a:endParaRPr lang="en-US" altLang="ko-KR" dirty="0"/>
          </a:p>
          <a:p>
            <a:r>
              <a:rPr lang="ko-KR" altLang="en-US" dirty="0"/>
              <a:t>기본 게임 프레임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1503C-5498-4C50-84A8-D2581BCE8DC3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진행 상황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D68782-4AF1-446B-AD30-A54C073B3A0F}"/>
              </a:ext>
            </a:extLst>
          </p:cNvPr>
          <p:cNvSpPr txBox="1"/>
          <p:nvPr/>
        </p:nvSpPr>
        <p:spPr>
          <a:xfrm>
            <a:off x="5157745" y="4125721"/>
            <a:ext cx="2328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리듬 게임 완성</a:t>
            </a:r>
          </a:p>
        </p:txBody>
      </p:sp>
      <p:pic>
        <p:nvPicPr>
          <p:cNvPr id="14" name="그래픽 13" descr="헤드폰">
            <a:extLst>
              <a:ext uri="{FF2B5EF4-FFF2-40B4-BE49-F238E27FC236}">
                <a16:creationId xmlns:a16="http://schemas.microsoft.com/office/drawing/2014/main" id="{1A655B87-7810-4E13-864D-ACA2152F23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64958" y="321714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794D37-3042-41E6-8DFD-3880101E0B9E}"/>
              </a:ext>
            </a:extLst>
          </p:cNvPr>
          <p:cNvSpPr txBox="1"/>
          <p:nvPr/>
        </p:nvSpPr>
        <p:spPr>
          <a:xfrm>
            <a:off x="2301359" y="5358733"/>
            <a:ext cx="3169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디버깅 및 오류수정</a:t>
            </a:r>
            <a:endParaRPr lang="en-US" altLang="ko-KR" dirty="0"/>
          </a:p>
          <a:p>
            <a:r>
              <a:rPr lang="ko-KR" altLang="en-US" dirty="0"/>
              <a:t>애니메이션 안정화</a:t>
            </a:r>
            <a:endParaRPr lang="en-US" altLang="ko-KR" dirty="0"/>
          </a:p>
          <a:p>
            <a:r>
              <a:rPr lang="en-US" altLang="ko-KR" b="1" dirty="0"/>
              <a:t>FOVE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2D33AE-3D33-4404-A2DE-E5ABCA00C7F6}"/>
              </a:ext>
            </a:extLst>
          </p:cNvPr>
          <p:cNvSpPr txBox="1"/>
          <p:nvPr/>
        </p:nvSpPr>
        <p:spPr>
          <a:xfrm>
            <a:off x="5864958" y="24237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김진원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0CBDB-945D-4ED5-8EB0-E79B663FA236}"/>
              </a:ext>
            </a:extLst>
          </p:cNvPr>
          <p:cNvSpPr txBox="1"/>
          <p:nvPr/>
        </p:nvSpPr>
        <p:spPr>
          <a:xfrm>
            <a:off x="1653162" y="4425277"/>
            <a:ext cx="9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김규도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391B67-5D72-48CD-9912-1ABCB02380A4}"/>
              </a:ext>
            </a:extLst>
          </p:cNvPr>
          <p:cNvSpPr txBox="1"/>
          <p:nvPr/>
        </p:nvSpPr>
        <p:spPr>
          <a:xfrm>
            <a:off x="9942543" y="4428851"/>
            <a:ext cx="9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백지윤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109A97-5171-4839-9923-4C83AC69501B}"/>
              </a:ext>
            </a:extLst>
          </p:cNvPr>
          <p:cNvSpPr txBox="1"/>
          <p:nvPr/>
        </p:nvSpPr>
        <p:spPr>
          <a:xfrm>
            <a:off x="7975461" y="5269771"/>
            <a:ext cx="198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DB</a:t>
            </a:r>
            <a:r>
              <a:rPr lang="ko-KR" altLang="en-US" dirty="0"/>
              <a:t>구축</a:t>
            </a:r>
            <a:endParaRPr lang="en-US" altLang="ko-KR" dirty="0"/>
          </a:p>
          <a:p>
            <a:pPr algn="r"/>
            <a:r>
              <a:rPr lang="ko-KR" altLang="en-US" dirty="0"/>
              <a:t>유니티 연동</a:t>
            </a:r>
          </a:p>
        </p:txBody>
      </p:sp>
    </p:spTree>
    <p:extLst>
      <p:ext uri="{BB962C8B-B14F-4D97-AF65-F5344CB8AC3E}">
        <p14:creationId xmlns:p14="http://schemas.microsoft.com/office/powerpoint/2010/main" val="35984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1503C-5498-4C50-84A8-D2581BCE8DC3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169768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06CB571-FB06-44EC-A75E-368592A9A880}"/>
              </a:ext>
            </a:extLst>
          </p:cNvPr>
          <p:cNvSpPr/>
          <p:nvPr/>
        </p:nvSpPr>
        <p:spPr>
          <a:xfrm>
            <a:off x="762000" y="552891"/>
            <a:ext cx="11306175" cy="62293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D1503C-5498-4C50-84A8-D2581BCE8DC3}"/>
              </a:ext>
            </a:extLst>
          </p:cNvPr>
          <p:cNvSpPr txBox="1"/>
          <p:nvPr/>
        </p:nvSpPr>
        <p:spPr>
          <a:xfrm>
            <a:off x="1314010" y="1002588"/>
            <a:ext cx="2251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휴먼매직체" panose="02030504000101010101" pitchFamily="18" charset="-127"/>
                <a:ea typeface="휴먼매직체" panose="02030504000101010101" pitchFamily="18" charset="-127"/>
                <a:cs typeface="함초롬돋움" panose="020B0604000101010101" pitchFamily="50" charset="-127"/>
              </a:rPr>
              <a:t>진행 상황</a:t>
            </a:r>
          </a:p>
        </p:txBody>
      </p:sp>
    </p:spTree>
    <p:extLst>
      <p:ext uri="{BB962C8B-B14F-4D97-AF65-F5344CB8AC3E}">
        <p14:creationId xmlns:p14="http://schemas.microsoft.com/office/powerpoint/2010/main" val="42557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159</Words>
  <Application>Microsoft Office PowerPoint</Application>
  <PresentationFormat>와이드스크린</PresentationFormat>
  <Paragraphs>87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새굴림</vt:lpstr>
      <vt:lpstr>함초롬돋움</vt:lpstr>
      <vt:lpstr>휴먼매직체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Windows 사용자</cp:lastModifiedBy>
  <cp:revision>369</cp:revision>
  <dcterms:created xsi:type="dcterms:W3CDTF">2018-03-06T08:13:05Z</dcterms:created>
  <dcterms:modified xsi:type="dcterms:W3CDTF">2018-12-16T08:25:22Z</dcterms:modified>
</cp:coreProperties>
</file>