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7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9000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61036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6877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60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6103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3639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4002636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Tinyjambu</a:t>
            </a:r>
            <a:r>
              <a:rPr lang="en-US" altLang="ko-KR" dirty="0"/>
              <a:t> CPA </a:t>
            </a:r>
            <a:r>
              <a:rPr lang="ko-KR" altLang="en-US" dirty="0"/>
              <a:t>공격 시도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정보컴퓨터공학과 </a:t>
            </a:r>
            <a:r>
              <a:rPr lang="ko-KR" altLang="en-US" dirty="0" err="1"/>
              <a:t>권혁동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C6696-E210-B70E-43E5-B9359350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향후 과제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5B791C-DE04-41F1-5F00-A507CDDD46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캡쳐가 되지 않는 문제를 수정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공격 지점이 정확한 것인지 추가 분석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Tinyjambu</a:t>
            </a:r>
            <a:r>
              <a:rPr lang="ko-KR" altLang="en-US" dirty="0"/>
              <a:t>에서 키가 영향을 주는 부분은 여러 군데가 존재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현재 공격하고자 하는 지점이 정확히 상관 계수를 계산하는지 확인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공격이 성공한다면 대응 방안에 대해 연구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AVR </a:t>
            </a:r>
            <a:r>
              <a:rPr lang="ko-KR" altLang="en-US" dirty="0"/>
              <a:t>상에서 대응 및 최적 기법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344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Tinyjambu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 CPA </a:t>
            </a:r>
            <a:r>
              <a:rPr lang="ko-KR" altLang="en-US" dirty="0"/>
              <a:t>공격 시도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향후 과제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Tinyjambu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altLang="ko-KR" dirty="0"/>
              <a:t>NIST </a:t>
            </a:r>
            <a:r>
              <a:rPr lang="ko-KR" altLang="en-US" b="1" dirty="0">
                <a:solidFill>
                  <a:srgbClr val="0070C0"/>
                </a:solidFill>
              </a:rPr>
              <a:t>경량 암호 공모전</a:t>
            </a:r>
            <a:r>
              <a:rPr lang="ko-KR" altLang="en-US" dirty="0"/>
              <a:t>에 출품된 경량 암호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Finalist </a:t>
            </a:r>
            <a:r>
              <a:rPr lang="ko-KR" altLang="en-US" dirty="0"/>
              <a:t>중 하나</a:t>
            </a:r>
            <a:endParaRPr lang="en-US" altLang="ko-KR" dirty="0"/>
          </a:p>
          <a:p>
            <a:pPr lvl="1"/>
            <a:r>
              <a:rPr lang="en-US" altLang="ko-KR" dirty="0"/>
              <a:t>AEAD </a:t>
            </a:r>
            <a:r>
              <a:rPr lang="ko-KR" altLang="en-US" dirty="0"/>
              <a:t>지원</a:t>
            </a:r>
            <a:endParaRPr lang="en-US" altLang="ko-KR" dirty="0"/>
          </a:p>
          <a:p>
            <a:r>
              <a:rPr lang="ko-KR" altLang="en-US" dirty="0"/>
              <a:t>총 세 가지의 규격을 제공</a:t>
            </a:r>
            <a:endParaRPr lang="en-US" altLang="ko-KR" dirty="0"/>
          </a:p>
          <a:p>
            <a:pPr lvl="1"/>
            <a:r>
              <a:rPr lang="en-US" altLang="ko-KR" dirty="0"/>
              <a:t>Tinyjambu-128</a:t>
            </a:r>
          </a:p>
          <a:p>
            <a:pPr lvl="1"/>
            <a:r>
              <a:rPr lang="en-US" altLang="ko-KR" dirty="0"/>
              <a:t>Tinyjambu-192</a:t>
            </a:r>
          </a:p>
          <a:p>
            <a:pPr lvl="1"/>
            <a:r>
              <a:rPr lang="en-US" altLang="ko-KR" dirty="0"/>
              <a:t>Tinyjambu-256</a:t>
            </a:r>
          </a:p>
          <a:p>
            <a:r>
              <a:rPr lang="ko-KR" altLang="en-US" dirty="0"/>
              <a:t>암</a:t>
            </a:r>
            <a:r>
              <a:rPr lang="en-US" altLang="ko-KR" dirty="0"/>
              <a:t>/</a:t>
            </a:r>
            <a:r>
              <a:rPr lang="ko-KR" altLang="en-US" dirty="0"/>
              <a:t>복호화는 크게 네</a:t>
            </a:r>
            <a:r>
              <a:rPr lang="en-US" altLang="ko-KR" dirty="0"/>
              <a:t> </a:t>
            </a:r>
            <a:r>
              <a:rPr lang="ko-KR" altLang="en-US" dirty="0"/>
              <a:t>단계로 구성됨</a:t>
            </a:r>
            <a:endParaRPr lang="en-US" altLang="ko-KR" dirty="0"/>
          </a:p>
          <a:p>
            <a:pPr lvl="1"/>
            <a:r>
              <a:rPr lang="en-US" altLang="ko-KR" dirty="0"/>
              <a:t>Initialization</a:t>
            </a:r>
          </a:p>
          <a:p>
            <a:pPr lvl="1"/>
            <a:r>
              <a:rPr lang="en-US" altLang="ko-KR" dirty="0"/>
              <a:t>Processing</a:t>
            </a:r>
          </a:p>
          <a:p>
            <a:pPr lvl="1"/>
            <a:r>
              <a:rPr lang="en-US" altLang="ko-KR" dirty="0"/>
              <a:t>Encryption/Decryption</a:t>
            </a:r>
          </a:p>
          <a:p>
            <a:pPr lvl="1"/>
            <a:r>
              <a:rPr lang="en-US" altLang="ko-KR" dirty="0"/>
              <a:t>Finalization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88796-BD61-A03C-91CA-F81790982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Tinyjambu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BA4D20-8B47-DA04-D69B-3572192155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Initialization</a:t>
            </a:r>
          </a:p>
          <a:p>
            <a:pPr lvl="1"/>
            <a:r>
              <a:rPr lang="ko-KR" altLang="en-US" dirty="0"/>
              <a:t>입력 받은 키와 </a:t>
            </a:r>
            <a:r>
              <a:rPr lang="ko-KR" altLang="en-US" dirty="0" err="1"/>
              <a:t>논스를</a:t>
            </a:r>
            <a:r>
              <a:rPr lang="ko-KR" altLang="en-US" dirty="0"/>
              <a:t> 사용하여 초기 상태 변수</a:t>
            </a:r>
            <a:r>
              <a:rPr lang="en-US" altLang="ko-KR" dirty="0"/>
              <a:t>(state)</a:t>
            </a:r>
            <a:r>
              <a:rPr lang="ko-KR" altLang="en-US" dirty="0"/>
              <a:t>를 생성하는 과정</a:t>
            </a:r>
            <a:endParaRPr lang="en-US" altLang="ko-KR" dirty="0"/>
          </a:p>
          <a:p>
            <a:pPr lvl="1"/>
            <a:r>
              <a:rPr lang="en-US" altLang="ko-KR" dirty="0"/>
              <a:t>Tinyjambu-128: 128-bit </a:t>
            </a:r>
            <a:r>
              <a:rPr lang="ko-KR" altLang="en-US" dirty="0"/>
              <a:t>키</a:t>
            </a:r>
            <a:r>
              <a:rPr lang="en-US" altLang="ko-KR" dirty="0"/>
              <a:t>, 96-bit </a:t>
            </a:r>
            <a:r>
              <a:rPr lang="ko-KR" altLang="en-US" dirty="0" err="1"/>
              <a:t>논스를</a:t>
            </a:r>
            <a:r>
              <a:rPr lang="ko-KR" altLang="en-US" dirty="0"/>
              <a:t> 입력 받아 </a:t>
            </a:r>
            <a:r>
              <a:rPr lang="en-US" altLang="ko-KR" b="1" dirty="0">
                <a:solidFill>
                  <a:srgbClr val="FF0000"/>
                </a:solidFill>
              </a:rPr>
              <a:t>P</a:t>
            </a:r>
            <a:r>
              <a:rPr lang="en-US" altLang="ko-KR" b="1" baseline="-25000" dirty="0">
                <a:solidFill>
                  <a:srgbClr val="FF0000"/>
                </a:solidFill>
              </a:rPr>
              <a:t>1024</a:t>
            </a:r>
            <a:r>
              <a:rPr lang="en-US" altLang="ko-KR" b="1" dirty="0">
                <a:solidFill>
                  <a:srgbClr val="FF0000"/>
                </a:solidFill>
              </a:rPr>
              <a:t> state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lvl="1"/>
            <a:r>
              <a:rPr lang="en-US" altLang="ko-KR" dirty="0"/>
              <a:t>Tinyjambu-192: 192-bit </a:t>
            </a:r>
            <a:r>
              <a:rPr lang="ko-KR" altLang="en-US" dirty="0"/>
              <a:t>키</a:t>
            </a:r>
            <a:r>
              <a:rPr lang="en-US" altLang="ko-KR" dirty="0"/>
              <a:t>, 96-bit </a:t>
            </a:r>
            <a:r>
              <a:rPr lang="ko-KR" altLang="en-US" dirty="0" err="1"/>
              <a:t>논스를</a:t>
            </a:r>
            <a:r>
              <a:rPr lang="ko-KR" altLang="en-US" dirty="0"/>
              <a:t> 입력 받아 </a:t>
            </a:r>
            <a:r>
              <a:rPr lang="en-US" altLang="ko-KR" b="1" dirty="0">
                <a:solidFill>
                  <a:srgbClr val="FF0000"/>
                </a:solidFill>
              </a:rPr>
              <a:t>P</a:t>
            </a:r>
            <a:r>
              <a:rPr lang="en-US" altLang="ko-KR" b="1" baseline="-25000" dirty="0">
                <a:solidFill>
                  <a:srgbClr val="FF0000"/>
                </a:solidFill>
              </a:rPr>
              <a:t>1280</a:t>
            </a:r>
            <a:r>
              <a:rPr lang="en-US" altLang="ko-KR" b="1" dirty="0">
                <a:solidFill>
                  <a:srgbClr val="FF0000"/>
                </a:solidFill>
              </a:rPr>
              <a:t> state 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Processing</a:t>
            </a:r>
          </a:p>
          <a:p>
            <a:pPr lvl="1"/>
            <a:r>
              <a:rPr lang="en-US" altLang="ko-KR" dirty="0"/>
              <a:t>Associated data </a:t>
            </a:r>
            <a:r>
              <a:rPr lang="ko-KR" altLang="en-US" dirty="0"/>
              <a:t>생성 과정</a:t>
            </a:r>
            <a:endParaRPr lang="en-US" altLang="ko-KR" dirty="0"/>
          </a:p>
          <a:p>
            <a:pPr lvl="1"/>
            <a:r>
              <a:rPr lang="en-US" altLang="ko-KR" dirty="0"/>
              <a:t>P384 state</a:t>
            </a:r>
            <a:r>
              <a:rPr lang="ko-KR" altLang="en-US" dirty="0"/>
              <a:t>를 생성</a:t>
            </a:r>
            <a:endParaRPr lang="en-US" altLang="ko-KR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84A6300-CEE8-0B77-8D6F-D48E1B578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461" y="5537305"/>
            <a:ext cx="3267075" cy="100965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400730C-7B5B-F96B-8FF4-12E4C7644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49" y="3078215"/>
            <a:ext cx="43053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5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AADDA-0F46-BD96-BDB5-09560C1B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Tinyjambu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3CA920-AC20-23EE-7465-489F3C6301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Encryption</a:t>
            </a:r>
          </a:p>
          <a:p>
            <a:pPr lvl="1"/>
            <a:r>
              <a:rPr lang="ko-KR" altLang="en-US" dirty="0"/>
              <a:t>앞선 과정에서 생성한 상태 변수</a:t>
            </a:r>
            <a:r>
              <a:rPr lang="en-US" altLang="ko-KR" dirty="0"/>
              <a:t>(state)</a:t>
            </a:r>
            <a:r>
              <a:rPr lang="ko-KR" altLang="en-US" dirty="0"/>
              <a:t>를 사용하여 </a:t>
            </a:r>
            <a:r>
              <a:rPr lang="ko-KR" altLang="en-US" dirty="0" err="1"/>
              <a:t>평문을</a:t>
            </a:r>
            <a:r>
              <a:rPr lang="ko-KR" altLang="en-US" dirty="0"/>
              <a:t> 암호화</a:t>
            </a:r>
            <a:endParaRPr lang="en-US" altLang="ko-KR" dirty="0"/>
          </a:p>
          <a:p>
            <a:pPr lvl="1"/>
            <a:r>
              <a:rPr lang="en-US" altLang="ko-KR" dirty="0"/>
              <a:t>Tinyjambu-128: P</a:t>
            </a:r>
            <a:r>
              <a:rPr lang="en-US" altLang="ko-KR" baseline="-25000" dirty="0"/>
              <a:t>1024</a:t>
            </a:r>
            <a:r>
              <a:rPr lang="en-US" altLang="ko-KR" dirty="0"/>
              <a:t> state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en-US" altLang="ko-KR" dirty="0"/>
              <a:t>Tinyjambu-192, 256: P</a:t>
            </a:r>
            <a:r>
              <a:rPr lang="en-US" altLang="ko-KR" baseline="-25000" dirty="0"/>
              <a:t>1280</a:t>
            </a:r>
            <a:r>
              <a:rPr lang="en-US" altLang="ko-KR" dirty="0"/>
              <a:t> state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Finalization</a:t>
            </a:r>
          </a:p>
          <a:p>
            <a:pPr lvl="1"/>
            <a:r>
              <a:rPr lang="ko-KR" altLang="en-US" dirty="0"/>
              <a:t>상태 변수를 사용하여 태그를 생성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5361A8C-6F7B-23C5-7057-652EF1DF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75" y="3062287"/>
            <a:ext cx="3295650" cy="1238250"/>
          </a:xfrm>
          <a:prstGeom prst="rect">
            <a:avLst/>
          </a:prstGeom>
        </p:spPr>
      </p:pic>
      <p:pic>
        <p:nvPicPr>
          <p:cNvPr id="7" name="그림 6" descr="텍스트, 사람, 스크린샷, 서류이(가) 표시된 사진&#10;&#10;자동 생성된 설명">
            <a:extLst>
              <a:ext uri="{FF2B5EF4-FFF2-40B4-BE49-F238E27FC236}">
                <a16:creationId xmlns:a16="http://schemas.microsoft.com/office/drawing/2014/main" id="{5C797D71-EBB9-0C1B-6D57-CA635853E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5240553"/>
            <a:ext cx="28765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6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7A163-2431-CBDE-8B0D-EBE52707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Tinyjambu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BB25F-4823-D744-B2EF-36EE95E144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Tinyjambu</a:t>
            </a:r>
            <a:r>
              <a:rPr lang="ko-KR" altLang="en-US" dirty="0"/>
              <a:t>의 구현 코드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Initialization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Processing</a:t>
            </a:r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Encryption/Decryption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Finalization</a:t>
            </a:r>
          </a:p>
          <a:p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F937149-C9B3-D188-BE83-EA084C663B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32"/>
          <a:stretch/>
        </p:blipFill>
        <p:spPr>
          <a:xfrm>
            <a:off x="5792000" y="991333"/>
            <a:ext cx="3057140" cy="586666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060722E-0C50-4C37-DB77-A2C3BD636552}"/>
              </a:ext>
            </a:extLst>
          </p:cNvPr>
          <p:cNvSpPr/>
          <p:nvPr/>
        </p:nvSpPr>
        <p:spPr>
          <a:xfrm>
            <a:off x="5792000" y="1164287"/>
            <a:ext cx="2523864" cy="207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9A71CB3-E219-DB15-96A3-AC796D59D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143" y="991333"/>
            <a:ext cx="3342857" cy="203809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05D4B36-817A-278C-C142-4B0CECA0035E}"/>
              </a:ext>
            </a:extLst>
          </p:cNvPr>
          <p:cNvSpPr/>
          <p:nvPr/>
        </p:nvSpPr>
        <p:spPr>
          <a:xfrm>
            <a:off x="8849142" y="991333"/>
            <a:ext cx="3342857" cy="20380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C546B9F-5C9A-040A-632B-E023ED7B3869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8315864" y="1267944"/>
            <a:ext cx="533279" cy="7424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7EF634B9-F1C7-5E0B-E38D-4D8F18CF76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78"/>
          <a:stretch/>
        </p:blipFill>
        <p:spPr>
          <a:xfrm>
            <a:off x="1476068" y="4128932"/>
            <a:ext cx="3251027" cy="234285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E42EB1-BE50-F63A-C664-7ABBD3A6FCB6}"/>
              </a:ext>
            </a:extLst>
          </p:cNvPr>
          <p:cNvSpPr/>
          <p:nvPr/>
        </p:nvSpPr>
        <p:spPr>
          <a:xfrm>
            <a:off x="5794116" y="1621487"/>
            <a:ext cx="2523864" cy="2073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8FDE55-0ECB-DB43-0ACD-9F63BF962FE8}"/>
              </a:ext>
            </a:extLst>
          </p:cNvPr>
          <p:cNvSpPr/>
          <p:nvPr/>
        </p:nvSpPr>
        <p:spPr>
          <a:xfrm>
            <a:off x="1473751" y="4134404"/>
            <a:ext cx="3251027" cy="233738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E6E5876-43A4-D5A4-D62B-10944B4C6FFF}"/>
              </a:ext>
            </a:extLst>
          </p:cNvPr>
          <p:cNvCxnSpPr>
            <a:cxnSpLocks/>
            <a:stCxn id="14" idx="1"/>
            <a:endCxn id="16" idx="3"/>
          </p:cNvCxnSpPr>
          <p:nvPr/>
        </p:nvCxnSpPr>
        <p:spPr>
          <a:xfrm flipH="1">
            <a:off x="4724778" y="1725144"/>
            <a:ext cx="1069338" cy="357795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01DBFF3-7D00-3C5C-9CA1-1544C639A4C9}"/>
              </a:ext>
            </a:extLst>
          </p:cNvPr>
          <p:cNvSpPr/>
          <p:nvPr/>
        </p:nvSpPr>
        <p:spPr>
          <a:xfrm>
            <a:off x="5791999" y="2089339"/>
            <a:ext cx="3057141" cy="293986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581C22-1E2E-0F27-C656-EFBCEBBCA3DB}"/>
              </a:ext>
            </a:extLst>
          </p:cNvPr>
          <p:cNvSpPr/>
          <p:nvPr/>
        </p:nvSpPr>
        <p:spPr>
          <a:xfrm>
            <a:off x="5787366" y="5160182"/>
            <a:ext cx="3057141" cy="169781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40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635BF-FE8A-6BB7-E02F-73E7B4F7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CPA </a:t>
            </a:r>
            <a:r>
              <a:rPr lang="ko-KR" altLang="en-US" dirty="0"/>
              <a:t>공격 시도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A018F-0E65-5FCB-8496-F81D4D123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CPA</a:t>
            </a:r>
            <a:r>
              <a:rPr lang="ko-KR" altLang="en-US" dirty="0"/>
              <a:t>는 상관 관계를 분석하는 공격 기법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키 값이 </a:t>
            </a:r>
            <a:r>
              <a:rPr lang="ko-KR" altLang="en-US" dirty="0" err="1"/>
              <a:t>평문에</a:t>
            </a:r>
            <a:r>
              <a:rPr lang="ko-KR" altLang="en-US" dirty="0"/>
              <a:t> 적용된 직전</a:t>
            </a:r>
            <a:r>
              <a:rPr lang="en-US" altLang="ko-KR" dirty="0"/>
              <a:t>/</a:t>
            </a:r>
            <a:r>
              <a:rPr lang="ko-KR" altLang="en-US" dirty="0"/>
              <a:t>직후를 비교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피어슨</a:t>
            </a:r>
            <a:r>
              <a:rPr lang="ko-KR" altLang="en-US" dirty="0"/>
              <a:t> 상관계수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가장 높은 상관관계를 보이는 값이 예측 키 값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특별한 사유가 없다면 </a:t>
            </a:r>
            <a:r>
              <a:rPr lang="ko-KR" altLang="en-US" b="1" dirty="0">
                <a:solidFill>
                  <a:srgbClr val="FF0000"/>
                </a:solidFill>
              </a:rPr>
              <a:t>첫 라운드에 적용</a:t>
            </a:r>
            <a:r>
              <a:rPr lang="ko-KR" altLang="en-US" dirty="0"/>
              <a:t>하는 것이 분석에 용이함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반대로 가장 마지막 라운드를 분석하는 방법도 존재</a:t>
            </a:r>
          </a:p>
        </p:txBody>
      </p:sp>
    </p:spTree>
    <p:extLst>
      <p:ext uri="{BB962C8B-B14F-4D97-AF65-F5344CB8AC3E}">
        <p14:creationId xmlns:p14="http://schemas.microsoft.com/office/powerpoint/2010/main" val="4127114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25524-F2DC-1661-D0C6-3F5D2B55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CPA </a:t>
            </a:r>
            <a:r>
              <a:rPr lang="ko-KR" altLang="en-US" dirty="0"/>
              <a:t>공격 시도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85EA27-59AB-165D-2239-FB84479DC5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공격을 위한 코드 수정</a:t>
            </a:r>
            <a:endParaRPr lang="en-US" altLang="ko-KR" dirty="0"/>
          </a:p>
          <a:p>
            <a:pPr lvl="1"/>
            <a:r>
              <a:rPr lang="ko-KR" altLang="en-US" dirty="0"/>
              <a:t>첫 라운드의 전력 값만 측정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38381CA-3B42-06AB-C498-9F43EC8470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02"/>
          <a:stretch/>
        </p:blipFill>
        <p:spPr>
          <a:xfrm>
            <a:off x="5786363" y="1943714"/>
            <a:ext cx="6319373" cy="4914286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0E39282-0DC0-7559-944C-8C67182D94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34" r="22593"/>
          <a:stretch/>
        </p:blipFill>
        <p:spPr>
          <a:xfrm>
            <a:off x="250166" y="1943714"/>
            <a:ext cx="4954038" cy="491428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D022164-FBF8-C99A-A63E-EB0026E4B6BD}"/>
              </a:ext>
            </a:extLst>
          </p:cNvPr>
          <p:cNvSpPr/>
          <p:nvPr/>
        </p:nvSpPr>
        <p:spPr>
          <a:xfrm>
            <a:off x="250167" y="2095514"/>
            <a:ext cx="4735902" cy="10876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0968D0-9FE2-C58A-8AD0-4350D93DBEF1}"/>
              </a:ext>
            </a:extLst>
          </p:cNvPr>
          <p:cNvSpPr/>
          <p:nvPr/>
        </p:nvSpPr>
        <p:spPr>
          <a:xfrm>
            <a:off x="6096000" y="2420442"/>
            <a:ext cx="6009736" cy="42995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920EAFD-AC38-C1A0-F66E-968D066DB53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986069" y="2639331"/>
            <a:ext cx="1109931" cy="19308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42F6EE-1F98-4808-7D7A-46731BFCAEF3}"/>
              </a:ext>
            </a:extLst>
          </p:cNvPr>
          <p:cNvSpPr/>
          <p:nvPr/>
        </p:nvSpPr>
        <p:spPr>
          <a:xfrm>
            <a:off x="7240439" y="4753695"/>
            <a:ext cx="2429774" cy="83622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399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BC1DF-44A3-3207-49C5-148EDBB6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CPA </a:t>
            </a:r>
            <a:r>
              <a:rPr lang="ko-KR" altLang="en-US" dirty="0"/>
              <a:t>공격 시도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B1A15-17C6-8868-BAB7-C93C699AF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트레이스</a:t>
            </a:r>
            <a:r>
              <a:rPr lang="ko-KR" altLang="en-US" dirty="0"/>
              <a:t> 캡쳐가 되지 않는 문제</a:t>
            </a:r>
            <a:endParaRPr lang="en-US" altLang="ko-KR" dirty="0"/>
          </a:p>
          <a:p>
            <a:pPr lvl="1"/>
            <a:r>
              <a:rPr lang="en-US" altLang="ko-KR" dirty="0" err="1"/>
              <a:t>Tinyjambu</a:t>
            </a:r>
            <a:r>
              <a:rPr lang="en-US" altLang="ko-KR" dirty="0"/>
              <a:t> </a:t>
            </a:r>
            <a:r>
              <a:rPr lang="ko-KR" altLang="en-US" dirty="0"/>
              <a:t>전체 과정을 </a:t>
            </a:r>
            <a:r>
              <a:rPr lang="ko-KR" altLang="en-US" dirty="0" err="1"/>
              <a:t>캡쳐할</a:t>
            </a:r>
            <a:r>
              <a:rPr lang="ko-KR" altLang="en-US" dirty="0"/>
              <a:t> 경우 캡쳐에 성공</a:t>
            </a:r>
            <a:endParaRPr lang="en-US" altLang="ko-KR" dirty="0"/>
          </a:p>
          <a:p>
            <a:pPr lvl="1"/>
            <a:r>
              <a:rPr lang="ko-KR" altLang="en-US" dirty="0"/>
              <a:t>따라서 작성한 코드 자체의 문제는 아닌 것으로 판단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602C8D-5A9E-0564-42D8-1CC14F9D6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4241523"/>
            <a:ext cx="93726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90632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275</Words>
  <Application>Microsoft Office PowerPoint</Application>
  <PresentationFormat>와이드스크린</PresentationFormat>
  <Paragraphs>68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CryptoCraft 테마</vt:lpstr>
      <vt:lpstr>제목 테마</vt:lpstr>
      <vt:lpstr>Tinyjambu CPA 공격 시도</vt:lpstr>
      <vt:lpstr>PowerPoint 프레젠테이션</vt:lpstr>
      <vt:lpstr> Tinyjambu</vt:lpstr>
      <vt:lpstr> Tinyjambu</vt:lpstr>
      <vt:lpstr> Tinyjambu</vt:lpstr>
      <vt:lpstr> Tinyjambu</vt:lpstr>
      <vt:lpstr> CPA 공격 시도</vt:lpstr>
      <vt:lpstr> CPA 공격 시도</vt:lpstr>
      <vt:lpstr> CPA 공격 시도</vt:lpstr>
      <vt:lpstr> 향후 과제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K HD</cp:lastModifiedBy>
  <cp:revision>60</cp:revision>
  <dcterms:created xsi:type="dcterms:W3CDTF">2019-03-05T04:29:07Z</dcterms:created>
  <dcterms:modified xsi:type="dcterms:W3CDTF">2022-08-14T16:05:57Z</dcterms:modified>
</cp:coreProperties>
</file>