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1" r:id="rId4"/>
    <p:sldId id="280" r:id="rId5"/>
    <p:sldId id="282" r:id="rId6"/>
    <p:sldId id="289" r:id="rId7"/>
    <p:sldId id="283" r:id="rId8"/>
    <p:sldId id="284" r:id="rId9"/>
    <p:sldId id="286" r:id="rId10"/>
    <p:sldId id="287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 https://youtu.be/MizGwEh-5UQ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E20D7C-4182-A445-6A33-2A40492D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5626"/>
              </p:ext>
            </p:extLst>
          </p:nvPr>
        </p:nvGraphicFramePr>
        <p:xfrm>
          <a:off x="1654174" y="2430144"/>
          <a:ext cx="8883652" cy="232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3">
                  <a:extLst>
                    <a:ext uri="{9D8B030D-6E8A-4147-A177-3AD203B41FA5}">
                      <a16:colId xmlns:a16="http://schemas.microsoft.com/office/drawing/2014/main" val="1964510274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732970245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3308162638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427910368"/>
                    </a:ext>
                  </a:extLst>
                </a:gridCol>
              </a:tblGrid>
              <a:tr h="5818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CIPHER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43566"/>
                  </a:ext>
                </a:extLst>
              </a:tr>
              <a:tr h="5818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CHAM_64/128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40599"/>
                  </a:ext>
                </a:extLst>
              </a:tr>
              <a:tr h="5818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CHAM_128/128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02246"/>
                  </a:ext>
                </a:extLst>
              </a:tr>
              <a:tr h="5818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CHAM_128/256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8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91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CHAM_64/128</a:t>
            </a:r>
          </a:p>
          <a:p>
            <a:endParaRPr lang="en-US" altLang="ko-KR" dirty="0"/>
          </a:p>
          <a:p>
            <a:r>
              <a:rPr lang="ko-KR" altLang="en-US" dirty="0"/>
              <a:t>경량 암호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ARX </a:t>
            </a:r>
            <a:r>
              <a:rPr lang="ko-KR" altLang="en-US" dirty="0"/>
              <a:t>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68470-E4A5-B928-1960-232EA795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52" y="1142233"/>
            <a:ext cx="4143648" cy="55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CD98F3-23D9-32DE-29C2-BEC23BA1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1533224"/>
            <a:ext cx="856417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0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CHAM_keygen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rol16 = 16</a:t>
            </a:r>
            <a:r>
              <a:rPr lang="ko-KR" altLang="en-US" dirty="0"/>
              <a:t>비트 상에서 </a:t>
            </a:r>
            <a:r>
              <a:rPr lang="en-US" altLang="ko-KR" dirty="0"/>
              <a:t>Rotation Left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6C8583-01B9-6A5F-1298-AB8F89A1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68" y="2709992"/>
            <a:ext cx="5640326" cy="25701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879A8D-06DD-9630-BB41-F985D364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29" y="2314383"/>
            <a:ext cx="392484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9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CHAM_encrypt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6597D-BF9C-DF73-85EC-7DB6A0A3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06" y="2401785"/>
            <a:ext cx="7897366" cy="29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CHAM_encrypt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4753F-3729-30D8-0859-E5634F07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24" y="1227812"/>
            <a:ext cx="3394963" cy="5262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26E5AA-0707-543C-7E78-BB385D63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588" y="1227812"/>
            <a:ext cx="3696216" cy="5068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8A082F-51CF-2A9E-D00B-0093D89A9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03" y="1790471"/>
            <a:ext cx="319132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CHAM_decrypt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ror16 = 16</a:t>
            </a:r>
            <a:r>
              <a:rPr lang="ko-KR" altLang="en-US" dirty="0"/>
              <a:t>비트 상에서 </a:t>
            </a:r>
            <a:r>
              <a:rPr lang="en-US" altLang="ko-KR" dirty="0"/>
              <a:t>Rotation Right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B63670-40A6-132C-2B5D-C30B9C5A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61" y="2195340"/>
            <a:ext cx="7539277" cy="31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CHAM_decrypt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8A082F-51CF-2A9E-D00B-0093D89A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03" y="1790471"/>
            <a:ext cx="3191320" cy="3277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9591DC-47AA-C7C1-2D51-11D10270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57" y="1227812"/>
            <a:ext cx="3162741" cy="5210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318BF7-589E-E9BE-7646-66399D013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684" y="1227812"/>
            <a:ext cx="3236287" cy="53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3495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73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CryptoCraft 테마</vt:lpstr>
      <vt:lpstr>제목 테마</vt:lpstr>
      <vt:lpstr>CHAM</vt:lpstr>
      <vt:lpstr>CHAM</vt:lpstr>
      <vt:lpstr>CHAM</vt:lpstr>
      <vt:lpstr>CHAM</vt:lpstr>
      <vt:lpstr>CHAM_keygen</vt:lpstr>
      <vt:lpstr>CHAM_encrypt</vt:lpstr>
      <vt:lpstr>CHAM_encrypt</vt:lpstr>
      <vt:lpstr>CHAM_decrypt</vt:lpstr>
      <vt:lpstr>CHAM_decrypt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86</cp:revision>
  <dcterms:created xsi:type="dcterms:W3CDTF">2019-03-05T04:29:07Z</dcterms:created>
  <dcterms:modified xsi:type="dcterms:W3CDTF">2022-08-14T19:14:33Z</dcterms:modified>
</cp:coreProperties>
</file>