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17FC-6B59-4C30-BABC-D6D18DCF0787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A0859-090B-4056-B8E6-BB904E1823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0859-090B-4056-B8E6-BB904E1823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4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A0859-090B-4056-B8E6-BB904E1823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8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/>
              <a:t>ⓒ </a:t>
            </a:r>
            <a:r>
              <a:rPr lang="en-US" altLang="ko-KR" dirty="0"/>
              <a:t>2016. </a:t>
            </a:r>
            <a:r>
              <a:rPr lang="ko-KR" altLang="en-US" dirty="0"/>
              <a:t>섦 </a:t>
            </a:r>
            <a:r>
              <a:rPr lang="en-US" altLang="ko-KR" dirty="0"/>
              <a:t>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744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821D-F55F-4E7A-B20E-4BC3D2A7E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0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821D-F55F-4E7A-B20E-4BC3D2A7E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72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821D-F55F-4E7A-B20E-4BC3D2A7E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43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821D-F55F-4E7A-B20E-4BC3D2A7E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1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821D-F55F-4E7A-B20E-4BC3D2A7E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11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821D-F55F-4E7A-B20E-4BC3D2A7E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66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821D-F55F-4E7A-B20E-4BC3D2A7E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05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821D-F55F-4E7A-B20E-4BC3D2A7E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/>
              <a:t>ⓒ </a:t>
            </a:r>
            <a:r>
              <a:rPr lang="en-US" altLang="ko-KR" dirty="0"/>
              <a:t>2016. </a:t>
            </a:r>
            <a:r>
              <a:rPr lang="ko-KR" altLang="en-US" dirty="0"/>
              <a:t>섦 </a:t>
            </a:r>
            <a:r>
              <a:rPr lang="en-US" altLang="ko-KR" dirty="0"/>
              <a:t>all rights reserved.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85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821D-F55F-4E7A-B20E-4BC3D2A7E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20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4821D-F55F-4E7A-B20E-4BC3D2A7E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5E02-0AD7-4309-B963-34ED4FD1FD5D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4821D-F55F-4E7A-B20E-4BC3D2A7E2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98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l1u_rkKWx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1752" y="1646193"/>
            <a:ext cx="9144000" cy="1692188"/>
            <a:chOff x="0" y="1718810"/>
            <a:chExt cx="9144000" cy="1692188"/>
          </a:xfrm>
        </p:grpSpPr>
        <p:sp>
          <p:nvSpPr>
            <p:cNvPr id="4" name="직사각형 3"/>
            <p:cNvSpPr/>
            <p:nvPr/>
          </p:nvSpPr>
          <p:spPr>
            <a:xfrm>
              <a:off x="0" y="2132856"/>
              <a:ext cx="9144000" cy="8640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284635" y="227687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7208160" y="2281456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979712" y="1718810"/>
              <a:ext cx="4824536" cy="1692188"/>
              <a:chOff x="2051720" y="1718810"/>
              <a:chExt cx="4824536" cy="1692188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2051720" y="1718810"/>
                <a:ext cx="4824536" cy="169218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36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2339752" y="2024844"/>
                <a:ext cx="1080120" cy="108012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123728" y="2212430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 3</a:t>
            </a:r>
            <a:r>
              <a:rPr lang="ko-KR" altLang="en-US" sz="3200" b="1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46484" y="1917210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리눅스 </a:t>
            </a:r>
            <a:endParaRPr lang="en-US" altLang="ko-KR" sz="36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ko-KR" altLang="en-US" sz="36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프로그래밍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6228184" y="4797152"/>
            <a:ext cx="3099764" cy="936104"/>
            <a:chOff x="6228184" y="4797152"/>
            <a:chExt cx="3099764" cy="936104"/>
          </a:xfrm>
        </p:grpSpPr>
        <p:sp>
          <p:nvSpPr>
            <p:cNvPr id="22" name="직사각형 21"/>
            <p:cNvSpPr/>
            <p:nvPr/>
          </p:nvSpPr>
          <p:spPr>
            <a:xfrm>
              <a:off x="6228184" y="4797152"/>
              <a:ext cx="2592288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09912" y="5003594"/>
              <a:ext cx="21180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1771405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이연주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1771358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박별하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6948264" y="4797152"/>
              <a:ext cx="0" cy="936104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6257988" y="5035242"/>
            <a:ext cx="6778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SUB</a:t>
            </a:r>
            <a:r>
              <a:rPr lang="en-US" altLang="ko-KR" sz="1400" b="1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WAY</a:t>
            </a:r>
            <a:endParaRPr lang="ko-KR" altLang="en-US" sz="1400" b="1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804248" y="6491901"/>
            <a:ext cx="23185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ⓒ 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2016.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섦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all rights reserved.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13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1897F6-A1B3-4598-947E-B5DAB6A6C347}"/>
              </a:ext>
            </a:extLst>
          </p:cNvPr>
          <p:cNvSpPr/>
          <p:nvPr/>
        </p:nvSpPr>
        <p:spPr>
          <a:xfrm>
            <a:off x="3906329" y="4250225"/>
            <a:ext cx="3528392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7B528A-7002-44DA-B418-3131804C29CF}"/>
              </a:ext>
            </a:extLst>
          </p:cNvPr>
          <p:cNvSpPr/>
          <p:nvPr/>
        </p:nvSpPr>
        <p:spPr>
          <a:xfrm>
            <a:off x="3886588" y="1484784"/>
            <a:ext cx="3528392" cy="4001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2209804" y="1681736"/>
            <a:ext cx="1498100" cy="0"/>
          </a:xfrm>
          <a:prstGeom prst="line">
            <a:avLst/>
          </a:prstGeom>
          <a:ln w="38100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2195736" y="2924944"/>
            <a:ext cx="1498100" cy="0"/>
          </a:xfrm>
          <a:prstGeom prst="line">
            <a:avLst/>
          </a:prstGeom>
          <a:ln w="38100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195736" y="4437112"/>
            <a:ext cx="1498100" cy="0"/>
          </a:xfrm>
          <a:prstGeom prst="line">
            <a:avLst/>
          </a:prstGeom>
          <a:ln w="38100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195736" y="5877272"/>
            <a:ext cx="1498100" cy="0"/>
          </a:xfrm>
          <a:prstGeom prst="line">
            <a:avLst/>
          </a:prstGeom>
          <a:ln w="38100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57707" y="0"/>
            <a:ext cx="504056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808722" y="1465712"/>
            <a:ext cx="402025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1821628" y="2708920"/>
            <a:ext cx="402025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807779" y="4192952"/>
            <a:ext cx="402025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09447" y="5661248"/>
            <a:ext cx="402025" cy="4320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54453" y="207756"/>
            <a:ext cx="1719159" cy="764704"/>
            <a:chOff x="1154453" y="207756"/>
            <a:chExt cx="1719159" cy="764704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54453" y="207756"/>
              <a:ext cx="1719159" cy="7647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61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89868" y="385500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목차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92454" y="1484784"/>
            <a:ext cx="3528392" cy="400110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아이디어 소개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15283" y="2740858"/>
            <a:ext cx="3528392" cy="400110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아이디어의 목적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0747" y="4250225"/>
            <a:ext cx="3528392" cy="400110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아이디어 구현 방법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15283" y="5693186"/>
            <a:ext cx="3528392" cy="400110"/>
          </a:xfrm>
          <a:prstGeom prst="rect">
            <a:avLst/>
          </a:prstGeom>
          <a:noFill/>
          <a:ln w="12700">
            <a:solidFill>
              <a:srgbClr val="00B05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1206770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4403E3-596A-47E4-A704-9EB52F29839B}"/>
              </a:ext>
            </a:extLst>
          </p:cNvPr>
          <p:cNvSpPr/>
          <p:nvPr/>
        </p:nvSpPr>
        <p:spPr>
          <a:xfrm>
            <a:off x="641847" y="1462132"/>
            <a:ext cx="8064896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514" y="610565"/>
            <a:ext cx="9139485" cy="4297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6" name="타원 5"/>
          <p:cNvSpPr/>
          <p:nvPr/>
        </p:nvSpPr>
        <p:spPr>
          <a:xfrm>
            <a:off x="126659" y="682183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8" name="그룹 7"/>
          <p:cNvGrpSpPr/>
          <p:nvPr/>
        </p:nvGrpSpPr>
        <p:grpSpPr>
          <a:xfrm>
            <a:off x="854060" y="404664"/>
            <a:ext cx="2243663" cy="841510"/>
            <a:chOff x="2051720" y="1718810"/>
            <a:chExt cx="4824536" cy="169218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51720" y="1718810"/>
              <a:ext cx="4824536" cy="16921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36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타원 9"/>
            <p:cNvSpPr/>
            <p:nvPr/>
          </p:nvSpPr>
          <p:spPr>
            <a:xfrm>
              <a:off x="2339752" y="2024844"/>
              <a:ext cx="1080120" cy="108012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1</a:t>
              </a:r>
              <a:endParaRPr lang="ko-KR" altLang="en-US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3932796" y="692696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타원 11"/>
          <p:cNvSpPr/>
          <p:nvPr/>
        </p:nvSpPr>
        <p:spPr>
          <a:xfrm>
            <a:off x="5925601" y="682183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타원 12"/>
          <p:cNvSpPr/>
          <p:nvPr/>
        </p:nvSpPr>
        <p:spPr>
          <a:xfrm>
            <a:off x="7925196" y="694257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/>
          <p:cNvSpPr txBox="1"/>
          <p:nvPr/>
        </p:nvSpPr>
        <p:spPr>
          <a:xfrm>
            <a:off x="1547664" y="638558"/>
            <a:ext cx="165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제품 소개</a:t>
            </a:r>
            <a:endParaRPr lang="ko-KR" altLang="en-US" sz="2000" b="1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72F3A2-BA8B-4B88-B8CD-76BE4EADE399}"/>
              </a:ext>
            </a:extLst>
          </p:cNvPr>
          <p:cNvSpPr txBox="1"/>
          <p:nvPr/>
        </p:nvSpPr>
        <p:spPr>
          <a:xfrm>
            <a:off x="883637" y="1677345"/>
            <a:ext cx="752331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ea typeface="210 맨발의청춘 L" panose="02020603020101020101"/>
              </a:rPr>
              <a:t>평상시에는 현재 위치 기준 가장 </a:t>
            </a:r>
            <a:r>
              <a:rPr lang="ko-KR" altLang="en-US" sz="2000" dirty="0">
                <a:solidFill>
                  <a:srgbClr val="C00000"/>
                </a:solidFill>
                <a:ea typeface="210 맨발의청춘 L" panose="02020603020101020101"/>
              </a:rPr>
              <a:t>빠른 환승 및 빠른 하차 위치</a:t>
            </a:r>
            <a:r>
              <a:rPr lang="ko-KR" altLang="en-US" sz="2000" dirty="0">
                <a:ea typeface="210 맨발의청춘 L" panose="02020603020101020101"/>
              </a:rPr>
              <a:t>를 알려주지만 </a:t>
            </a:r>
            <a:endParaRPr lang="en-US" altLang="ko-KR" sz="2000" dirty="0">
              <a:ea typeface="210 맨발의청춘 L" panose="02020603020101020101"/>
            </a:endParaRPr>
          </a:p>
          <a:p>
            <a:pPr algn="ctr"/>
            <a:r>
              <a:rPr lang="ko-KR" altLang="en-US" sz="2000" dirty="0">
                <a:ea typeface="210 맨발의청춘 L" panose="02020603020101020101"/>
              </a:rPr>
              <a:t>화재 혹은 이로 인한 연기</a:t>
            </a:r>
            <a:r>
              <a:rPr lang="en-US" altLang="ko-KR" sz="2000" dirty="0">
                <a:ea typeface="210 맨발의청춘 L" panose="02020603020101020101"/>
              </a:rPr>
              <a:t>, </a:t>
            </a:r>
            <a:r>
              <a:rPr lang="ko-KR" altLang="en-US" sz="2000" dirty="0">
                <a:ea typeface="210 맨발의청춘 L" panose="02020603020101020101"/>
              </a:rPr>
              <a:t>시야 방해 요소 때문에 </a:t>
            </a:r>
            <a:endParaRPr lang="en-US" altLang="ko-KR" sz="2000" dirty="0">
              <a:ea typeface="210 맨발의청춘 L" panose="02020603020101020101"/>
            </a:endParaRPr>
          </a:p>
          <a:p>
            <a:pPr algn="ctr"/>
            <a:r>
              <a:rPr lang="ko-KR" altLang="en-US" sz="2000" dirty="0">
                <a:ea typeface="210 맨발의청춘 L" panose="02020603020101020101"/>
              </a:rPr>
              <a:t>지하철 내 대피로 확보에 어려움이 있는 상황이 발생한 경우 </a:t>
            </a:r>
            <a:endParaRPr lang="en-US" altLang="ko-KR" sz="2000" dirty="0">
              <a:ea typeface="210 맨발의청춘 L" panose="02020603020101020101"/>
            </a:endParaRPr>
          </a:p>
          <a:p>
            <a:pPr algn="ctr"/>
            <a:r>
              <a:rPr lang="ko-KR" altLang="en-US" sz="2000" dirty="0">
                <a:solidFill>
                  <a:srgbClr val="C00000"/>
                </a:solidFill>
                <a:ea typeface="210 맨발의청춘 L" panose="02020603020101020101"/>
              </a:rPr>
              <a:t>가장 빠른 대피로</a:t>
            </a:r>
            <a:r>
              <a:rPr lang="ko-KR" altLang="en-US" sz="2000" dirty="0">
                <a:ea typeface="210 맨발의청춘 L" panose="02020603020101020101"/>
              </a:rPr>
              <a:t>를 안내해주는 </a:t>
            </a:r>
            <a:r>
              <a:rPr lang="ko-KR" altLang="en-US" sz="2000" dirty="0" err="1">
                <a:ea typeface="210 맨발의청춘 L" panose="02020603020101020101"/>
              </a:rPr>
              <a:t>라즈베리파이</a:t>
            </a:r>
            <a:r>
              <a:rPr lang="ko-KR" altLang="en-US" sz="2000" dirty="0">
                <a:ea typeface="210 맨발의청춘 L" panose="02020603020101020101"/>
              </a:rPr>
              <a:t> 응용 제품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5AD33E2-1D2C-433E-ACA4-2575D1E22D10}"/>
              </a:ext>
            </a:extLst>
          </p:cNvPr>
          <p:cNvSpPr/>
          <p:nvPr/>
        </p:nvSpPr>
        <p:spPr>
          <a:xfrm>
            <a:off x="538811" y="3374292"/>
            <a:ext cx="8167932" cy="1440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C5212D-D670-4853-A50E-C4906C773942}"/>
              </a:ext>
            </a:extLst>
          </p:cNvPr>
          <p:cNvSpPr/>
          <p:nvPr/>
        </p:nvSpPr>
        <p:spPr>
          <a:xfrm>
            <a:off x="8593907" y="1462132"/>
            <a:ext cx="112836" cy="19485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12CF5A-4F3B-47CA-98BE-A117B0135E9B}"/>
              </a:ext>
            </a:extLst>
          </p:cNvPr>
          <p:cNvSpPr/>
          <p:nvPr/>
        </p:nvSpPr>
        <p:spPr>
          <a:xfrm>
            <a:off x="538811" y="1462132"/>
            <a:ext cx="112836" cy="194850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D5F75A3-1AD8-43B2-943C-5089C4E9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3" y="3763097"/>
            <a:ext cx="4074169" cy="289339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7D080B8-DFCA-4162-A2B3-452B48FF8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295" y="3763097"/>
            <a:ext cx="4074169" cy="293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08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02ECDF-13AC-45BF-9A90-7B9622B0B1BB}"/>
              </a:ext>
            </a:extLst>
          </p:cNvPr>
          <p:cNvSpPr/>
          <p:nvPr/>
        </p:nvSpPr>
        <p:spPr>
          <a:xfrm>
            <a:off x="418937" y="1491433"/>
            <a:ext cx="4146226" cy="149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4514" y="610565"/>
            <a:ext cx="9139485" cy="4297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6" name="타원 5"/>
          <p:cNvSpPr/>
          <p:nvPr/>
        </p:nvSpPr>
        <p:spPr>
          <a:xfrm>
            <a:off x="126659" y="682183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7" name="타원 6"/>
          <p:cNvSpPr/>
          <p:nvPr/>
        </p:nvSpPr>
        <p:spPr>
          <a:xfrm>
            <a:off x="1622066" y="682183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8" name="그룹 7"/>
          <p:cNvGrpSpPr/>
          <p:nvPr/>
        </p:nvGrpSpPr>
        <p:grpSpPr>
          <a:xfrm>
            <a:off x="2859889" y="391145"/>
            <a:ext cx="2259661" cy="841510"/>
            <a:chOff x="2051720" y="1718810"/>
            <a:chExt cx="4824536" cy="169218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51720" y="1718810"/>
              <a:ext cx="4824536" cy="16921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36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타원 9"/>
            <p:cNvSpPr/>
            <p:nvPr/>
          </p:nvSpPr>
          <p:spPr>
            <a:xfrm>
              <a:off x="2339752" y="2024844"/>
              <a:ext cx="1080120" cy="108012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2</a:t>
              </a:r>
              <a:endParaRPr lang="ko-KR" altLang="en-US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12" name="타원 11"/>
          <p:cNvSpPr/>
          <p:nvPr/>
        </p:nvSpPr>
        <p:spPr>
          <a:xfrm>
            <a:off x="6485036" y="692696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타원 12"/>
          <p:cNvSpPr/>
          <p:nvPr/>
        </p:nvSpPr>
        <p:spPr>
          <a:xfrm>
            <a:off x="7925196" y="694257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/>
          <p:cNvSpPr txBox="1"/>
          <p:nvPr/>
        </p:nvSpPr>
        <p:spPr>
          <a:xfrm>
            <a:off x="3448012" y="626017"/>
            <a:ext cx="1746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제품의 목적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4546E0-0232-498B-883A-4CA8656159BE}"/>
              </a:ext>
            </a:extLst>
          </p:cNvPr>
          <p:cNvSpPr txBox="1"/>
          <p:nvPr/>
        </p:nvSpPr>
        <p:spPr>
          <a:xfrm>
            <a:off x="4918267" y="1930596"/>
            <a:ext cx="4213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2 .</a:t>
            </a:r>
          </a:p>
          <a:p>
            <a:r>
              <a:rPr lang="ko-KR" altLang="en-US" sz="2000" dirty="0">
                <a:solidFill>
                  <a:srgbClr val="C00000"/>
                </a:solidFill>
                <a:ea typeface="210 맨발의청춘 L" panose="02020603020101020101"/>
              </a:rPr>
              <a:t> 화재 시 가장 빠른 대피로</a:t>
            </a:r>
            <a:r>
              <a:rPr lang="ko-KR" altLang="en-US" sz="2000" dirty="0">
                <a:ea typeface="210 맨발의청춘 L" panose="02020603020101020101"/>
              </a:rPr>
              <a:t>를 안내</a:t>
            </a:r>
            <a:endParaRPr lang="en-US" altLang="ko-K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066DE-ABA8-4883-85FF-3A75A48382EB}"/>
              </a:ext>
            </a:extLst>
          </p:cNvPr>
          <p:cNvSpPr txBox="1"/>
          <p:nvPr/>
        </p:nvSpPr>
        <p:spPr>
          <a:xfrm>
            <a:off x="730808" y="1655411"/>
            <a:ext cx="3629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dirty="0"/>
          </a:p>
          <a:p>
            <a:pPr marL="457200" indent="-457200">
              <a:buAutoNum type="arabicPeriod"/>
            </a:pPr>
            <a:r>
              <a:rPr lang="en-US" altLang="ko-KR" sz="2000" dirty="0"/>
              <a:t>(</a:t>
            </a:r>
            <a:r>
              <a:rPr lang="ko-KR" altLang="en-US" sz="2000" dirty="0"/>
              <a:t>평상시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 </a:t>
            </a:r>
            <a:r>
              <a:rPr lang="ko-KR" altLang="en-US" sz="2000" dirty="0">
                <a:solidFill>
                  <a:srgbClr val="C00000"/>
                </a:solidFill>
                <a:ea typeface="210 맨발의청춘 L" panose="02020603020101020101"/>
              </a:rPr>
              <a:t>빠른 환승 및 빠른 하차 위치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BD8F6F-3906-46CF-8CD1-8914117335C6}"/>
              </a:ext>
            </a:extLst>
          </p:cNvPr>
          <p:cNvSpPr/>
          <p:nvPr/>
        </p:nvSpPr>
        <p:spPr>
          <a:xfrm>
            <a:off x="373863" y="2947754"/>
            <a:ext cx="4146226" cy="149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1FBE36-2CF6-4F92-9219-01256DE6361E}"/>
              </a:ext>
            </a:extLst>
          </p:cNvPr>
          <p:cNvSpPr/>
          <p:nvPr/>
        </p:nvSpPr>
        <p:spPr>
          <a:xfrm>
            <a:off x="381648" y="1491432"/>
            <a:ext cx="146160" cy="1517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E89F25-9F03-4C66-9582-B62D335F986F}"/>
              </a:ext>
            </a:extLst>
          </p:cNvPr>
          <p:cNvSpPr/>
          <p:nvPr/>
        </p:nvSpPr>
        <p:spPr>
          <a:xfrm>
            <a:off x="4445227" y="1579747"/>
            <a:ext cx="118163" cy="15178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9613BF-D3A6-4878-97FE-240DE8DE72CB}"/>
              </a:ext>
            </a:extLst>
          </p:cNvPr>
          <p:cNvSpPr/>
          <p:nvPr/>
        </p:nvSpPr>
        <p:spPr>
          <a:xfrm>
            <a:off x="4787414" y="1462127"/>
            <a:ext cx="4146226" cy="149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AC2DC9-B6E2-43D8-9443-0E1DD1C4C6F5}"/>
              </a:ext>
            </a:extLst>
          </p:cNvPr>
          <p:cNvSpPr/>
          <p:nvPr/>
        </p:nvSpPr>
        <p:spPr>
          <a:xfrm>
            <a:off x="4818139" y="2947754"/>
            <a:ext cx="4146226" cy="149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B6537D-2E25-40C3-8959-66E28639FA8E}"/>
              </a:ext>
            </a:extLst>
          </p:cNvPr>
          <p:cNvSpPr/>
          <p:nvPr/>
        </p:nvSpPr>
        <p:spPr>
          <a:xfrm>
            <a:off x="4763956" y="1462126"/>
            <a:ext cx="112044" cy="16354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CB6D09-541B-411B-A61C-30FA95E164A6}"/>
              </a:ext>
            </a:extLst>
          </p:cNvPr>
          <p:cNvSpPr/>
          <p:nvPr/>
        </p:nvSpPr>
        <p:spPr>
          <a:xfrm>
            <a:off x="8866499" y="1491432"/>
            <a:ext cx="97866" cy="15270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67230F0-4753-441D-A72A-F23F435E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8" y="3356992"/>
            <a:ext cx="4054832" cy="334253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29F97E3-0ED5-4C16-8287-BB579D968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477" y="3337130"/>
            <a:ext cx="4285888" cy="33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76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15" grpId="0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4" y="610565"/>
            <a:ext cx="9139485" cy="4297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6" name="타원 5"/>
          <p:cNvSpPr/>
          <p:nvPr/>
        </p:nvSpPr>
        <p:spPr>
          <a:xfrm>
            <a:off x="126659" y="682183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7" name="타원 6"/>
          <p:cNvSpPr/>
          <p:nvPr/>
        </p:nvSpPr>
        <p:spPr>
          <a:xfrm>
            <a:off x="3290990" y="682183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8" name="그룹 7"/>
          <p:cNvGrpSpPr/>
          <p:nvPr/>
        </p:nvGrpSpPr>
        <p:grpSpPr>
          <a:xfrm>
            <a:off x="4634727" y="396307"/>
            <a:ext cx="2070334" cy="841510"/>
            <a:chOff x="2051720" y="1718810"/>
            <a:chExt cx="4824536" cy="169218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51720" y="1718810"/>
              <a:ext cx="4824536" cy="16921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36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타원 9"/>
            <p:cNvSpPr/>
            <p:nvPr/>
          </p:nvSpPr>
          <p:spPr>
            <a:xfrm>
              <a:off x="2339752" y="2024844"/>
              <a:ext cx="1080120" cy="108012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3</a:t>
              </a:r>
              <a:endParaRPr lang="ko-KR" altLang="en-US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1615209" y="682183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타원 12"/>
          <p:cNvSpPr/>
          <p:nvPr/>
        </p:nvSpPr>
        <p:spPr>
          <a:xfrm>
            <a:off x="7925196" y="694257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/>
          <p:cNvSpPr txBox="1"/>
          <p:nvPr/>
        </p:nvSpPr>
        <p:spPr>
          <a:xfrm>
            <a:off x="5175204" y="610565"/>
            <a:ext cx="137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기능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7B2834-EEF6-49B1-A23A-03F503E6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0" y="1700808"/>
            <a:ext cx="8837828" cy="476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47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514" y="610565"/>
            <a:ext cx="9139485" cy="4297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6" name="타원 5"/>
          <p:cNvSpPr/>
          <p:nvPr/>
        </p:nvSpPr>
        <p:spPr>
          <a:xfrm>
            <a:off x="126659" y="682183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7" name="타원 6"/>
          <p:cNvSpPr/>
          <p:nvPr/>
        </p:nvSpPr>
        <p:spPr>
          <a:xfrm>
            <a:off x="3097724" y="684463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8" name="그룹 7"/>
          <p:cNvGrpSpPr/>
          <p:nvPr/>
        </p:nvGrpSpPr>
        <p:grpSpPr>
          <a:xfrm>
            <a:off x="5418226" y="448546"/>
            <a:ext cx="2070334" cy="841510"/>
            <a:chOff x="2051720" y="1718810"/>
            <a:chExt cx="4824536" cy="1692188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051720" y="1718810"/>
              <a:ext cx="4824536" cy="169218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36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/>
            </a:p>
          </p:txBody>
        </p:sp>
        <p:sp>
          <p:nvSpPr>
            <p:cNvPr id="10" name="타원 9"/>
            <p:cNvSpPr/>
            <p:nvPr/>
          </p:nvSpPr>
          <p:spPr>
            <a:xfrm>
              <a:off x="2339752" y="2024844"/>
              <a:ext cx="1080120" cy="108012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4</a:t>
              </a:r>
              <a:endParaRPr lang="ko-KR" altLang="en-US" sz="2000" dirty="0"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11" name="타원 10"/>
          <p:cNvSpPr/>
          <p:nvPr/>
        </p:nvSpPr>
        <p:spPr>
          <a:xfrm>
            <a:off x="1615209" y="682183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2" name="타원 11"/>
          <p:cNvSpPr/>
          <p:nvPr/>
        </p:nvSpPr>
        <p:spPr>
          <a:xfrm>
            <a:off x="4734387" y="680236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3" name="타원 12"/>
          <p:cNvSpPr/>
          <p:nvPr/>
        </p:nvSpPr>
        <p:spPr>
          <a:xfrm>
            <a:off x="7925196" y="694257"/>
            <a:ext cx="247204" cy="28647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sp>
        <p:nvSpPr>
          <p:cNvPr id="14" name="TextBox 13"/>
          <p:cNvSpPr txBox="1"/>
          <p:nvPr/>
        </p:nvSpPr>
        <p:spPr>
          <a:xfrm>
            <a:off x="6022983" y="669246"/>
            <a:ext cx="1376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기대효과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B7A5E1-A4BB-4B8F-831C-05C26648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85073">
            <a:off x="6584374" y="3674437"/>
            <a:ext cx="2381694" cy="23042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AA7E50-A947-42F5-95BD-D4EA42C7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2912">
            <a:off x="212008" y="1560737"/>
            <a:ext cx="2021582" cy="163617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613F5E-7886-4B85-B4F2-493378278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04452">
            <a:off x="172650" y="3208210"/>
            <a:ext cx="2501125" cy="24482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AC469D7-C3A5-4815-A012-182C31B0B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31404">
            <a:off x="2186747" y="1254743"/>
            <a:ext cx="1982106" cy="224816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9E49D7-02AC-4E90-9A6C-23A625301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7613" y="3445322"/>
            <a:ext cx="2679140" cy="27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1181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4514" y="895823"/>
            <a:ext cx="9139485" cy="2148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/>
          </a:p>
        </p:txBody>
      </p:sp>
      <p:grpSp>
        <p:nvGrpSpPr>
          <p:cNvPr id="15" name="그룹 14"/>
          <p:cNvGrpSpPr/>
          <p:nvPr/>
        </p:nvGrpSpPr>
        <p:grpSpPr>
          <a:xfrm>
            <a:off x="0" y="2060848"/>
            <a:ext cx="8652401" cy="3240362"/>
            <a:chOff x="6041936" y="4797152"/>
            <a:chExt cx="2782946" cy="977709"/>
          </a:xfrm>
        </p:grpSpPr>
        <p:sp>
          <p:nvSpPr>
            <p:cNvPr id="16" name="직사각형 15"/>
            <p:cNvSpPr/>
            <p:nvPr/>
          </p:nvSpPr>
          <p:spPr>
            <a:xfrm>
              <a:off x="6232594" y="4838757"/>
              <a:ext cx="2592288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hlinkClick r:id="rId2" tooltip="링크 공유"/>
                </a:rPr>
                <a:t>https://youtu.be/Ll1u_rkKWxM</a:t>
              </a:r>
              <a:endParaRPr lang="en-US" altLang="ko-KR" dirty="0"/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https://smartaedi.tistory.com/306</a:t>
              </a:r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95838" y="5158508"/>
              <a:ext cx="1802220" cy="106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6041936" y="4797152"/>
              <a:ext cx="0" cy="936104"/>
            </a:xfrm>
            <a:prstGeom prst="line">
              <a:avLst/>
            </a:prstGeom>
            <a:ln w="381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627057" y="614217"/>
            <a:ext cx="1719159" cy="764704"/>
            <a:chOff x="1154453" y="207756"/>
            <a:chExt cx="1719159" cy="76470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1154453" y="207756"/>
              <a:ext cx="1719159" cy="76470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619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36291" y="335178"/>
              <a:ext cx="16373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참고자료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8661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9408" y="2924944"/>
            <a:ext cx="5400600" cy="1015663"/>
          </a:xfrm>
          <a:prstGeom prst="rect">
            <a:avLst/>
          </a:prstGeom>
          <a:noFill/>
          <a:ln w="571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rgbClr val="00B05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Thank You</a:t>
            </a:r>
            <a:endParaRPr lang="ko-KR" altLang="en-US" sz="6000" dirty="0">
              <a:solidFill>
                <a:srgbClr val="00B05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63688" y="2276872"/>
            <a:ext cx="5760640" cy="2232248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267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118</Words>
  <Application>Microsoft Office PowerPoint</Application>
  <PresentationFormat>화면 슬라이드 쇼(4:3)</PresentationFormat>
  <Paragraphs>54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210 맨발의청춘 B</vt:lpstr>
      <vt:lpstr>210 맨발의청춘 L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정서림</dc:creator>
  <cp:lastModifiedBy>얌주</cp:lastModifiedBy>
  <cp:revision>87</cp:revision>
  <dcterms:created xsi:type="dcterms:W3CDTF">2016-08-12T11:38:41Z</dcterms:created>
  <dcterms:modified xsi:type="dcterms:W3CDTF">2018-11-28T03:52:25Z</dcterms:modified>
</cp:coreProperties>
</file>