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4" r:id="rId3"/>
    <p:sldId id="265" r:id="rId4"/>
    <p:sldId id="266" r:id="rId5"/>
    <p:sldId id="257" r:id="rId6"/>
    <p:sldId id="261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20AB5"/>
    <a:srgbClr val="B67CB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1881" autoAdjust="0"/>
  </p:normalViewPr>
  <p:slideViewPr>
    <p:cSldViewPr snapToGrid="0">
      <p:cViewPr varScale="1">
        <p:scale>
          <a:sx n="66" d="100"/>
          <a:sy n="66" d="100"/>
        </p:scale>
        <p:origin x="-2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50:55.871"/>
    </inkml:context>
    <inkml:brush xml:id="br0">
      <inkml:brushProperty name="width" value="0.025" units="cm"/>
      <inkml:brushProperty name="height" value="0.025" units="cm"/>
    </inkml:brush>
  </inkml:definitions>
  <inkml:traceGroup>
    <inkml:annotationXML>
      <emma:emma xmlns:emma="http://www.w3.org/2003/04/emma" version="1.0">
        <emma:interpretation id="{64431C34-93E0-456F-88DF-A7B4F2765BE2}" emma:medium="tactile" emma:mode="ink">
          <msink:context xmlns:msink="http://schemas.microsoft.com/ink/2010/main" type="writingRegion" rotatedBoundingBox="24614,11868 24661,11868 24661,11914 24614,11914"/>
        </emma:interpretation>
      </emma:emma>
    </inkml:annotationXML>
    <inkml:traceGroup>
      <inkml:annotationXML>
        <emma:emma xmlns:emma="http://www.w3.org/2003/04/emma" version="1.0">
          <emma:interpretation id="{DF06FECA-476C-4CA5-91FD-B002BE6B5B68}" emma:medium="tactile" emma:mode="ink">
            <msink:context xmlns:msink="http://schemas.microsoft.com/ink/2010/main" type="paragraph" rotatedBoundingBox="24614,11868 24661,11868 24661,11914 24614,119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8CD60F-6AFE-450E-A13E-82C1122F26FA}" emma:medium="tactile" emma:mode="ink">
              <msink:context xmlns:msink="http://schemas.microsoft.com/ink/2010/main" type="line" rotatedBoundingBox="24614,11868 24661,11868 24661,11914 24614,11914"/>
            </emma:interpretation>
          </emma:emma>
        </inkml:annotationXML>
        <inkml:traceGroup>
          <inkml:annotationXML>
            <emma:emma xmlns:emma="http://www.w3.org/2003/04/emma" version="1.0">
              <emma:interpretation id="{AFB05D43-572A-4528-9F2A-BD9B9FE1385E}" emma:medium="tactile" emma:mode="ink">
                <msink:context xmlns:msink="http://schemas.microsoft.com/ink/2010/main" type="inkWord" rotatedBoundingBox="24614,11868 24661,11868 24661,11914 24614,11914"/>
              </emma:interpretation>
              <emma:one-of disjunction-type="recognition" id="oneOf0">
                <emma:interpretation id="interp0" emma:lang="ko-KR" emma:confidence="0">
                  <emma:literal>「</emma:literal>
                </emma:interpretation>
                <emma:interpretation id="interp1" emma:lang="ko-KR" emma:confidence="0">
                  <emma:literal>『</emma:literal>
                </emma:interpretation>
                <emma:interpretation id="interp2" emma:lang="ko-KR" emma:confidence="0">
                  <emma:literal>/</emma:literal>
                </emma:interpretation>
                <emma:interpretation id="interp3" emma:lang="ko-KR" emma:confidence="0">
                  <emma:literal>×</emma:literal>
                </emma:interpretation>
                <emma:interpretation id="interp4" emma:lang="ko-KR" emma:confidence="0">
                  <emma:literal>‘</emma:literal>
                </emma:interpretation>
              </emma:one-of>
            </emma:emma>
          </inkml:annotationXML>
          <inkml:trace contextRef="#ctx0" brushRef="#br0">24907 12639 1024,'-46'16'416,"46"-16"-192,0 15-704,0 0-96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99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461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57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0346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71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679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816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471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3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11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001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54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45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165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85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5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55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263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71966" y="1706041"/>
            <a:ext cx="8048067" cy="1646302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idea presentation</a:t>
            </a:r>
            <a: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라즈베리를</a:t>
            </a:r>
            <a:r>
              <a:rPr lang="ko-KR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이용한 장거리 </a:t>
            </a:r>
            <a:r>
              <a:rPr lang="ko-KR" altLang="en-US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도어락</a:t>
            </a:r>
            <a:r>
              <a:rPr lang="ko-KR" alt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제어 </a:t>
            </a:r>
            <a:endParaRPr lang="ko-KR" altLang="en-US" sz="32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07954" y="3666832"/>
            <a:ext cx="7766936" cy="25583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발표일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2018/11/28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양재욱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1293044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최홍준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1494065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이원태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1594061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양재욱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잉크 4"/>
              <p14:cNvContentPartPr/>
              <p14:nvPr/>
            </p14:nvContentPartPr>
            <p14:xfrm>
              <a:off x="8861291" y="4272589"/>
              <a:ext cx="16740" cy="167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7106" y="4268315"/>
                <a:ext cx="25110" cy="252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1987171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목차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/>
          </a:p>
          <a:p>
            <a:pPr>
              <a:buFont typeface="Wingdings" pitchFamily="2" charset="2"/>
              <a:buChar char="ü"/>
            </a:pPr>
            <a:r>
              <a:rPr lang="en-US" altLang="ko-KR" b="1" u="sng" dirty="0">
                <a:latin typeface="+mj-ea"/>
                <a:ea typeface="+mj-ea"/>
              </a:rPr>
              <a:t>1. Raspberry Pi  </a:t>
            </a:r>
            <a:endParaRPr lang="en-US" altLang="ko-KR" b="1" u="sng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b="1" u="sng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b="1" u="sng" dirty="0" smtClean="0">
                <a:latin typeface="+mj-ea"/>
                <a:ea typeface="+mj-ea"/>
              </a:rPr>
              <a:t>2.  </a:t>
            </a:r>
            <a:r>
              <a:rPr lang="en-US" altLang="ko-KR" b="1" u="sng" dirty="0" smtClean="0"/>
              <a:t>embedded system</a:t>
            </a:r>
            <a:endParaRPr lang="en-US" altLang="ko-KR" b="1" u="sng" dirty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endParaRPr lang="en-US" altLang="ko-KR" b="1" dirty="0"/>
          </a:p>
          <a:p>
            <a:pPr>
              <a:buFont typeface="Wingdings" pitchFamily="2" charset="2"/>
              <a:buChar char="ü"/>
            </a:pPr>
            <a:r>
              <a:rPr lang="en-US" altLang="ko-KR" b="1" u="sng" dirty="0"/>
              <a:t>3</a:t>
            </a:r>
            <a:r>
              <a:rPr lang="en-US" altLang="ko-KR" b="1" u="sng" dirty="0" smtClean="0"/>
              <a:t>.</a:t>
            </a:r>
            <a:r>
              <a:rPr lang="ko-KR" alt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장거리 </a:t>
            </a:r>
            <a:r>
              <a:rPr lang="ko-KR" alt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도어락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제어 </a:t>
            </a:r>
            <a:endParaRPr lang="en-US" altLang="ko-K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</a:t>
            </a:r>
            <a:r>
              <a:rPr lang="ko-KR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구현 </a:t>
            </a:r>
            <a:endParaRPr lang="ko-KR" altLang="en-US" b="1" u="sng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832" y="783771"/>
            <a:ext cx="3935688" cy="716966"/>
          </a:xfrm>
        </p:spPr>
        <p:txBody>
          <a:bodyPr/>
          <a:lstStyle/>
          <a:p>
            <a:r>
              <a:rPr lang="en-US" altLang="ko-KR" dirty="0"/>
              <a:t>Raspberry Pi is….  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063548" y="1335313"/>
            <a:ext cx="6200163" cy="42671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altLang="ko-KR" dirty="0"/>
          </a:p>
          <a:p>
            <a:r>
              <a:rPr lang="ko-KR" altLang="en-US" sz="2300" b="1" dirty="0"/>
              <a:t>영국의 </a:t>
            </a:r>
            <a:r>
              <a:rPr lang="ko-KR" altLang="en-US" sz="2300" b="1" dirty="0" err="1"/>
              <a:t>라즈베리파이</a:t>
            </a:r>
            <a:r>
              <a:rPr lang="ko-KR" altLang="en-US" sz="2300" b="1" dirty="0"/>
              <a:t> 재단이 학교에서의 기초 컴퓨터 과학 교육용 목적으로 만든 초소형 </a:t>
            </a:r>
            <a:r>
              <a:rPr lang="en-US" altLang="ko-KR" sz="2300" b="1" dirty="0"/>
              <a:t>PC(Arm Cortex-A53 </a:t>
            </a:r>
            <a:r>
              <a:rPr lang="ko-KR" altLang="en-US" sz="2300" b="1" dirty="0"/>
              <a:t>내장</a:t>
            </a:r>
            <a:r>
              <a:rPr lang="en-US" altLang="ko-KR" sz="2300" b="1" dirty="0"/>
              <a:t>)</a:t>
            </a:r>
          </a:p>
          <a:p>
            <a:r>
              <a:rPr lang="en-US" altLang="ko-KR" sz="2300" b="1" dirty="0"/>
              <a:t>Arm Cortex-A53</a:t>
            </a:r>
            <a:r>
              <a:rPr lang="ko-KR" altLang="en-US" sz="2300" b="1" dirty="0"/>
              <a:t>는 </a:t>
            </a:r>
            <a:r>
              <a:rPr lang="en-US" altLang="ko-KR" sz="2300" b="1" dirty="0"/>
              <a:t>64bit micro controller</a:t>
            </a:r>
            <a:r>
              <a:rPr lang="ko-KR" altLang="en-US" sz="2300" b="1" dirty="0"/>
              <a:t>로 많은 연산을 빠르게 가능하다</a:t>
            </a:r>
            <a:r>
              <a:rPr lang="en-US" altLang="ko-KR" sz="2300" b="1" dirty="0"/>
              <a:t>.</a:t>
            </a:r>
          </a:p>
          <a:p>
            <a:r>
              <a:rPr lang="ko-KR" altLang="en-US" sz="2300" b="1" dirty="0"/>
              <a:t>영상처리나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음성처리 등의 빠른 연산이 필요한 작업에 적합한 보드</a:t>
            </a:r>
            <a:r>
              <a:rPr lang="en-US" altLang="ko-KR" sz="2300" b="1" dirty="0"/>
              <a:t>, </a:t>
            </a:r>
            <a:r>
              <a:rPr lang="ko-KR" altLang="en-US" sz="2300" b="1" dirty="0"/>
              <a:t>운영체제를 </a:t>
            </a:r>
            <a:r>
              <a:rPr lang="ko-KR" altLang="en-US" sz="2300" b="1" dirty="0" err="1"/>
              <a:t>탑재할수</a:t>
            </a:r>
            <a:r>
              <a:rPr lang="ko-KR" altLang="en-US" sz="2300" b="1" dirty="0"/>
              <a:t> 있으며 적절한 자원관리가 가능하다</a:t>
            </a:r>
            <a:r>
              <a:rPr lang="en-US" altLang="ko-KR" sz="2300" b="1" dirty="0"/>
              <a:t>.</a:t>
            </a:r>
          </a:p>
          <a:p>
            <a:r>
              <a:rPr lang="ko-KR" altLang="en-US" sz="2300" b="1" dirty="0" err="1"/>
              <a:t>라즈베리파이의</a:t>
            </a:r>
            <a:r>
              <a:rPr lang="ko-KR" altLang="en-US" sz="2300" b="1" dirty="0"/>
              <a:t> 파이는 </a:t>
            </a:r>
            <a:r>
              <a:rPr lang="ko-KR" altLang="en-US" sz="2300" b="1" dirty="0" err="1"/>
              <a:t>파이썬을</a:t>
            </a:r>
            <a:r>
              <a:rPr lang="ko-KR" altLang="en-US" sz="2300" b="1" dirty="0"/>
              <a:t> 효율적으로 사용가능 </a:t>
            </a:r>
            <a:r>
              <a:rPr lang="en-US" altLang="ko-KR" sz="2300" b="1" dirty="0"/>
              <a:t> </a:t>
            </a:r>
            <a:r>
              <a:rPr lang="ko-KR" altLang="en-US" sz="2300" b="1" dirty="0"/>
              <a:t>하며 여러 </a:t>
            </a:r>
            <a:r>
              <a:rPr lang="en-US" altLang="ko-KR" sz="2300" b="1" dirty="0" err="1"/>
              <a:t>gpio</a:t>
            </a:r>
            <a:r>
              <a:rPr lang="ko-KR" altLang="en-US" sz="2300" b="1" dirty="0"/>
              <a:t>핀과 </a:t>
            </a:r>
            <a:r>
              <a:rPr lang="en-US" altLang="ko-KR" sz="2300" b="1" dirty="0" err="1"/>
              <a:t>usb</a:t>
            </a:r>
            <a:r>
              <a:rPr lang="en-US" altLang="ko-KR" sz="2300" b="1" dirty="0"/>
              <a:t>, </a:t>
            </a:r>
            <a:r>
              <a:rPr lang="en-US" altLang="ko-KR" sz="2300" b="1" dirty="0" err="1"/>
              <a:t>hdmi</a:t>
            </a:r>
            <a:r>
              <a:rPr lang="en-US" altLang="ko-KR" sz="2300" b="1" dirty="0"/>
              <a:t> </a:t>
            </a:r>
            <a:r>
              <a:rPr lang="ko-KR" altLang="en-US" sz="2300" b="1" dirty="0" err="1"/>
              <a:t>선들이있다</a:t>
            </a:r>
            <a:r>
              <a:rPr lang="en-US" altLang="ko-KR" sz="2300" b="1" dirty="0"/>
              <a:t>.</a:t>
            </a:r>
          </a:p>
          <a:p>
            <a:r>
              <a:rPr lang="ko-KR" altLang="en-US" sz="2300" b="1" dirty="0" err="1"/>
              <a:t>딥러닝</a:t>
            </a:r>
            <a:r>
              <a:rPr lang="ko-KR" altLang="en-US" sz="2300" b="1" dirty="0"/>
              <a:t> 기반으로 정밀한 영상처리를 통해 </a:t>
            </a:r>
            <a:r>
              <a:rPr lang="ko-KR" altLang="en-US" sz="2300" b="1" dirty="0" err="1"/>
              <a:t>여러가지</a:t>
            </a:r>
            <a:r>
              <a:rPr lang="ko-KR" altLang="en-US" sz="2300" b="1" dirty="0"/>
              <a:t> 분야에 </a:t>
            </a:r>
            <a:r>
              <a:rPr lang="ko-KR" altLang="en-US" sz="2300" b="1" dirty="0" err="1"/>
              <a:t>이용가능하다</a:t>
            </a:r>
            <a:r>
              <a:rPr lang="en-US" altLang="ko-KR" sz="2300" b="1" dirty="0"/>
              <a:t>.</a:t>
            </a:r>
            <a:endParaRPr lang="ko-KR" altLang="en-US" sz="23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57317" y="1805538"/>
            <a:ext cx="3935689" cy="315834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유보람\Desktop\KakaoTalk_20181127_14435776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359" y="2425795"/>
            <a:ext cx="2393270" cy="3220036"/>
          </a:xfrm>
          <a:prstGeom prst="rect">
            <a:avLst/>
          </a:prstGeom>
          <a:noFill/>
        </p:spPr>
      </p:pic>
      <p:pic>
        <p:nvPicPr>
          <p:cNvPr id="1027" name="Picture 3" descr="C:\Users\유보람\Desktop\KakaoTalk_20181127_1443582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7223" y="1698171"/>
            <a:ext cx="3015064" cy="1781629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0232" y="609600"/>
            <a:ext cx="3935688" cy="78953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embedded </a:t>
            </a:r>
            <a:r>
              <a:rPr lang="en-US" altLang="ko-KR" dirty="0" smtClean="0"/>
              <a:t>system is…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5092577" y="1349829"/>
            <a:ext cx="6200163" cy="4760686"/>
          </a:xfrm>
        </p:spPr>
        <p:txBody>
          <a:bodyPr/>
          <a:lstStyle/>
          <a:p>
            <a:endParaRPr lang="en-US" altLang="ko-KR" b="1" dirty="0" smtClean="0"/>
          </a:p>
          <a:p>
            <a:r>
              <a:rPr lang="ko-KR" altLang="en-US" b="1" u="sng" dirty="0" err="1" smtClean="0"/>
              <a:t>임베디드</a:t>
            </a:r>
            <a:r>
              <a:rPr lang="ko-KR" altLang="en-US" b="1" u="sng" dirty="0" smtClean="0"/>
              <a:t> </a:t>
            </a:r>
            <a:r>
              <a:rPr lang="ko-KR" altLang="en-US" b="1" u="sng" dirty="0" smtClean="0"/>
              <a:t>시스템</a:t>
            </a:r>
            <a:r>
              <a:rPr lang="en-US" altLang="ko-KR" b="1" u="sng" dirty="0" smtClean="0"/>
              <a:t>(embedded </a:t>
            </a:r>
            <a:r>
              <a:rPr lang="en-US" altLang="ko-KR" b="1" u="sng" dirty="0" smtClean="0"/>
              <a:t>system, </a:t>
            </a:r>
            <a:r>
              <a:rPr lang="ko-KR" altLang="en-US" b="1" u="sng" dirty="0" smtClean="0"/>
              <a:t>내장형 시스템</a:t>
            </a:r>
            <a:r>
              <a:rPr lang="en-US" altLang="ko-KR" b="1" u="sng" dirty="0" smtClean="0"/>
              <a:t>)</a:t>
            </a:r>
          </a:p>
          <a:p>
            <a:endParaRPr lang="en-US" altLang="ko-KR" b="1" u="sng" dirty="0" smtClean="0"/>
          </a:p>
          <a:p>
            <a:r>
              <a:rPr lang="ko-KR" altLang="en-US" b="1" u="sng" dirty="0" smtClean="0"/>
              <a:t>기계나 </a:t>
            </a:r>
            <a:r>
              <a:rPr lang="ko-KR" altLang="en-US" b="1" u="sng" dirty="0" smtClean="0"/>
              <a:t>기타 제어가 필요한 시스템에 대해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제어를 위한 특정 기능을 수행하는 </a:t>
            </a:r>
            <a:r>
              <a:rPr lang="ko-KR" altLang="en-US" b="1" u="sng" dirty="0" smtClean="0"/>
              <a:t>컴퓨터시스템으로 장치 </a:t>
            </a:r>
            <a:r>
              <a:rPr lang="ko-KR" altLang="en-US" b="1" u="sng" dirty="0" smtClean="0"/>
              <a:t>내에 존재하는 전자 시스템이다</a:t>
            </a:r>
            <a:r>
              <a:rPr lang="en-US" altLang="ko-KR" b="1" u="sng" dirty="0" smtClean="0"/>
              <a:t>. </a:t>
            </a:r>
            <a:endParaRPr lang="en-US" altLang="ko-KR" b="1" u="sng" dirty="0" smtClean="0"/>
          </a:p>
          <a:p>
            <a:r>
              <a:rPr lang="ko-KR" altLang="en-US" b="1" u="sng" dirty="0" smtClean="0"/>
              <a:t>즉</a:t>
            </a:r>
            <a:r>
              <a:rPr lang="en-US" altLang="ko-KR" b="1" u="sng" dirty="0" smtClean="0"/>
              <a:t>, embedded system </a:t>
            </a:r>
            <a:r>
              <a:rPr lang="en-US" altLang="ko-KR" b="1" u="sng" dirty="0" smtClean="0"/>
              <a:t> </a:t>
            </a:r>
            <a:r>
              <a:rPr lang="ko-KR" altLang="en-US" b="1" u="sng" dirty="0" smtClean="0"/>
              <a:t>은 전체 </a:t>
            </a:r>
            <a:r>
              <a:rPr lang="ko-KR" altLang="en-US" b="1" u="sng" dirty="0" smtClean="0"/>
              <a:t>장치의 일부분으로 구성되며 제어가 필요한 시스템을 위한 두뇌 역할을 하는 특정 목적의 컴퓨터 시스템이다</a:t>
            </a:r>
            <a:r>
              <a:rPr lang="en-US" altLang="ko-KR" b="1" u="sng" dirty="0" smtClean="0"/>
              <a:t>.</a:t>
            </a:r>
            <a:endParaRPr lang="ko-KR" altLang="en-US" b="1" u="sng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74" y="1407886"/>
            <a:ext cx="3935689" cy="461554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유보람\Desktop\800px-ADSL_modem_router_internals_labe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2637" y="1741715"/>
            <a:ext cx="4064001" cy="385195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8915" y="457200"/>
            <a:ext cx="8534400" cy="1507067"/>
          </a:xfrm>
        </p:spPr>
        <p:txBody>
          <a:bodyPr>
            <a:norm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무엇을 할 것인가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A1FE27E-6A20-4F57-BA05-B7574D0D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3" y="1650007"/>
            <a:ext cx="5707783" cy="4916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117515-9AF1-4F25-83BE-02E3FEBAD5A2}"/>
              </a:ext>
            </a:extLst>
          </p:cNvPr>
          <p:cNvSpPr txBox="1"/>
          <p:nvPr/>
        </p:nvSpPr>
        <p:spPr>
          <a:xfrm>
            <a:off x="6580586" y="1635017"/>
            <a:ext cx="5454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인형뽑기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카페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서점 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· </a:t>
            </a:r>
            <a:r>
              <a:rPr lang="ko-KR" altLang="en-US" sz="2400" dirty="0"/>
              <a:t>점주가 직접 오지 않고도          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장거리에서 문을 개폐할 수 있는 원격  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제어 </a:t>
            </a:r>
            <a:r>
              <a:rPr lang="ko-KR" altLang="en-US" sz="2400" dirty="0" err="1"/>
              <a:t>도어락을</a:t>
            </a:r>
            <a:r>
              <a:rPr lang="ko-KR" altLang="en-US" sz="2400" dirty="0"/>
              <a:t> 만들 것이다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· </a:t>
            </a:r>
            <a:r>
              <a:rPr lang="ko-KR" altLang="en-US" sz="2400" dirty="0"/>
              <a:t>또한</a:t>
            </a:r>
            <a:r>
              <a:rPr lang="en-US" altLang="ko-KR" sz="2400" dirty="0"/>
              <a:t>, </a:t>
            </a:r>
            <a:r>
              <a:rPr lang="ko-KR" altLang="en-US" sz="2400" dirty="0"/>
              <a:t>점주가 상점 이용에 대한  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공지사항 및 주의사항을 실시간으로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업데이트할 수 있도록 도트   </a:t>
            </a:r>
            <a:endParaRPr lang="en-US" altLang="ko-KR" sz="2400" dirty="0"/>
          </a:p>
          <a:p>
            <a:r>
              <a:rPr lang="ko-KR" altLang="en-US" sz="2400" dirty="0"/>
              <a:t>  매트릭스를 이용한 알림판을 만들 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것이다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pic>
        <p:nvPicPr>
          <p:cNvPr id="2050" name="Picture 2" descr="C:\Users\유보람\Desktop\google_co_kr_20160527_1035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126" y="3102964"/>
            <a:ext cx="5594446" cy="3094428"/>
          </a:xfrm>
          <a:prstGeom prst="rect">
            <a:avLst/>
          </a:prstGeom>
          <a:noFill/>
        </p:spPr>
      </p:pic>
      <p:pic>
        <p:nvPicPr>
          <p:cNvPr id="2051" name="Picture 3" descr="C:\Users\유보람\Desktop\인형뽑기방_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388258" y="3439577"/>
            <a:ext cx="6858000" cy="3876675"/>
          </a:xfrm>
          <a:prstGeom prst="rect">
            <a:avLst/>
          </a:prstGeom>
          <a:noFill/>
        </p:spPr>
      </p:pic>
      <p:pic>
        <p:nvPicPr>
          <p:cNvPr id="2052" name="Picture 4" descr="C:\Users\유보람\Desktop\다운로드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398588" y="603704"/>
            <a:ext cx="6772276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621347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C:\Users\유보람\Desktop\KakaoTalk_20181127_1443582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7345" y="3687581"/>
            <a:ext cx="1618937" cy="211569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어떻게 할 것인가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77334" y="2055525"/>
            <a:ext cx="7933266" cy="141942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도어락과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도트매트릭스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제어하는 소형 컴퓨터로 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ko-KR" sz="2400" b="1" dirty="0" smtClean="0"/>
              <a:t>Raspberry </a:t>
            </a:r>
            <a:r>
              <a:rPr lang="en-US" altLang="ko-KR" sz="2400" b="1" dirty="0" smtClean="0"/>
              <a:t>Pi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무선 제어를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하기 위해 </a:t>
            </a:r>
            <a:r>
              <a:rPr lang="en-US" altLang="ko-KR" sz="2400" b="1" dirty="0" smtClean="0"/>
              <a:t>Raspberry Pi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0262" y="3990114"/>
            <a:ext cx="180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TCP/IP</a:t>
            </a:r>
          </a:p>
          <a:p>
            <a:pPr algn="ctr"/>
            <a:r>
              <a:rPr lang="en-US" altLang="ko-KR" dirty="0"/>
              <a:t>Communication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281" y="5706500"/>
            <a:ext cx="15627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/>
              <a:t>Android App</a:t>
            </a:r>
          </a:p>
          <a:p>
            <a:pPr algn="ctr">
              <a:lnSpc>
                <a:spcPct val="130000"/>
              </a:lnSpc>
            </a:pP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0" name="화살표: 오른쪽 9"/>
          <p:cNvSpPr/>
          <p:nvPr/>
        </p:nvSpPr>
        <p:spPr>
          <a:xfrm>
            <a:off x="2422562" y="4625881"/>
            <a:ext cx="1384667" cy="42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>
            <a:off x="6096000" y="4937201"/>
            <a:ext cx="1300880" cy="42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45272" y="5824142"/>
            <a:ext cx="15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Raspberry </a:t>
            </a:r>
            <a:r>
              <a:rPr lang="en-US" altLang="ko-KR" dirty="0" smtClean="0"/>
              <a:t>Pi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420" y="5829050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Door lock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5158" y="4544914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Control Signal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4556896">
            <a:off x="780693" y="3976315"/>
            <a:ext cx="1004563" cy="19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5E1F840-C7BD-4313-8583-5A4C00F3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502" y="4668035"/>
            <a:ext cx="1541476" cy="1156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C92D2C-8121-4FAF-93D0-B0855A3E9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381" y="4463128"/>
            <a:ext cx="1228366" cy="1228366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xmlns="" id="{6A35D95E-5BA4-4FB8-852A-B91D7000AEA3}"/>
              </a:ext>
            </a:extLst>
          </p:cNvPr>
          <p:cNvSpPr/>
          <p:nvPr/>
        </p:nvSpPr>
        <p:spPr>
          <a:xfrm rot="20010783">
            <a:off x="5996650" y="3862612"/>
            <a:ext cx="1300880" cy="42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ECB664C-B4A9-44F6-B6BB-6350B7C4B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468" y="2064575"/>
            <a:ext cx="1876191" cy="14523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8FE7BBE-542E-4384-825A-5644E515BF29}"/>
              </a:ext>
            </a:extLst>
          </p:cNvPr>
          <p:cNvSpPr txBox="1"/>
          <p:nvPr/>
        </p:nvSpPr>
        <p:spPr>
          <a:xfrm>
            <a:off x="7622420" y="3648664"/>
            <a:ext cx="180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Dote Matrix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5F1108-EC35-45B5-88E3-571BA738F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0416" y="3580141"/>
            <a:ext cx="1527650" cy="1156107"/>
          </a:xfrm>
          <a:prstGeom prst="rect">
            <a:avLst/>
          </a:prstGeom>
        </p:spPr>
      </p:pic>
      <p:pic>
        <p:nvPicPr>
          <p:cNvPr id="3074" name="Picture 2" descr="C:\Users\유보람\Desktop\KakaoTalk_20181127_15101908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36801" y="1990568"/>
            <a:ext cx="6858000" cy="384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11892035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구현한다면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유보람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11" y="1722664"/>
            <a:ext cx="5457825" cy="4876800"/>
          </a:xfrm>
          <a:prstGeom prst="rect">
            <a:avLst/>
          </a:prstGeom>
          <a:noFill/>
        </p:spPr>
      </p:pic>
      <p:pic>
        <p:nvPicPr>
          <p:cNvPr id="3075" name="Picture 3" descr="C:\Users\유보람\Desktop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827" y="1765754"/>
            <a:ext cx="5495925" cy="488632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0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471</TotalTime>
  <Words>233</Words>
  <Application>Microsoft Office PowerPoint</Application>
  <PresentationFormat>사용자 지정</PresentationFormat>
  <Paragraphs>56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물방울</vt:lpstr>
      <vt:lpstr>Linux idea presentation 라즈베리를 이용한 장거리 도어락 제어 </vt:lpstr>
      <vt:lpstr>목차  </vt:lpstr>
      <vt:lpstr>Raspberry Pi is….    </vt:lpstr>
      <vt:lpstr>embedded system is…</vt:lpstr>
      <vt:lpstr>1. 무엇을 할 것인가?</vt:lpstr>
      <vt:lpstr>2. 어떻게 할 것인가?</vt:lpstr>
      <vt:lpstr>system을 구현한다면…</vt:lpstr>
      <vt:lpstr>감사합니다.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CNN을 이용한 자율주행차량</dc:title>
  <dc:creator>Retta. B</dc:creator>
  <cp:lastModifiedBy>유보람</cp:lastModifiedBy>
  <cp:revision>45</cp:revision>
  <dcterms:created xsi:type="dcterms:W3CDTF">2017-03-17T01:49:51Z</dcterms:created>
  <dcterms:modified xsi:type="dcterms:W3CDTF">2018-11-28T08:04:38Z</dcterms:modified>
</cp:coreProperties>
</file>