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4" d="100"/>
          <a:sy n="44" d="100"/>
        </p:scale>
        <p:origin x="70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54F6-E8A3-4005-8245-EBFCCEB70DD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C0FAF5B-C171-45AC-A0FD-7CD1FF793E9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30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54F6-E8A3-4005-8245-EBFCCEB70DD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AF5B-C171-45AC-A0FD-7CD1FF793E9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50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54F6-E8A3-4005-8245-EBFCCEB70DD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AF5B-C171-45AC-A0FD-7CD1FF793E9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53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54F6-E8A3-4005-8245-EBFCCEB70DD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AF5B-C171-45AC-A0FD-7CD1FF793E9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4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54F6-E8A3-4005-8245-EBFCCEB70DD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AF5B-C171-45AC-A0FD-7CD1FF793E9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1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54F6-E8A3-4005-8245-EBFCCEB70DD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AF5B-C171-45AC-A0FD-7CD1FF793E9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57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54F6-E8A3-4005-8245-EBFCCEB70DD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AF5B-C171-45AC-A0FD-7CD1FF793E9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5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54F6-E8A3-4005-8245-EBFCCEB70DD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AF5B-C171-45AC-A0FD-7CD1FF793E9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66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54F6-E8A3-4005-8245-EBFCCEB70DD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AF5B-C171-45AC-A0FD-7CD1FF793E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02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54F6-E8A3-4005-8245-EBFCCEB70DD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AF5B-C171-45AC-A0FD-7CD1FF793E9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91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62D54F6-E8A3-4005-8245-EBFCCEB70DD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AF5B-C171-45AC-A0FD-7CD1FF793E9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7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D54F6-E8A3-4005-8245-EBFCCEB70DD2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C0FAF5B-C171-45AC-A0FD-7CD1FF793E9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17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08071-F8CF-4949-B992-FA49C6002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스마트 침대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DAC1EB-B9A4-40A9-9988-3D271CB45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4928" y="4267200"/>
            <a:ext cx="8637072" cy="1533397"/>
          </a:xfrm>
        </p:spPr>
        <p:txBody>
          <a:bodyPr>
            <a:normAutofit/>
          </a:bodyPr>
          <a:lstStyle/>
          <a:p>
            <a:pPr algn="r"/>
            <a:r>
              <a:rPr lang="en-US" altLang="ko-KR" dirty="0"/>
              <a:t>1294070 </a:t>
            </a:r>
            <a:r>
              <a:rPr lang="ko-KR" altLang="en-US" dirty="0" err="1"/>
              <a:t>이우람</a:t>
            </a:r>
            <a:endParaRPr lang="en-US" altLang="ko-KR" dirty="0"/>
          </a:p>
          <a:p>
            <a:pPr algn="r"/>
            <a:r>
              <a:rPr lang="en-US" altLang="ko-KR" dirty="0"/>
              <a:t>1694071 </a:t>
            </a:r>
            <a:r>
              <a:rPr lang="ko-KR" altLang="en-US" dirty="0"/>
              <a:t>인준교</a:t>
            </a:r>
            <a:endParaRPr lang="en-US" altLang="ko-KR" dirty="0"/>
          </a:p>
          <a:p>
            <a:pPr algn="r"/>
            <a:r>
              <a:rPr lang="en-US" altLang="ko-KR" dirty="0"/>
              <a:t>1694074 </a:t>
            </a:r>
            <a:r>
              <a:rPr lang="ko-KR" altLang="en-US" dirty="0"/>
              <a:t>전준영</a:t>
            </a:r>
            <a:endParaRPr lang="en-US" altLang="ko-KR" dirty="0"/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236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872F2-3B9B-4013-8005-DE9E13425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152569-E141-4403-8A03-875EDF3F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4800" dirty="0"/>
              <a:t>온도</a:t>
            </a:r>
            <a:endParaRPr lang="en-US" altLang="ko-KR" sz="4800" dirty="0"/>
          </a:p>
          <a:p>
            <a:pPr marL="514350" indent="-514350">
              <a:buAutoNum type="arabicPeriod"/>
            </a:pPr>
            <a:r>
              <a:rPr lang="ko-KR" altLang="en-US" sz="4800" dirty="0"/>
              <a:t>원격조절</a:t>
            </a:r>
            <a:endParaRPr lang="en-US" altLang="ko-KR" sz="4800" dirty="0"/>
          </a:p>
          <a:p>
            <a:pPr marL="514350" indent="-514350">
              <a:buAutoNum type="arabicPeriod"/>
            </a:pPr>
            <a:r>
              <a:rPr lang="ko-KR" altLang="en-US" sz="4800" dirty="0"/>
              <a:t>자세</a:t>
            </a:r>
            <a:endParaRPr lang="en-US" altLang="ko-KR" sz="4800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009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62586-244B-4606-9EA4-EF2444EF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/>
              <a:t>온도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0FFEF-F056-4D6A-90B0-6B9103C87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사용자의 체온을 받아 자동으로 온도가 조절됨</a:t>
            </a:r>
            <a:endParaRPr lang="en-US" altLang="ko-KR" dirty="0"/>
          </a:p>
          <a:p>
            <a:r>
              <a:rPr lang="ko-KR" altLang="en-US" dirty="0"/>
              <a:t>양쪽으로 센서가 달라 각각의 체온에 맞게 조절가능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09DB34-5AD6-431A-9A85-D9CF780D85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25"/>
          <a:stretch/>
        </p:blipFill>
        <p:spPr>
          <a:xfrm>
            <a:off x="1451578" y="3062513"/>
            <a:ext cx="8374853" cy="28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0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9DE65-26AA-41E8-AC16-4E0A65D7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/>
              <a:t>원격조절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A97BE-AD6B-461B-86B9-F583838D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800" dirty="0" err="1"/>
              <a:t>리모콘이나</a:t>
            </a:r>
            <a:r>
              <a:rPr lang="ko-KR" altLang="en-US" sz="2800" dirty="0"/>
              <a:t> 핸드폰으로 원하는 각도로 조절가능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32BA1D-83C7-4595-8FF5-45A4CB21FF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65"/>
          <a:stretch/>
        </p:blipFill>
        <p:spPr>
          <a:xfrm>
            <a:off x="1451579" y="2684561"/>
            <a:ext cx="6299050" cy="31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65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A7F58-7EA5-4DB5-9E22-B110DDEA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5400" dirty="0"/>
              <a:t>자세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44FED-C24A-41EE-A4C2-0A140704D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수많은 압력센서를 이용해 자세를 교정해준다</a:t>
            </a:r>
            <a:endParaRPr lang="en-US" altLang="ko-KR" dirty="0"/>
          </a:p>
          <a:p>
            <a:r>
              <a:rPr lang="ko-KR" altLang="en-US" dirty="0"/>
              <a:t>자신이 자고 있을 때의 자세를 알려준다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89A572-0089-45FA-9BF9-D62DB49E7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040289"/>
            <a:ext cx="57150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0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AF3F9-34B0-489F-8089-B1A2122A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6000" dirty="0"/>
              <a:t>Q&amp;A</a:t>
            </a:r>
            <a:endParaRPr lang="ko-KR" altLang="en-US" sz="6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D09BB-72AC-421F-8F46-4C1348E6D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459822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</TotalTime>
  <Words>47</Words>
  <Application>Microsoft Office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Gill Sans MT</vt:lpstr>
      <vt:lpstr>갤러리</vt:lpstr>
      <vt:lpstr>스마트 침대</vt:lpstr>
      <vt:lpstr>목차</vt:lpstr>
      <vt:lpstr>온도</vt:lpstr>
      <vt:lpstr>원격조절</vt:lpstr>
      <vt:lpstr>자세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침대</dc:title>
  <dc:creator>인 준교</dc:creator>
  <cp:lastModifiedBy>인 준교</cp:lastModifiedBy>
  <cp:revision>6</cp:revision>
  <dcterms:created xsi:type="dcterms:W3CDTF">2018-11-26T08:05:44Z</dcterms:created>
  <dcterms:modified xsi:type="dcterms:W3CDTF">2018-11-26T08:41:53Z</dcterms:modified>
</cp:coreProperties>
</file>