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20"/>
  </p:notesMasterIdLst>
  <p:sldIdLst>
    <p:sldId id="482" r:id="rId2"/>
    <p:sldId id="498" r:id="rId3"/>
    <p:sldId id="510" r:id="rId4"/>
    <p:sldId id="528" r:id="rId5"/>
    <p:sldId id="511" r:id="rId6"/>
    <p:sldId id="512" r:id="rId7"/>
    <p:sldId id="513" r:id="rId8"/>
    <p:sldId id="515" r:id="rId9"/>
    <p:sldId id="516" r:id="rId10"/>
    <p:sldId id="514" r:id="rId11"/>
    <p:sldId id="517" r:id="rId12"/>
    <p:sldId id="521" r:id="rId13"/>
    <p:sldId id="522" r:id="rId14"/>
    <p:sldId id="523" r:id="rId15"/>
    <p:sldId id="524" r:id="rId16"/>
    <p:sldId id="527" r:id="rId17"/>
    <p:sldId id="529" r:id="rId18"/>
    <p:sldId id="488" r:id="rId19"/>
  </p:sldIdLst>
  <p:sldSz cx="12192000" cy="6858000"/>
  <p:notesSz cx="6858000" cy="9144000"/>
  <p:embeddedFontLst>
    <p:embeddedFont>
      <p:font typeface="맑은 고딕" panose="020B0503020000020004" pitchFamily="34" charset="-127"/>
      <p:regular r:id="rId21"/>
      <p:bold r:id="rId22"/>
    </p:embeddedFont>
    <p:embeddedFont>
      <p:font typeface="Gmarket Sans TTF Bold" panose="02000000000000000000" pitchFamily="2" charset="-128"/>
      <p:bold r:id="rId23"/>
    </p:embeddedFont>
    <p:embeddedFont>
      <p:font typeface="Gmarket Sans TTF Medium" panose="02000000000000000000" pitchFamily="2" charset="-128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1448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2025. 2. 8.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74DD-9E9C-6BA0-28BA-73279BF47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8F5898-D2F9-9CD2-F4FF-85BEB8622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50C002-FFD0-24FD-F3C0-5B8D59DF7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81D0E-969C-B281-0B06-BE9867F80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6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8165-2B61-1E63-43C0-495DB46B9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8F4601-13F9-A113-8B6E-CCBEA4BA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718237-D465-D49E-5196-F54F3B557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C79BB-5570-94DC-C2EF-0BBD1586F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24F3-2A1F-1F45-B3C7-2A96DB2468D2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DAE9-60E8-A04F-9432-E85006770CEE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9C3-FFB1-2648-939B-A6CC92E3C357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C706-9683-4540-88EB-463AD64C118C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5754-3568-484C-8489-51FF874D15EA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AD8A-E7CE-0D47-88A7-8A9D38C272FB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631-AFE2-AB44-A123-747948543DFF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2EF2-65C2-D748-8AA6-FE79E58776BB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25B1-B391-3F4B-87E6-F7C07BCE1C2D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5BE-80A2-9B49-AA59-04E1A8034786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0-F24C-7D49-863B-21B2E7494AFD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220F-14B8-FA49-884F-D8D3F1F191AB}" type="datetime1">
              <a:rPr lang="ko-KR" altLang="en-US" smtClean="0"/>
              <a:t>2025. 2. 8.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LJ4KKabR0H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bsd/src/blob/master/lib/libc/crypt/blowfish.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vsweb.openbsd.org/cgi-bin/cvsweb/src/lib/libc/crypt/bcrypt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openbsd/src/blob/master/lib/libc/crypt/bcrypt.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openbsd/src/blob/master/lib/libc/crypt/blowfish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openbsd/src/blob/master/lib/libc/crypt/blowfish.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sd/src/blob/master/lib/libc/crypt/blowfish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2A186-439F-A946-53FE-532F1D5D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0B4091-33CE-2A86-AAFE-02B28EE3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B0857F-428B-EF18-2164-DB3AE5C3F83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82FDC3-9C6E-9DCD-8958-57D9B177AB9C}"/>
              </a:ext>
            </a:extLst>
          </p:cNvPr>
          <p:cNvSpPr/>
          <p:nvPr/>
        </p:nvSpPr>
        <p:spPr>
          <a:xfrm>
            <a:off x="157652" y="1967492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Bcrypt.c</a:t>
            </a:r>
            <a:endParaRPr lang="ko-KR" altLang="en-US" sz="4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C81C84-D14C-C690-1F55-16BBBC3E8387}"/>
              </a:ext>
            </a:extLst>
          </p:cNvPr>
          <p:cNvSpPr/>
          <p:nvPr/>
        </p:nvSpPr>
        <p:spPr>
          <a:xfrm>
            <a:off x="2525152" y="4062779"/>
            <a:ext cx="7141689" cy="7253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융합보안학과 윤세영</a:t>
            </a:r>
            <a:endParaRPr lang="en-US" altLang="ko-KR" sz="28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algn="ctr">
              <a:defRPr/>
            </a:pPr>
            <a:endParaRPr lang="en-US" altLang="ko-KR" sz="28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algn="ctr">
              <a:defRPr/>
            </a:pP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4"/>
              </a:rPr>
              <a:t>https://youtu.be/LJ4KKabR0Hk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7DE2095-70D9-25D0-CD1A-F78687C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58FE1-5157-70F4-A7BE-2296AF9951B9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6183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478B1-1389-49C5-2829-862D9C7D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035E8C-8B79-C3A9-80E0-2BDDBF72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88" y="525516"/>
            <a:ext cx="4764624" cy="62887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91ABEF-2CE5-CC0A-968D-FCBC27C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ED8DCD4-8C21-73E7-4FCD-2CE6CB21D0FC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AC817-53A9-21F6-92AD-A2813D5ED80B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4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8F9E6-0D17-F31D-1DF9-21213122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D3309-ABEB-6155-DD9C-4100757E0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C57428-3F4A-06B4-6D8A-37E2E4BD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88C871-6F51-22B1-9D2D-5F2C0F05AFFD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AEDAD-8722-6C78-A1C7-70ADABBC1C03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4E0BC-F0A8-FEFA-BA44-37CAB3F7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5E955A-DB33-58D3-20B9-CED723C98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1625600"/>
            <a:ext cx="6337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891B-1AA7-FF36-F4FF-B998C37C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82FABE-8C5A-1FC0-956D-283B8F09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326129-EDC5-8BAC-243F-0510A28051A9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7B3C5-C50C-B1B3-1649-BFE3E01F3463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https://github.com/openbsd/src/blob/master/lib/libc/crypt/bcrypt.c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3D5DE-C74D-4455-09A8-170542EE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D75F99-8A75-6D11-245D-8649CD608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073" y="589367"/>
            <a:ext cx="7011854" cy="61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5D1F0-0779-6501-FFEA-45B547CB6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E26A48-1647-7F38-ACF9-E4CBC569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DF8EEC-A878-7B34-2DBC-40225221F7D5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424A-4A0E-95F1-560B-2753CD89DAED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https://github.com/openbsd/src/blob/master/lib/libc/crypt/bcrypt.c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7F8D7-2D0C-28C9-E819-D551C0A7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761E3-D35B-876D-F5B2-ADAA5D7A4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680" y="601731"/>
            <a:ext cx="7220639" cy="60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30202-E012-5B09-20EE-4AF53057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FA63C4-E2F3-663B-80C3-16BEE287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B57C62-DAA7-05C0-F9C8-3D123A8834E6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468C3-4C17-3857-5CEA-130E566220D3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https://github.com/openbsd/src/blob/master/lib/libc/crypt/bcrypt.c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6C8E6-A798-FD0F-0934-73B00AD6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A7C2F0-9B5D-9560-0724-79F4EB5E9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53" y="589366"/>
            <a:ext cx="5058502" cy="62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DEC98-1E81-579B-85BA-2A103318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CC08C0-A74B-DBDF-1DC0-6E96C877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826288-D4F2-B704-C199-56A032EC5A8D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F46AF-02EA-5C34-BDF5-B0E3B45FC630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https://github.com/openbsd/src/blob/master/lib/libc/crypt/bcrypt.c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96A63-20F4-CD23-563C-61D0276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D25188-3B7C-C5A8-8AE2-5FA842EA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458" y="589367"/>
            <a:ext cx="6245084" cy="62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597C-BFC8-C92D-7FAF-CEE73FA0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138F8D-A379-4C3F-A611-731C795F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64B950-E002-8AB5-DE03-4D17092CAFEB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1A01-9B02-1ABA-550B-72D3585728D5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연구 진행 중인 부분</a:t>
            </a:r>
            <a:endParaRPr kumimoji="1" lang="ko-KR" altLang="en-US" sz="1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54187-7531-5213-BE56-B01595F3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A3647-311D-582F-CCA8-B2CA8F63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07" y="573846"/>
            <a:ext cx="7055386" cy="62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1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F5D30-2642-D702-2DFD-9E6D51E7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A74E9F-5948-7CD9-BEB8-A7D6C232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58EB4A-B153-9CC5-7C96-CA8F5B28194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09FED-52CC-D1B3-59AB-0AF1FC2277AB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연구 진행 중인 부분</a:t>
            </a:r>
            <a:endParaRPr kumimoji="1" lang="ko-KR" altLang="en-US" sz="1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D14F8-2137-360F-8F4B-8EDC8AF0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FCD23-89AB-2AFD-D835-5FA2B34E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1428750"/>
            <a:ext cx="715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2A1DB-E716-4EDC-C416-C94EB8F9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40ED5C-F016-18B2-6CB1-E8F21BEB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BA940B-5442-9BC9-A53A-5D9AC47106B0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1F0BC3-2933-F2EC-4411-430BAACAAB93}"/>
              </a:ext>
            </a:extLst>
          </p:cNvPr>
          <p:cNvSpPr/>
          <p:nvPr/>
        </p:nvSpPr>
        <p:spPr>
          <a:xfrm>
            <a:off x="157655" y="2606309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감사합니다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296C170-C4A9-B6DA-8D6D-8B0F215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7615A-5051-3DFD-E4B3-04A0943B7EFE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6306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B82ABE-1D92-6284-771B-596541C8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79F20B-DEAA-70C3-FCCD-AE02B657A24A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A79BE-6065-2F88-42A7-767D80892BFC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7953-CD36-CB2A-18CF-1C8F2536E6E2}"/>
              </a:ext>
            </a:extLst>
          </p:cNvPr>
          <p:cNvSpPr/>
          <p:nvPr/>
        </p:nvSpPr>
        <p:spPr>
          <a:xfrm>
            <a:off x="2973114" y="905256"/>
            <a:ext cx="6245772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kumimoji="1" lang="en-US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코드 분석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Bcrypt.c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코드 분석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48842C6-5F78-0A74-4F6D-76EE796E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7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C7B8-C5BC-0C97-BD76-1CC4B2D5A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795A31-53C4-63AF-0D4D-09E5EE8D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158699-0ECC-CF80-79F3-DCCCC67FD796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64963-309E-9FC6-95B4-2CE5C0FC7D26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</a:t>
            </a:r>
            <a:endParaRPr kumimoji="1" lang="ko-KR" altLang="en-US" sz="1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8CEBD-BCD4-2154-4403-515C5087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9E949-4716-A31E-C24E-9EE923032AE2}"/>
              </a:ext>
            </a:extLst>
          </p:cNvPr>
          <p:cNvSpPr txBox="1"/>
          <p:nvPr/>
        </p:nvSpPr>
        <p:spPr>
          <a:xfrm>
            <a:off x="2326969" y="1096143"/>
            <a:ext cx="7538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https://cvsweb.openbsd.org/cgi-bin/cvsweb/src/lib/libc/crypt/bcrypt.c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4372F-F5F3-EC5F-6BB0-C44E76AD1C67}"/>
              </a:ext>
            </a:extLst>
          </p:cNvPr>
          <p:cNvSpPr txBox="1"/>
          <p:nvPr/>
        </p:nvSpPr>
        <p:spPr>
          <a:xfrm>
            <a:off x="2326969" y="1483832"/>
            <a:ext cx="7538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err="1">
                <a:hlinkClick r:id="rId4"/>
              </a:rPr>
              <a:t>github.com</a:t>
            </a:r>
            <a:r>
              <a:rPr lang="ko-KR" altLang="en-US" dirty="0">
                <a:hlinkClick r:id="rId4"/>
              </a:rPr>
              <a:t>/</a:t>
            </a:r>
            <a:r>
              <a:rPr lang="ko-KR" altLang="en-US" dirty="0" err="1">
                <a:hlinkClick r:id="rId4"/>
              </a:rPr>
              <a:t>openbsd</a:t>
            </a:r>
            <a:r>
              <a:rPr lang="ko-KR" altLang="en-US" dirty="0">
                <a:hlinkClick r:id="rId4"/>
              </a:rPr>
              <a:t>/</a:t>
            </a:r>
            <a:r>
              <a:rPr lang="ko-KR" altLang="en-US" dirty="0" err="1">
                <a:hlinkClick r:id="rId4"/>
              </a:rPr>
              <a:t>src</a:t>
            </a:r>
            <a:r>
              <a:rPr lang="ko-KR" altLang="en-US" dirty="0">
                <a:hlinkClick r:id="rId4"/>
              </a:rPr>
              <a:t>/</a:t>
            </a:r>
            <a:r>
              <a:rPr lang="ko-KR" altLang="en-US" dirty="0" err="1">
                <a:hlinkClick r:id="rId4"/>
              </a:rPr>
              <a:t>blob</a:t>
            </a:r>
            <a:r>
              <a:rPr lang="ko-KR" altLang="en-US" dirty="0">
                <a:hlinkClick r:id="rId4"/>
              </a:rPr>
              <a:t>/</a:t>
            </a:r>
            <a:r>
              <a:rPr lang="ko-KR" altLang="en-US" dirty="0" err="1">
                <a:hlinkClick r:id="rId4"/>
              </a:rPr>
              <a:t>master</a:t>
            </a:r>
            <a:r>
              <a:rPr lang="ko-KR" altLang="en-US" dirty="0">
                <a:hlinkClick r:id="rId4"/>
              </a:rPr>
              <a:t>/</a:t>
            </a:r>
            <a:r>
              <a:rPr lang="ko-KR" altLang="en-US" dirty="0" err="1">
                <a:hlinkClick r:id="rId4"/>
              </a:rPr>
              <a:t>lib</a:t>
            </a:r>
            <a:r>
              <a:rPr lang="ko-KR" altLang="en-US" dirty="0">
                <a:hlinkClick r:id="rId4"/>
              </a:rPr>
              <a:t>/</a:t>
            </a:r>
            <a:r>
              <a:rPr lang="ko-KR" altLang="en-US" dirty="0" err="1">
                <a:hlinkClick r:id="rId4"/>
              </a:rPr>
              <a:t>libc</a:t>
            </a:r>
            <a:r>
              <a:rPr lang="ko-KR" altLang="en-US" dirty="0">
                <a:hlinkClick r:id="rId4"/>
              </a:rPr>
              <a:t>/</a:t>
            </a:r>
            <a:r>
              <a:rPr lang="ko-KR" altLang="en-US" dirty="0" err="1">
                <a:hlinkClick r:id="rId4"/>
              </a:rPr>
              <a:t>crypt</a:t>
            </a:r>
            <a:r>
              <a:rPr lang="ko-KR" altLang="en-US" dirty="0">
                <a:hlinkClick r:id="rId4"/>
              </a:rPr>
              <a:t>/</a:t>
            </a:r>
            <a:r>
              <a:rPr lang="en-US" altLang="ko-KR" dirty="0" err="1">
                <a:hlinkClick r:id="rId4"/>
              </a:rPr>
              <a:t>bcrypt</a:t>
            </a:r>
            <a:r>
              <a:rPr lang="ko-KR" altLang="en-US" dirty="0">
                <a:hlinkClick r:id="rId4"/>
              </a:rPr>
              <a:t>.c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192F71-8218-8A6E-7736-388D0E619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799" y="2707940"/>
            <a:ext cx="7772400" cy="26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EF88B-EA0C-D1AB-5915-329A8A8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476D09-7D13-91AF-DD25-07CA1887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4248038-F90E-CD6C-12B4-33B9DCB5C0A3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20649-1A6C-D41E-80A9-44342D100232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0F20A-D050-5002-AB84-239427BB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C051E2-725E-9105-1C21-34CDD5F8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88" y="2486406"/>
            <a:ext cx="5829300" cy="2019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648CCD-39B3-9092-0061-0D9FC328C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566" y="706479"/>
            <a:ext cx="4416386" cy="31982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72EDF6-FC4A-4640-8708-F523E46C95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6" t="611" r="-236" b="65547"/>
          <a:stretch/>
        </p:blipFill>
        <p:spPr>
          <a:xfrm>
            <a:off x="6915352" y="4120904"/>
            <a:ext cx="465881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E1803-8956-7F48-8343-91933D86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DABEDE1-6E10-E9BB-8083-FB4A07CAF641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48038-D822-E173-A16D-9F0FA776F9A4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2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41940-8FFE-78C3-8D78-7685F80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274F7-72A2-8E1D-CC24-DB25A836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" y="570840"/>
            <a:ext cx="5929551" cy="62233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58C1EB-0AB9-32D5-0398-8AE7F1B35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78" y="570840"/>
            <a:ext cx="4831243" cy="61876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AF9788-F4E8-8B12-A6C1-401D792EA34D}"/>
              </a:ext>
            </a:extLst>
          </p:cNvPr>
          <p:cNvSpPr/>
          <p:nvPr/>
        </p:nvSpPr>
        <p:spPr>
          <a:xfrm>
            <a:off x="2467778" y="3613533"/>
            <a:ext cx="363557" cy="2192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71379E-FF1A-57D0-B252-2323E807A398}"/>
              </a:ext>
            </a:extLst>
          </p:cNvPr>
          <p:cNvSpPr/>
          <p:nvPr/>
        </p:nvSpPr>
        <p:spPr>
          <a:xfrm>
            <a:off x="4856004" y="3613533"/>
            <a:ext cx="363557" cy="2192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3451F-B284-C433-7BDD-F6061E186E3F}"/>
              </a:ext>
            </a:extLst>
          </p:cNvPr>
          <p:cNvSpPr/>
          <p:nvPr/>
        </p:nvSpPr>
        <p:spPr>
          <a:xfrm>
            <a:off x="8875325" y="1926115"/>
            <a:ext cx="654265" cy="3747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5CB5B-C9B8-DF48-F000-D3133E223141}"/>
              </a:ext>
            </a:extLst>
          </p:cNvPr>
          <p:cNvSpPr txBox="1"/>
          <p:nvPr/>
        </p:nvSpPr>
        <p:spPr>
          <a:xfrm>
            <a:off x="2286040" y="2471437"/>
            <a:ext cx="479169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Xl</a:t>
            </a:r>
            <a:r>
              <a:rPr kumimoji="1" lang="en-US" altLang="ko-KR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(j) ^ P[0] =&gt; j</a:t>
            </a:r>
          </a:p>
          <a:p>
            <a:r>
              <a:rPr kumimoji="1" lang="en-US" altLang="ko-KR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F(s, j(</a:t>
            </a:r>
            <a:r>
              <a:rPr kumimoji="1" lang="en-US" altLang="ko-KR" b="1" dirty="0" err="1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Xl</a:t>
            </a:r>
            <a:r>
              <a:rPr kumimoji="1" lang="en-US" altLang="ko-KR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)) ^ </a:t>
            </a:r>
            <a:r>
              <a:rPr kumimoji="1" lang="en-US" altLang="ko-KR" b="1" dirty="0" err="1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i</a:t>
            </a:r>
            <a:r>
              <a:rPr kumimoji="1" lang="en-US" altLang="ko-KR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(</a:t>
            </a:r>
            <a:r>
              <a:rPr kumimoji="1" lang="en-US" altLang="ko-KR" b="1" dirty="0" err="1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Xr</a:t>
            </a:r>
            <a:r>
              <a:rPr kumimoji="1" lang="en-US" altLang="ko-KR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) ^ P[n=1] =&gt; </a:t>
            </a:r>
            <a:r>
              <a:rPr kumimoji="1" lang="ko-KR" altLang="en-US" b="1" dirty="0" err="1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다음번</a:t>
            </a:r>
            <a:r>
              <a:rPr kumimoji="1" lang="ko-KR" altLang="en-US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 </a:t>
            </a:r>
            <a:r>
              <a:rPr kumimoji="1" lang="en-US" altLang="ko-KR" b="1" dirty="0" err="1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i</a:t>
            </a:r>
            <a:r>
              <a:rPr kumimoji="1" lang="en-US" altLang="ko-KR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(</a:t>
            </a:r>
            <a:r>
              <a:rPr kumimoji="1" lang="en-US" altLang="ko-KR" b="1" dirty="0" err="1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Xl</a:t>
            </a:r>
            <a:r>
              <a:rPr kumimoji="1" lang="en-US" altLang="ko-KR" b="1" dirty="0"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36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0A51D-1DCB-200E-96DA-9C2B9BFBE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B29F53-ECA2-DC0C-69B1-CA455B83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B963F0-1D69-F0F8-4DBB-9D40DF96DB44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AFF1A-EDB4-1483-FB02-D5AE2D346F57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E8A0A-9CE4-B346-684C-9DE2E13F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ED1E3-CC5D-37E7-BDFE-C1427D95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86" y="775603"/>
            <a:ext cx="6626877" cy="544090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ADE635-666E-252C-FE76-8629FB12916F}"/>
              </a:ext>
            </a:extLst>
          </p:cNvPr>
          <p:cNvGrpSpPr/>
          <p:nvPr/>
        </p:nvGrpSpPr>
        <p:grpSpPr>
          <a:xfrm>
            <a:off x="8610600" y="775603"/>
            <a:ext cx="1377363" cy="5805050"/>
            <a:chOff x="8627962" y="985165"/>
            <a:chExt cx="1377363" cy="58050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14EFEC-A5F9-7399-F95C-01A5E55D05E5}"/>
                </a:ext>
              </a:extLst>
            </p:cNvPr>
            <p:cNvGrpSpPr/>
            <p:nvPr/>
          </p:nvGrpSpPr>
          <p:grpSpPr>
            <a:xfrm>
              <a:off x="8627962" y="985165"/>
              <a:ext cx="1354238" cy="4611199"/>
              <a:chOff x="7554827" y="1205503"/>
              <a:chExt cx="1354238" cy="461119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CB6236-CDA1-447C-92A4-2D9D2ABC3504}"/>
                  </a:ext>
                </a:extLst>
              </p:cNvPr>
              <p:cNvSpPr/>
              <p:nvPr/>
            </p:nvSpPr>
            <p:spPr>
              <a:xfrm>
                <a:off x="7554827" y="1205503"/>
                <a:ext cx="1354238" cy="10296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S-box[0]</a:t>
                </a:r>
                <a:endParaRPr kumimoji="1" lang="ko-KR" altLang="en-US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A99B9CB-62FA-C0F2-2989-8A267ED7F5FD}"/>
                  </a:ext>
                </a:extLst>
              </p:cNvPr>
              <p:cNvSpPr/>
              <p:nvPr/>
            </p:nvSpPr>
            <p:spPr>
              <a:xfrm>
                <a:off x="7554827" y="2399353"/>
                <a:ext cx="1354238" cy="10296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S-box[1]</a:t>
                </a:r>
                <a:endParaRPr kumimoji="1" lang="ko-KR" altLang="en-US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BF0742-3CB2-2914-2C27-EAEB35F2E2A6}"/>
                  </a:ext>
                </a:extLst>
              </p:cNvPr>
              <p:cNvSpPr/>
              <p:nvPr/>
            </p:nvSpPr>
            <p:spPr>
              <a:xfrm>
                <a:off x="7554827" y="3593204"/>
                <a:ext cx="1354238" cy="10296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S-box[2]</a:t>
                </a:r>
                <a:endParaRPr kumimoji="1" lang="ko-KR" altLang="en-US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39886D5-B8EF-2841-AC1A-D77BFED8E584}"/>
                  </a:ext>
                </a:extLst>
              </p:cNvPr>
              <p:cNvSpPr/>
              <p:nvPr/>
            </p:nvSpPr>
            <p:spPr>
              <a:xfrm>
                <a:off x="7554827" y="4787055"/>
                <a:ext cx="1354238" cy="10296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S-box[3]</a:t>
                </a:r>
                <a:endParaRPr kumimoji="1" lang="ko-KR" altLang="en-US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1DB00D-46AF-951E-20FF-865338EA9A79}"/>
                </a:ext>
              </a:extLst>
            </p:cNvPr>
            <p:cNvSpPr/>
            <p:nvPr/>
          </p:nvSpPr>
          <p:spPr>
            <a:xfrm>
              <a:off x="8651087" y="5760568"/>
              <a:ext cx="1354238" cy="10296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P-array</a:t>
              </a:r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14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F6EF5-4D89-99D3-8F88-B486795B3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BAD389-50DC-AEEB-0D79-CE10AB61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2274FA-824F-09FD-B75B-820A9C895AE3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0D2C8-39AC-8DCC-B08A-B1362BAB02D0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4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848FE-EA4B-F389-E29C-1B5FD254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8B5E9-3D6D-2D79-5DDE-D9A5F11C5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3959"/>
            <a:ext cx="6943304" cy="5824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D839A-BA31-1DC0-4EF9-4687F85AA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133" y="1728500"/>
            <a:ext cx="5527964" cy="4198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9BEC71-AAAF-EF37-C405-FDD932451674}"/>
              </a:ext>
            </a:extLst>
          </p:cNvPr>
          <p:cNvSpPr/>
          <p:nvPr/>
        </p:nvSpPr>
        <p:spPr>
          <a:xfrm>
            <a:off x="8736376" y="1905918"/>
            <a:ext cx="506775" cy="374573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3E1DF1-FEEC-C17D-BD74-C9D8B1F7A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3037" y="5050775"/>
            <a:ext cx="138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BAAA6-DE8B-61FA-9447-8F10A1657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9DC243-02D7-42C6-1F1A-B0A3FE8B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53C3C4-7241-7703-560C-2DBD68424B94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076F-7810-0081-CE16-747ED0D062FA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0FDB7-9735-E56A-BA3C-B279246C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54F49-E144-DD0F-D674-B1C2A7783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980265"/>
            <a:ext cx="7772400" cy="49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9BDE-344B-C5EC-38EC-AB9ED9F2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F746BE-3423-50A8-AB79-C6088C1E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BE49B-E888-0F67-3E95-0657332A00CA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70033-2BEF-A980-67F1-1BFB64B312ED}"/>
              </a:ext>
            </a:extLst>
          </p:cNvPr>
          <p:cNvSpPr txBox="1"/>
          <p:nvPr/>
        </p:nvSpPr>
        <p:spPr>
          <a:xfrm>
            <a:off x="0" y="63851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OpenBSD –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Blowfish.c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Github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: 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3"/>
              </a:rPr>
              <a:t>https://github.com/openbsd/src/blob/master/lib/libc/crypt/blowfish.c</a:t>
            </a:r>
            <a:r>
              <a:rPr kumimoji="1" lang="ko-KR" altLang="en-US" sz="1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175E9-1C84-5D54-C055-CE995E8D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87D49B-CBDC-0B69-7ED2-A1691D388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35" y="928601"/>
            <a:ext cx="6757930" cy="57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544</Words>
  <Application>Microsoft Macintosh PowerPoint</Application>
  <PresentationFormat>와이드스크린</PresentationFormat>
  <Paragraphs>55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Gmarket Sans TTF Medium</vt:lpstr>
      <vt:lpstr>Gmarket Sans TTF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1904</cp:revision>
  <dcterms:created xsi:type="dcterms:W3CDTF">2023-12-09T10:18:26Z</dcterms:created>
  <dcterms:modified xsi:type="dcterms:W3CDTF">2025-02-08T10:36:03Z</dcterms:modified>
  <cp:version/>
</cp:coreProperties>
</file>