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8"/>
  </p:notesMasterIdLst>
  <p:handoutMasterIdLst>
    <p:handoutMasterId r:id="rId9"/>
  </p:handoutMasterIdLst>
  <p:sldIdLst>
    <p:sldId id="269" r:id="rId3"/>
    <p:sldId id="280" r:id="rId4"/>
    <p:sldId id="282" r:id="rId5"/>
    <p:sldId id="281" r:id="rId6"/>
    <p:sldId id="27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CHAM </a:t>
            </a:r>
            <a:r>
              <a:rPr lang="ko-KR" altLang="en-US" dirty="0"/>
              <a:t>최적화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 주소</a:t>
            </a:r>
            <a:r>
              <a:rPr lang="en-US" altLang="ko-KR"/>
              <a:t>: https://youtu.be/nPxArCx1gHU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암호화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4C168C-0FE4-2BCD-7926-A93FDFF4C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11" y="1579265"/>
            <a:ext cx="4025569" cy="46611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445787-D07D-EAA2-66C6-5C8DB87F2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9" y="2497949"/>
            <a:ext cx="6684840" cy="244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최적화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EF95ED-F831-01B6-669D-1FF8A40D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85" y="2373952"/>
            <a:ext cx="5679278" cy="26149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62B1FC-9C0D-0668-A275-AE125EEE3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163" y="2416498"/>
            <a:ext cx="5620194" cy="202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0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복호화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318DB6-418E-42F8-68F9-639A5DB08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8" y="2157235"/>
            <a:ext cx="6897063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71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20</Words>
  <Application>Microsoft Office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CryptoCraft 테마</vt:lpstr>
      <vt:lpstr>제목 테마</vt:lpstr>
      <vt:lpstr>CHAM 최적화 구현</vt:lpstr>
      <vt:lpstr>CHAM</vt:lpstr>
      <vt:lpstr>CHAM</vt:lpstr>
      <vt:lpstr>CHAM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70</cp:revision>
  <dcterms:created xsi:type="dcterms:W3CDTF">2019-03-05T04:29:07Z</dcterms:created>
  <dcterms:modified xsi:type="dcterms:W3CDTF">2022-09-11T14:42:04Z</dcterms:modified>
</cp:coreProperties>
</file>