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420" r:id="rId2"/>
    <p:sldId id="275" r:id="rId3"/>
    <p:sldId id="433" r:id="rId4"/>
    <p:sldId id="431" r:id="rId5"/>
    <p:sldId id="438" r:id="rId6"/>
    <p:sldId id="443" r:id="rId7"/>
    <p:sldId id="444" r:id="rId8"/>
    <p:sldId id="445" r:id="rId9"/>
    <p:sldId id="442" r:id="rId10"/>
    <p:sldId id="446" r:id="rId11"/>
    <p:sldId id="297" r:id="rId12"/>
  </p:sldIdLst>
  <p:sldSz cx="12192000" cy="6858000"/>
  <p:notesSz cx="6858000" cy="9144000"/>
  <p:embeddedFontLst>
    <p:embeddedFont>
      <p:font typeface="맑은 고딕" panose="020B0503020000020004" pitchFamily="34" charset="-127"/>
      <p:regular r:id="rId15"/>
      <p:bold r:id="rId16"/>
    </p:embeddedFont>
    <p:embeddedFont>
      <p:font typeface="나눔스퀘어_ac" panose="020B0600000101010101" pitchFamily="34" charset="-127"/>
      <p:regular r:id="rId17"/>
    </p:embeddedFont>
    <p:embeddedFont>
      <p:font typeface="Georgia" panose="02040502050405020303" pitchFamily="18" charset="0"/>
      <p:regular r:id="rId18"/>
      <p:bold r:id="rId19"/>
      <p:italic r:id="rId20"/>
      <p:boldItalic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6386"/>
  </p:normalViewPr>
  <p:slideViewPr>
    <p:cSldViewPr snapToGrid="0">
      <p:cViewPr varScale="1">
        <p:scale>
          <a:sx n="121" d="100"/>
          <a:sy n="121" d="100"/>
        </p:scale>
        <p:origin x="2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8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정의된 규칙만을 기반으로 하여 패스워드를 생성하므로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9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7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5PVI29dRx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기반 패스워드 생성 기술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706263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https://youtu.be</a:t>
            </a:r>
            <a:r>
              <a:rPr kumimoji="1" lang="en-US" altLang="ko-KR" sz="2800"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/L5PVI29dRxA</a:t>
            </a:r>
            <a:endParaRPr kumimoji="1" lang="en-US" altLang="ko-KR" sz="200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4" y="5945963"/>
            <a:ext cx="251510" cy="58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앞으로 할 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동향 논문은 급하게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쓴거라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 생성 관련 최신 논문을 조금 더 찾아볼 생각입니다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...</a:t>
            </a: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 확보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논문에서 사용한 데이터셋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한글 자판 패스워드 데이터셋 등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 실습 및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BERT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최신 딥러닝 기술 실습 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논문들 코드 찾아서 분석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교수님께서 지난번에 제안해주신 예시 방향성으로 진행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한국어 모델 특성에 맞는 학습 기법 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중국어 음절 기반 패스워드 생성 논문이 있음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참고할 예정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구성에 따른 기법 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특수문자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소문자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대문자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숫자 등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길이에 따른 기법</a:t>
            </a:r>
            <a:endParaRPr lang="en-US" altLang="ko-KR" sz="1400" b="0" i="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최신 </a:t>
            </a:r>
            <a:r>
              <a:rPr lang="en" altLang="ko-Kore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기술을 통해 네트워크 수정 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 데이터셋의 다양성을 보장하는 </a:t>
            </a:r>
            <a:r>
              <a:rPr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Big</a:t>
            </a:r>
            <a:r>
              <a:rPr lang="en-US" altLang="ko-KR" sz="14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기술 적용해보기</a:t>
            </a:r>
            <a:r>
              <a:rPr lang="en-US" altLang="ko-KR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네트워크 </a:t>
            </a:r>
            <a:r>
              <a:rPr lang="ko-KR" altLang="en-US" sz="1400" b="0" i="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하이퍼파라미터</a:t>
            </a:r>
            <a:r>
              <a:rPr lang="ko-KR" altLang="en-US" sz="1400" b="0" i="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7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solidFill>
                  <a:srgbClr val="002060"/>
                </a:solidFill>
              </a:rPr>
              <a:t>Q &amp; A</a:t>
            </a:r>
            <a:endParaRPr kumimoji="1"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패스워드의 보안 취약점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기반 패스워드 생성 기술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앞으로 할 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패스워드의 보안 취약점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패스워드는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구현이 간단하여 가장 많이 사용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되고 있지만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사람의 기억에 의존하는 특성이 있어 많은 사용자들이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‘!iloveY0u’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생년월일 및 가족 이름과 같은 개인정보가 포함된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기억하기 쉬운 패스워드를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일반적으로 사용자 한 명당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이상의 계정을 가지고 있으며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40%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패스워드를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재사용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사용자들의 패스워드 간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규칙성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생기며 취약점으로 이어져 패스워드 크래킹 도구에 의해 해킹될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크래킹 도구는 패스워드의 구조 및 조합에 대한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사전 지식과 전문적 지식이 요구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딥러닝을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이용하여 패스워드를 생성하는 경우에는 패스워드 데이터셋으로부터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모델이 스스로 패턴을 추출하고 학습함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B19F3-078E-CA83-D93B-29698CD4B245}"/>
              </a:ext>
            </a:extLst>
          </p:cNvPr>
          <p:cNvGrpSpPr/>
          <p:nvPr/>
        </p:nvGrpSpPr>
        <p:grpSpPr>
          <a:xfrm>
            <a:off x="7144194" y="3153747"/>
            <a:ext cx="4046738" cy="459920"/>
            <a:chOff x="7144194" y="3153747"/>
            <a:chExt cx="4046738" cy="459920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19E2D5D5-981D-5306-610F-8FDDA4DC6962}"/>
                </a:ext>
              </a:extLst>
            </p:cNvPr>
            <p:cNvCxnSpPr/>
            <p:nvPr/>
          </p:nvCxnSpPr>
          <p:spPr>
            <a:xfrm>
              <a:off x="7144194" y="3153747"/>
              <a:ext cx="21180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[E] 6">
              <a:extLst>
                <a:ext uri="{FF2B5EF4-FFF2-40B4-BE49-F238E27FC236}">
                  <a16:creationId xmlns:a16="http://schemas.microsoft.com/office/drawing/2014/main" id="{A41356CB-7914-0731-FD45-22883C976834}"/>
                </a:ext>
              </a:extLst>
            </p:cNvPr>
            <p:cNvCxnSpPr/>
            <p:nvPr/>
          </p:nvCxnSpPr>
          <p:spPr>
            <a:xfrm>
              <a:off x="7984906" y="3153747"/>
              <a:ext cx="419878" cy="27525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69997-1B7F-F675-E2FE-D9558F979367}"/>
                </a:ext>
              </a:extLst>
            </p:cNvPr>
            <p:cNvSpPr txBox="1"/>
            <p:nvPr/>
          </p:nvSpPr>
          <p:spPr>
            <a:xfrm>
              <a:off x="8364453" y="3244335"/>
              <a:ext cx="28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Georgia" panose="02040502050405020303" pitchFamily="18" charset="0"/>
                </a:rPr>
                <a:t>Jo</a:t>
              </a:r>
              <a:r>
                <a:rPr kumimoji="1" lang="en-US" altLang="ko-KR" dirty="0">
                  <a:latin typeface="Georgia" panose="02040502050405020303" pitchFamily="18" charset="0"/>
                </a:rPr>
                <a:t>hn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>
                  <a:latin typeface="Georgia" panose="02040502050405020303" pitchFamily="18" charset="0"/>
                </a:rPr>
                <a:t>the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>
                  <a:latin typeface="Georgia" panose="02040502050405020303" pitchFamily="18" charset="0"/>
                </a:rPr>
                <a:t>Ripper,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 err="1">
                  <a:latin typeface="Georgia" panose="02040502050405020303" pitchFamily="18" charset="0"/>
                </a:rPr>
                <a:t>HashCat</a:t>
              </a:r>
              <a:endParaRPr kumimoji="1" lang="ko-Kore-KR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생성에서의 표적 공격 </a:t>
            </a:r>
            <a:r>
              <a:rPr kumimoji="1"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endParaRPr kumimoji="1"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개인정보가 포함된 패스워드는 공격 대상이 존재하는 표적 공격에 해당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개인정보에 관계없이 수행되는 공격은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 해당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활용한 패스워드 생성 기술은 </a:t>
            </a: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 초점을 맞춰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수행되고 있음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공격을 위한 </a:t>
            </a:r>
            <a:r>
              <a:rPr kumimoji="1"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접근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확률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기반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John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Ripper,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HashCat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유출로 데이터의 패턴을 수집할 수 있으며 이를 통해 후보 패스워드를 생성할 수 있음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 속도가 가장 빠름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생성을 위한 전문 지식이 요구됨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규칙 정의가 잘못된 경우 공격 성공확률이 크게 떨어짐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 기반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Markov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 (Probabilistic Context-Free Grammar)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기존의 패스워드 생성 모델은 확률 기반 방식을 따름</a:t>
            </a:r>
            <a:endParaRPr kumimoji="1"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중요한 모든 패스워드의 특징이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n-gram</a:t>
            </a: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구체화될 수 있다는 가정으로 구축된 모델</a:t>
            </a:r>
            <a:endParaRPr kumimoji="1"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 :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공개된 패스워드에 포함된 문법 구조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 문자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숫자 및 영문자의 조합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검사하고 분포 확률을 생성하여 패스워드 후보군을 생성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기반 방식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패스워드로부터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모델이 스스로 패턴을 추출하고 학습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전문적 지식 요구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패스워드의 생성 가능한 범위가 제한되지 않음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규칙 기반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확률 기반 방식을 뛰어넘어 </a:t>
            </a:r>
            <a:r>
              <a:rPr kumimoji="1" lang="ko-KR" altLang="en-US" sz="15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더욱 광범위한 패스워드 생성 가능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FLA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Fast, lean, and accurate: Modeling password </a:t>
            </a:r>
            <a:r>
              <a:rPr kumimoji="1" lang="en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guessability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using neural networks]</a:t>
            </a:r>
            <a:endParaRPr kumimoji="1" lang="en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적용한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최초의 연구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Fully Connected layer)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패스워드의 특징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모델과 유사하게 패스워드의 선행 문자가 주어지면 다음 문자를 생성하도록 학습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유사성으로 인해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FLA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도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n-gram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범위에 포함되지 않는 특징은 인코딩에서 생략될 수 있음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딥러닝 모델을 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GPU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상에서 효율적으로 구현할 수 있다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는 점에서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Markov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모델보다 이점이 있음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제안 모델은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예측 횟수가 많거나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복잡하고 긴 패스워드를 대상으로 할 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높은 성능을 보임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1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general deep learning model for password guessing with PCFG rules and adversarial generation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데이터셋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훈련되고 테스트되더라도 높은 성능을 가지는 하이브리드 모델 제안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일치율을 높이기 위해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전처리에 사용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패스워드를 일련의 단위로 인코딩하여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태그를 부여해 사전에 처리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통해 패스워드 생성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패스워드의 가능성이 높은 단어 목록을 정하기 위해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CNN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분류기를 구축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동일 데이터셋의 하위 집합에서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만 사용한 모델보다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약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1/10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개의 패스워드만 생성하여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50%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</a:t>
            </a: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일치율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달성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다양한 데이터셋의 경우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만 사용한 모델보다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일치율을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16~30%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향상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시킴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43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Language Model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[Password guessing via neural language modeling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텍스트가 입력으로 들어오면 단어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문자 및 구문과 같은 특정 토큰에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우선순위 부여</a:t>
            </a:r>
            <a:endParaRPr kumimoji="1"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모델이 문법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의미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단어의 구조 등을 </a:t>
            </a:r>
            <a:r>
              <a:rPr kumimoji="1" lang="ko-KR" altLang="en-US" sz="1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학습하는데 도움을 주어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분류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해석 가능성을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향상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시킴</a:t>
            </a:r>
            <a:endParaRPr kumimoji="1"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Output 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구성된 모델 제안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(Bidirectional Encoder Representation from Transformers)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사용하여 제안한 모델을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지도하고 개선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학습 과정이 모델의 성능을 크게 향상시킬 수 있음을 보임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데이터셋의 범위와 관계없이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모델의 성능을 능가함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20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PassGAN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Passgan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deep learning approach for password guessing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적용한 최초의 연구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(IWGAN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데이터셋을 사용하여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판별자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훈련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생성자가 실제 패스워드의 분포에 가깝게 생성하도록 학습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충분한 패스워드를 생성했을 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규칙 기반 기법들과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FLA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능가함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HashCat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 결합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하여 사용할 경우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단독으로 사용하는 경우보다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일치율이 크게 증가함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생성기에서 마지막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softmax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활성화 함수로 인해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고유한 훈련 불안정성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있어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추측 정확도가 낮아질 수 있다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는 단점 존재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991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패스워드를 생성하면 전문적인 지식 없이도 데이터로부터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자동으로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패턴을 추출하고 학습할 수 있음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RNN, Attention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모델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같은 다양한 딥러닝 모델을 기반으로 한 패스워드 생성 기술의 연구동향을 살펴봄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기반의 최신 딥러닝 기법들이 등장함에 따라 </a:t>
            </a: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모델들과 최신 기술을 결합하여 패스워드 일치율을 향상시키는 방향으로 연구가 수행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되고 있음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 기술은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보안 강도 평가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분야에 응용될 수 있으므로 더욱 활발한 연구가 필요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826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27960</TotalTime>
  <Words>921</Words>
  <Application>Microsoft Macintosh PowerPoint</Application>
  <PresentationFormat>와이드스크린</PresentationFormat>
  <Paragraphs>113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Arial</vt:lpstr>
      <vt:lpstr>Wingdings</vt:lpstr>
      <vt:lpstr>Apple SD Gothic Neo</vt:lpstr>
      <vt:lpstr>맑은 고딕</vt:lpstr>
      <vt:lpstr>Courier New</vt:lpstr>
      <vt:lpstr>나눔스퀘어_ac</vt:lpstr>
      <vt:lpstr>Georgia</vt:lpstr>
      <vt:lpstr>제목 테마</vt:lpstr>
      <vt:lpstr>딥러닝 기반 패스워드 생성 기술 동향</vt:lpstr>
      <vt:lpstr>PowerPoint 프레젠테이션</vt:lpstr>
      <vt:lpstr>01. 패스워드의 보안 취약점</vt:lpstr>
      <vt:lpstr>02. 관련 연구</vt:lpstr>
      <vt:lpstr>03. 딥러닝 기반 패스워드 생성 기술 동향</vt:lpstr>
      <vt:lpstr>03. 딥러닝 기반 패스워드 생성 기술 동향</vt:lpstr>
      <vt:lpstr>03. 딥러닝 기반 패스워드 생성 기술 동향</vt:lpstr>
      <vt:lpstr>03. 딥러닝 기반 패스워드 생성 기술 동향</vt:lpstr>
      <vt:lpstr>04. 결론 </vt:lpstr>
      <vt:lpstr>05. 앞으로 할 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626</cp:revision>
  <dcterms:created xsi:type="dcterms:W3CDTF">2019-03-05T04:29:07Z</dcterms:created>
  <dcterms:modified xsi:type="dcterms:W3CDTF">2022-11-09T14:10:57Z</dcterms:modified>
</cp:coreProperties>
</file>