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1"/>
  </p:notesMasterIdLst>
  <p:handoutMasterIdLst>
    <p:handoutMasterId r:id="rId12"/>
  </p:handoutMasterIdLst>
  <p:sldIdLst>
    <p:sldId id="269" r:id="rId3"/>
    <p:sldId id="282" r:id="rId4"/>
    <p:sldId id="286" r:id="rId5"/>
    <p:sldId id="287" r:id="rId6"/>
    <p:sldId id="289" r:id="rId7"/>
    <p:sldId id="290" r:id="rId8"/>
    <p:sldId id="288" r:id="rId9"/>
    <p:sldId id="27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0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2023. 1. 16.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2023. 1. 16.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>
                <a:latin typeface="AppleGothic" pitchFamily="2" charset="-127"/>
                <a:ea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1pPr>
            <a:lvl2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2pPr>
            <a:lvl3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3pPr>
            <a:lvl4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4pPr>
            <a:lvl5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감 사 합 </a:t>
            </a:r>
            <a:r>
              <a:rPr lang="ko-KR" altLang="en-US" sz="8000" dirty="0" err="1">
                <a:latin typeface="AppleGothic" pitchFamily="2" charset="-127"/>
                <a:ea typeface="AppleGothic" pitchFamily="2" charset="-127"/>
              </a:rPr>
              <a:t>니</a:t>
            </a:r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Fast Fourier Transform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/>
              <a:t>https://</a:t>
            </a:r>
            <a:r>
              <a:rPr lang="en" altLang="ko-KR" dirty="0" err="1"/>
              <a:t>youtu.be</a:t>
            </a:r>
            <a:r>
              <a:rPr lang="en" altLang="ko-KR"/>
              <a:t>/UdJMvSFqcG0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FFT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7728"/>
          </a:xfrm>
        </p:spPr>
        <p:txBody>
          <a:bodyPr/>
          <a:lstStyle/>
          <a:p>
            <a:r>
              <a:rPr lang="en-US" altLang="ko-KR" dirty="0"/>
              <a:t>Fast</a:t>
            </a:r>
            <a:r>
              <a:rPr lang="ko-KR" altLang="en-US" dirty="0"/>
              <a:t> </a:t>
            </a:r>
            <a:r>
              <a:rPr lang="en-US" altLang="ko-KR" dirty="0"/>
              <a:t>Fourier Transform</a:t>
            </a:r>
          </a:p>
          <a:p>
            <a:pPr lvl="1"/>
            <a:r>
              <a:rPr lang="en-US" altLang="ko-KR" dirty="0"/>
              <a:t>Discrete Fourier Transform</a:t>
            </a:r>
            <a:r>
              <a:rPr lang="ko-KR" altLang="en-US" dirty="0"/>
              <a:t>을 빠르게 계산하기 위한 알고리즘</a:t>
            </a:r>
            <a:endParaRPr lang="en-US" altLang="ko-KR" dirty="0"/>
          </a:p>
          <a:p>
            <a:pPr lvl="1"/>
            <a:r>
              <a:rPr lang="ko-KR" altLang="en-US" dirty="0"/>
              <a:t>많은 분야에서 활용되고 있는 알고리즘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개발 역사</a:t>
            </a:r>
            <a:endParaRPr lang="en-US" altLang="ko-KR" dirty="0"/>
          </a:p>
          <a:p>
            <a:pPr lvl="1"/>
            <a:r>
              <a:rPr lang="en-US" altLang="ko-KR" dirty="0"/>
              <a:t>1950’s </a:t>
            </a:r>
            <a:r>
              <a:rPr lang="ko-KR" altLang="en-US" dirty="0"/>
              <a:t>핵무기 개발을 위한 핵실험이 전 세계적으로 증가</a:t>
            </a:r>
            <a:endParaRPr lang="en-US" altLang="ko-KR" dirty="0"/>
          </a:p>
          <a:p>
            <a:pPr lvl="2"/>
            <a:r>
              <a:rPr lang="ko-KR" altLang="en-US" dirty="0"/>
              <a:t>핵 실험으로 인한 방사능 피해</a:t>
            </a:r>
            <a:endParaRPr lang="en-US" altLang="ko-KR" dirty="0"/>
          </a:p>
          <a:p>
            <a:pPr lvl="1"/>
            <a:r>
              <a:rPr lang="en-US" altLang="ko-KR" dirty="0"/>
              <a:t>1958</a:t>
            </a:r>
            <a:r>
              <a:rPr lang="ko-KR" altLang="en-US" dirty="0"/>
              <a:t>년 핵무기 실험 중단을 위한 세계 회의 진행</a:t>
            </a:r>
            <a:endParaRPr lang="en-US" altLang="ko-KR" dirty="0"/>
          </a:p>
          <a:p>
            <a:pPr lvl="2"/>
            <a:r>
              <a:rPr lang="ko-KR" altLang="en-US" dirty="0"/>
              <a:t>위 문제를 심각하게 받아들이고 있다는 증거로 핵실험 중단</a:t>
            </a:r>
            <a:endParaRPr lang="en-US" altLang="ko-KR" dirty="0"/>
          </a:p>
          <a:p>
            <a:pPr lvl="3"/>
            <a:r>
              <a:rPr lang="ko-KR" altLang="en-US" dirty="0"/>
              <a:t>그러나 상대 국가가 핵실험을 안하고 있는지 알 수 없음</a:t>
            </a:r>
            <a:r>
              <a:rPr lang="en-US" altLang="ko-KR" dirty="0"/>
              <a:t>(</a:t>
            </a:r>
            <a:r>
              <a:rPr lang="ko-KR" altLang="en-US" dirty="0"/>
              <a:t>지하에서 실험할 경우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핵실험과 지진을 구분하기 위해 </a:t>
            </a:r>
            <a:r>
              <a:rPr lang="en-US" altLang="ko-KR" dirty="0"/>
              <a:t>Fortier transform</a:t>
            </a:r>
            <a:r>
              <a:rPr lang="ko-KR" altLang="en-US" dirty="0"/>
              <a:t> 개발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288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FFT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문제는 </a:t>
            </a:r>
            <a:r>
              <a:rPr lang="en-US" altLang="ko-KR" dirty="0"/>
              <a:t>Fourier transform</a:t>
            </a:r>
            <a:r>
              <a:rPr lang="ko-KR" altLang="en-US" dirty="0"/>
              <a:t>의 방대한 양의 </a:t>
            </a:r>
            <a:r>
              <a:rPr lang="ko-KR" altLang="en-US" dirty="0" err="1"/>
              <a:t>계산량이</a:t>
            </a:r>
            <a:r>
              <a:rPr lang="ko-KR" altLang="en-US" dirty="0"/>
              <a:t> 문제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BF7DAE-4F8C-4376-B34F-3A74BFE39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03509"/>
            <a:ext cx="7772400" cy="25418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94129C-3D28-39BF-7F39-E0C80FDD7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336652"/>
            <a:ext cx="7772400" cy="248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7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FFT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DFT</a:t>
            </a:r>
            <a:r>
              <a:rPr lang="ko-KR" altLang="en-US" dirty="0"/>
              <a:t>의 기본 공식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E00D27-0CA3-7A6B-638F-1F71727A9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60" y="1781135"/>
            <a:ext cx="4483100" cy="749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D95D34-D94C-B849-749E-421A85005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370" y="1646154"/>
            <a:ext cx="4986948" cy="225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6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FFT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FFT</a:t>
            </a:r>
            <a:r>
              <a:rPr lang="ko-KR" altLang="en-US" dirty="0"/>
              <a:t> 알고리즘으로 인해 </a:t>
            </a:r>
            <a:r>
              <a:rPr lang="en-US" altLang="ko-KR" dirty="0"/>
              <a:t>DFT</a:t>
            </a:r>
            <a:r>
              <a:rPr lang="ko-KR" altLang="en-US" dirty="0"/>
              <a:t>의 계산 복잡도 </a:t>
            </a:r>
            <a:r>
              <a:rPr lang="en-US" altLang="ko-KR" dirty="0"/>
              <a:t>O(n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O(</a:t>
            </a:r>
            <a:r>
              <a:rPr lang="en-US" altLang="ko-KR" dirty="0" err="1"/>
              <a:t>nlogn</a:t>
            </a:r>
            <a:r>
              <a:rPr lang="en-US" altLang="ko-KR" dirty="0"/>
              <a:t>)</a:t>
            </a:r>
            <a:r>
              <a:rPr lang="ko-KR" altLang="en-US" dirty="0" err="1"/>
              <a:t>으로</a:t>
            </a:r>
            <a:r>
              <a:rPr lang="ko-KR" altLang="en-US" dirty="0"/>
              <a:t> 감소</a:t>
            </a:r>
            <a:endParaRPr lang="en-US" altLang="ko-KR" dirty="0"/>
          </a:p>
          <a:p>
            <a:pPr lvl="1"/>
            <a:r>
              <a:rPr lang="en-US" altLang="ko-KR" dirty="0"/>
              <a:t>30</a:t>
            </a:r>
            <a:r>
              <a:rPr lang="ko-KR" altLang="en-US" dirty="0"/>
              <a:t>년 걸리는 계산이 </a:t>
            </a:r>
            <a:r>
              <a:rPr lang="en-US" altLang="ko-KR" dirty="0"/>
              <a:t>30</a:t>
            </a:r>
            <a:r>
              <a:rPr lang="ko-KR" altLang="en-US" dirty="0" err="1"/>
              <a:t>초만에</a:t>
            </a:r>
            <a:r>
              <a:rPr lang="ko-KR" altLang="en-US" dirty="0"/>
              <a:t> 계산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A3D636-AAFA-C21A-1C64-C7951FE20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41" y="2574542"/>
            <a:ext cx="7192701" cy="428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71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NTT</a:t>
            </a:r>
            <a:r>
              <a:rPr lang="ko-KR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altLang="ko-KR" dirty="0"/>
                  <a:t>P(x) = 3x</a:t>
                </a:r>
                <a:r>
                  <a:rPr lang="en-US" altLang="ko-KR" baseline="30000" dirty="0"/>
                  <a:t>3 </a:t>
                </a:r>
                <a:r>
                  <a:rPr lang="en-US" altLang="ko-KR" dirty="0"/>
                  <a:t>+ 4x</a:t>
                </a:r>
                <a:r>
                  <a:rPr lang="en-US" altLang="ko-KR" baseline="30000" dirty="0"/>
                  <a:t>2</a:t>
                </a:r>
                <a:r>
                  <a:rPr lang="en-US" altLang="ko-KR" dirty="0"/>
                  <a:t> + 4x + 1 / F</a:t>
                </a:r>
                <a:r>
                  <a:rPr lang="en-US" altLang="ko-KR" baseline="-25000" dirty="0"/>
                  <a:t>5</a:t>
                </a:r>
                <a:endParaRPr lang="en-US" altLang="ko-KR" dirty="0"/>
              </a:p>
              <a:p>
                <a:pPr marL="0" indent="0" algn="ctr">
                  <a:buNone/>
                </a:pPr>
                <a:r>
                  <a:rPr lang="en-US" altLang="ko-KR" dirty="0"/>
                  <a:t>b</a:t>
                </a:r>
                <a:r>
                  <a:rPr lang="en-US" altLang="ko-KR" baseline="-25000" dirty="0"/>
                  <a:t>0</a:t>
                </a:r>
                <a:r>
                  <a:rPr lang="en-US" altLang="ko-KR" dirty="0"/>
                  <a:t> = P(2</a:t>
                </a:r>
                <a:r>
                  <a:rPr lang="en-US" altLang="ko-KR" baseline="30000" dirty="0"/>
                  <a:t>0</a:t>
                </a:r>
                <a:r>
                  <a:rPr lang="en-US" altLang="ko-KR" dirty="0"/>
                  <a:t>), b</a:t>
                </a:r>
                <a:r>
                  <a:rPr lang="en-US" altLang="ko-KR" baseline="-25000" dirty="0"/>
                  <a:t>1</a:t>
                </a:r>
                <a:r>
                  <a:rPr lang="en-US" altLang="ko-KR" dirty="0"/>
                  <a:t> = P(2</a:t>
                </a:r>
                <a:r>
                  <a:rPr lang="en-US" altLang="ko-KR" baseline="30000" dirty="0"/>
                  <a:t>1</a:t>
                </a:r>
                <a:r>
                  <a:rPr lang="en-US" altLang="ko-KR" dirty="0"/>
                  <a:t>), b</a:t>
                </a:r>
                <a:r>
                  <a:rPr lang="en-US" altLang="ko-KR" baseline="-25000" dirty="0"/>
                  <a:t>2</a:t>
                </a:r>
                <a:r>
                  <a:rPr lang="en-US" altLang="ko-KR" dirty="0"/>
                  <a:t> = P(2</a:t>
                </a:r>
                <a:r>
                  <a:rPr lang="en-US" altLang="ko-KR" baseline="30000" dirty="0"/>
                  <a:t>2</a:t>
                </a:r>
                <a:r>
                  <a:rPr lang="en-US" altLang="ko-KR" dirty="0"/>
                  <a:t>), b</a:t>
                </a:r>
                <a:r>
                  <a:rPr lang="en-US" altLang="ko-KR" baseline="-25000" dirty="0"/>
                  <a:t>3</a:t>
                </a:r>
                <a:r>
                  <a:rPr lang="en-US" altLang="ko-KR" dirty="0"/>
                  <a:t> = P(2</a:t>
                </a:r>
                <a:r>
                  <a:rPr lang="en-US" altLang="ko-KR" baseline="30000" dirty="0"/>
                  <a:t>3</a:t>
                </a:r>
                <a:r>
                  <a:rPr lang="en-US" altLang="ko-KR" dirty="0"/>
                  <a:t>)</a:t>
                </a:r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P(2</a:t>
                </a:r>
                <a:r>
                  <a:rPr lang="en-US" altLang="ko-KR" baseline="30000" dirty="0"/>
                  <a:t>0</a:t>
                </a:r>
                <a:r>
                  <a:rPr lang="en-US" altLang="ko-KR" dirty="0"/>
                  <a:t>) = 3(2</a:t>
                </a:r>
                <a:r>
                  <a:rPr lang="en-US" altLang="ko-KR" baseline="30000" dirty="0"/>
                  <a:t>0</a:t>
                </a:r>
                <a:r>
                  <a:rPr lang="en-US" altLang="ko-KR" dirty="0"/>
                  <a:t>)</a:t>
                </a:r>
                <a:r>
                  <a:rPr lang="en-US" altLang="ko-KR" baseline="30000" dirty="0"/>
                  <a:t>3 </a:t>
                </a:r>
                <a:r>
                  <a:rPr lang="en-US" altLang="ko-KR" dirty="0"/>
                  <a:t>+ 4(2</a:t>
                </a:r>
                <a:r>
                  <a:rPr lang="en-US" altLang="ko-KR" baseline="30000" dirty="0"/>
                  <a:t>0</a:t>
                </a:r>
                <a:r>
                  <a:rPr lang="en-US" altLang="ko-KR" dirty="0"/>
                  <a:t>)</a:t>
                </a:r>
                <a:r>
                  <a:rPr lang="en-US" altLang="ko-KR" baseline="30000" dirty="0"/>
                  <a:t>2</a:t>
                </a:r>
                <a:r>
                  <a:rPr lang="en-US" altLang="ko-KR" dirty="0"/>
                  <a:t> + 4(2</a:t>
                </a:r>
                <a:r>
                  <a:rPr lang="en-US" altLang="ko-KR" baseline="30000" dirty="0"/>
                  <a:t>0</a:t>
                </a:r>
                <a:r>
                  <a:rPr lang="en-US" altLang="ko-KR" dirty="0"/>
                  <a:t>) + 1 = 12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mod 5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altLang="ko-KR" dirty="0"/>
                  <a:t> 2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P(2</a:t>
                </a:r>
                <a:r>
                  <a:rPr lang="en-US" altLang="ko-KR" baseline="30000" dirty="0"/>
                  <a:t>1</a:t>
                </a:r>
                <a:r>
                  <a:rPr lang="en-US" altLang="ko-KR" dirty="0"/>
                  <a:t>) = 3(2</a:t>
                </a:r>
                <a:r>
                  <a:rPr lang="en-US" altLang="ko-KR" baseline="30000" dirty="0"/>
                  <a:t>1</a:t>
                </a:r>
                <a:r>
                  <a:rPr lang="en-US" altLang="ko-KR" dirty="0"/>
                  <a:t>)</a:t>
                </a:r>
                <a:r>
                  <a:rPr lang="en-US" altLang="ko-KR" baseline="30000" dirty="0"/>
                  <a:t>3 </a:t>
                </a:r>
                <a:r>
                  <a:rPr lang="en-US" altLang="ko-KR" dirty="0"/>
                  <a:t>+ 4(2</a:t>
                </a:r>
                <a:r>
                  <a:rPr lang="en-US" altLang="ko-KR" baseline="30000" dirty="0"/>
                  <a:t>1</a:t>
                </a:r>
                <a:r>
                  <a:rPr lang="en-US" altLang="ko-KR" dirty="0"/>
                  <a:t>)</a:t>
                </a:r>
                <a:r>
                  <a:rPr lang="en-US" altLang="ko-KR" baseline="30000" dirty="0"/>
                  <a:t>2</a:t>
                </a:r>
                <a:r>
                  <a:rPr lang="en-US" altLang="ko-KR" dirty="0"/>
                  <a:t> + 4(2</a:t>
                </a:r>
                <a:r>
                  <a:rPr lang="en-US" altLang="ko-KR" baseline="30000" dirty="0"/>
                  <a:t>1</a:t>
                </a:r>
                <a:r>
                  <a:rPr lang="en-US" altLang="ko-KR" dirty="0"/>
                  <a:t>) + 1 = 49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mod 5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altLang="ko-KR" dirty="0"/>
                  <a:t> 4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P(2</a:t>
                </a:r>
                <a:r>
                  <a:rPr lang="en-US" altLang="ko-KR" baseline="30000" dirty="0"/>
                  <a:t>2</a:t>
                </a:r>
                <a:r>
                  <a:rPr lang="en-US" altLang="ko-KR" dirty="0"/>
                  <a:t>) = 3(2</a:t>
                </a:r>
                <a:r>
                  <a:rPr lang="en-US" altLang="ko-KR" baseline="30000" dirty="0"/>
                  <a:t>2</a:t>
                </a:r>
                <a:r>
                  <a:rPr lang="en-US" altLang="ko-KR" dirty="0"/>
                  <a:t>)</a:t>
                </a:r>
                <a:r>
                  <a:rPr lang="en-US" altLang="ko-KR" baseline="30000" dirty="0"/>
                  <a:t>3 </a:t>
                </a:r>
                <a:r>
                  <a:rPr lang="en-US" altLang="ko-KR" dirty="0"/>
                  <a:t>+ 4(2</a:t>
                </a:r>
                <a:r>
                  <a:rPr lang="en-US" altLang="ko-KR" baseline="30000" dirty="0"/>
                  <a:t>2</a:t>
                </a:r>
                <a:r>
                  <a:rPr lang="en-US" altLang="ko-KR" dirty="0"/>
                  <a:t>)</a:t>
                </a:r>
                <a:r>
                  <a:rPr lang="en-US" altLang="ko-KR" baseline="30000" dirty="0"/>
                  <a:t>2</a:t>
                </a:r>
                <a:r>
                  <a:rPr lang="en-US" altLang="ko-KR" dirty="0"/>
                  <a:t> + 4(2</a:t>
                </a:r>
                <a:r>
                  <a:rPr lang="en-US" altLang="ko-KR" baseline="30000" dirty="0"/>
                  <a:t>2</a:t>
                </a:r>
                <a:r>
                  <a:rPr lang="en-US" altLang="ko-KR" dirty="0"/>
                  <a:t>) + 1 = 273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mod 5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altLang="ko-KR" dirty="0"/>
                  <a:t> 3</a:t>
                </a:r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116" t="-12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85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NTT</a:t>
            </a:r>
            <a:r>
              <a:rPr lang="ko-KR" altLang="en-US" dirty="0"/>
              <a:t>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P(x) = 3x</a:t>
            </a:r>
            <a:r>
              <a:rPr lang="en-US" altLang="ko-KR" baseline="30000" dirty="0"/>
              <a:t>3 </a:t>
            </a:r>
            <a:r>
              <a:rPr lang="en-US" altLang="ko-KR" dirty="0"/>
              <a:t>+ 4x</a:t>
            </a:r>
            <a:r>
              <a:rPr lang="en-US" altLang="ko-KR" baseline="30000" dirty="0"/>
              <a:t>2</a:t>
            </a:r>
            <a:r>
              <a:rPr lang="en-US" altLang="ko-KR" dirty="0"/>
              <a:t> + 4x + 1</a:t>
            </a:r>
          </a:p>
          <a:p>
            <a:pPr marL="0" indent="0" algn="ctr">
              <a:buNone/>
            </a:pPr>
            <a:r>
              <a:rPr lang="en-US" altLang="ko-KR" dirty="0"/>
              <a:t>b</a:t>
            </a:r>
            <a:r>
              <a:rPr lang="en-US" altLang="ko-KR" baseline="-25000" dirty="0"/>
              <a:t>0</a:t>
            </a:r>
            <a:r>
              <a:rPr lang="en-US" altLang="ko-KR" dirty="0"/>
              <a:t> = P(2</a:t>
            </a:r>
            <a:r>
              <a:rPr lang="en-US" altLang="ko-KR" baseline="30000" dirty="0"/>
              <a:t>0</a:t>
            </a:r>
            <a:r>
              <a:rPr lang="en-US" altLang="ko-KR" dirty="0"/>
              <a:t>), b</a:t>
            </a:r>
            <a:r>
              <a:rPr lang="en-US" altLang="ko-KR" baseline="-25000" dirty="0"/>
              <a:t>1</a:t>
            </a:r>
            <a:r>
              <a:rPr lang="en-US" altLang="ko-KR" dirty="0"/>
              <a:t> = P(2</a:t>
            </a:r>
            <a:r>
              <a:rPr lang="en-US" altLang="ko-KR" baseline="30000" dirty="0"/>
              <a:t>1</a:t>
            </a:r>
            <a:r>
              <a:rPr lang="en-US" altLang="ko-KR" dirty="0"/>
              <a:t>), b</a:t>
            </a:r>
            <a:r>
              <a:rPr lang="en-US" altLang="ko-KR" baseline="-25000" dirty="0"/>
              <a:t>2</a:t>
            </a:r>
            <a:r>
              <a:rPr lang="en-US" altLang="ko-KR" dirty="0"/>
              <a:t> = P(2</a:t>
            </a:r>
            <a:r>
              <a:rPr lang="en-US" altLang="ko-KR" baseline="30000" dirty="0"/>
              <a:t>2</a:t>
            </a:r>
            <a:r>
              <a:rPr lang="en-US" altLang="ko-KR" dirty="0"/>
              <a:t>), b</a:t>
            </a:r>
            <a:r>
              <a:rPr lang="en-US" altLang="ko-KR" baseline="-25000" dirty="0"/>
              <a:t>3</a:t>
            </a:r>
            <a:r>
              <a:rPr lang="en-US" altLang="ko-KR" dirty="0"/>
              <a:t> = P(2</a:t>
            </a:r>
            <a:r>
              <a:rPr lang="en-US" altLang="ko-KR" baseline="30000" dirty="0"/>
              <a:t>3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0820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7996</TotalTime>
  <Words>273</Words>
  <Application>Microsoft Macintosh PowerPoint</Application>
  <PresentationFormat>와이드스크린</PresentationFormat>
  <Paragraphs>33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AppleGothic</vt:lpstr>
      <vt:lpstr>맑은 고딕</vt:lpstr>
      <vt:lpstr>Arial</vt:lpstr>
      <vt:lpstr>Cambria Math</vt:lpstr>
      <vt:lpstr>CryptoCraft 테마</vt:lpstr>
      <vt:lpstr>제목 테마</vt:lpstr>
      <vt:lpstr>Fast Fourier Transform</vt:lpstr>
      <vt:lpstr>1. FFT란?</vt:lpstr>
      <vt:lpstr>1. FFT란?</vt:lpstr>
      <vt:lpstr>1. FFT란?</vt:lpstr>
      <vt:lpstr>1. FFT란?</vt:lpstr>
      <vt:lpstr>2. NTT </vt:lpstr>
      <vt:lpstr>2. NTT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엄시우</cp:lastModifiedBy>
  <cp:revision>68</cp:revision>
  <dcterms:created xsi:type="dcterms:W3CDTF">2019-03-05T04:29:07Z</dcterms:created>
  <dcterms:modified xsi:type="dcterms:W3CDTF">2023-01-16T15:59:31Z</dcterms:modified>
</cp:coreProperties>
</file>