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4"/>
  </p:notesMasterIdLst>
  <p:sldIdLst>
    <p:sldId id="256" r:id="rId5"/>
    <p:sldId id="259" r:id="rId6"/>
    <p:sldId id="271" r:id="rId7"/>
    <p:sldId id="272" r:id="rId8"/>
    <p:sldId id="273" r:id="rId9"/>
    <p:sldId id="274" r:id="rId10"/>
    <p:sldId id="275" r:id="rId11"/>
    <p:sldId id="277" r:id="rId12"/>
    <p:sldId id="278" r:id="rId13"/>
    <p:sldId id="276" r:id="rId14"/>
    <p:sldId id="279" r:id="rId15"/>
    <p:sldId id="280" r:id="rId16"/>
    <p:sldId id="281" r:id="rId17"/>
    <p:sldId id="282" r:id="rId18"/>
    <p:sldId id="284" r:id="rId19"/>
    <p:sldId id="286" r:id="rId20"/>
    <p:sldId id="287" r:id="rId21"/>
    <p:sldId id="283" r:id="rId22"/>
    <p:sldId id="258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C7E"/>
    <a:srgbClr val="2CA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2" autoAdjust="0"/>
    <p:restoredTop sz="90000" autoAdjust="0"/>
  </p:normalViewPr>
  <p:slideViewPr>
    <p:cSldViewPr snapToGrid="0">
      <p:cViewPr varScale="1">
        <p:scale>
          <a:sx n="87" d="100"/>
          <a:sy n="87" d="100"/>
        </p:scale>
        <p:origin x="4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8AC7-252C-452F-801C-3C3A2112F30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E68DB-8B2B-41A6-9D6B-0EA9D38D4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5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6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5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08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204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41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15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507" y="327899"/>
            <a:ext cx="7886700" cy="823070"/>
          </a:xfrm>
        </p:spPr>
        <p:txBody>
          <a:bodyPr>
            <a:normAutofit/>
          </a:bodyPr>
          <a:lstStyle>
            <a:lvl1pPr>
              <a:defRPr sz="3400" spc="-1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25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02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3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28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A1FF3B1-F7F2-4E4B-90D0-F0C7296D098B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074159A-DE70-4D18-98F7-A424C6102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27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929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620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36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03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5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802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5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2036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4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29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9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5747042-24DE-4E82-A362-C05C4D166FA5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9FEAB24-25A0-426E-9EC7-DE66E3DC42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8733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338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950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0124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65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947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7057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676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4968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896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243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459EF9F-876B-4FB1-A32C-946ACDDB3F7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D9FA1B2-4844-490E-87FC-3983F69AF1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153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5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7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2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3D0D66B-ADC0-409D-9DAF-4B2040953C0F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D0DDBF7-B9DE-4FA4-B91C-BD378866E4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9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771"/>
            <a:ext cx="9143999" cy="68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8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91507" y="340599"/>
            <a:ext cx="7886700" cy="82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6253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08서울남산체 B" panose="02020603020101020101" pitchFamily="18" charset="-127"/>
          <a:ea typeface="08서울남산체 B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3389292" y="2767280"/>
            <a:ext cx="47500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solidFill>
                  <a:srgbClr val="067C7E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7927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5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7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303993" y="2928300"/>
            <a:ext cx="654758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 거래 방지를 위한 </a:t>
            </a:r>
            <a:endParaRPr lang="en-US" altLang="ko-KR" sz="4500" b="1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45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생체 보안 기술 적용</a:t>
            </a:r>
            <a:endParaRPr lang="en-US" altLang="ko-KR" sz="4500" b="1" spc="-15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서아름</a:t>
            </a:r>
            <a:r>
              <a:rPr lang="en-US" altLang="ko-KR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김수정</a:t>
            </a:r>
            <a:r>
              <a:rPr lang="en-US" altLang="ko-KR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김필수</a:t>
            </a:r>
            <a:r>
              <a:rPr lang="en-US" altLang="ko-KR" sz="20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  <a:p>
            <a:endParaRPr lang="ko-KR" altLang="en-US" sz="45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56273" y="2397460"/>
            <a:ext cx="233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생활속의 보안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12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54094" y="1874195"/>
            <a:ext cx="6032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재화에 질의 차이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X</a:t>
            </a:r>
          </a:p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    -&gt;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서로 다른 값 지불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    -&gt;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공정한 거래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BF2A6-9500-428C-8656-8523A14A5C7C}"/>
              </a:ext>
            </a:extLst>
          </p:cNvPr>
          <p:cNvSpPr txBox="1"/>
          <p:nvPr/>
        </p:nvSpPr>
        <p:spPr>
          <a:xfrm>
            <a:off x="2947482" y="466678"/>
            <a:ext cx="5194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암표의 심각성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BD37C-BC42-4065-B719-F98FC3FA3276}"/>
              </a:ext>
            </a:extLst>
          </p:cNvPr>
          <p:cNvSpPr txBox="1"/>
          <p:nvPr/>
        </p:nvSpPr>
        <p:spPr>
          <a:xfrm>
            <a:off x="2354094" y="3635886"/>
            <a:ext cx="6032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암표상인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 </a:t>
            </a:r>
          </a:p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    -&gt;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중간 유통업자 역할 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3EF8B-5202-4B0E-9B8E-FD41D83765A2}"/>
              </a:ext>
            </a:extLst>
          </p:cNvPr>
          <p:cNvSpPr txBox="1"/>
          <p:nvPr/>
        </p:nvSpPr>
        <p:spPr>
          <a:xfrm>
            <a:off x="2354094" y="5139450"/>
            <a:ext cx="60325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 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암표상인 개입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컨텐츠에 관심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X)</a:t>
            </a:r>
          </a:p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    -&gt;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구매자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컨텐츠에 관심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O)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피해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89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082" y="2598003"/>
            <a:ext cx="754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</a:t>
            </a:r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생체 보안기술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127" y="1524000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0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127" y="1524000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65ACBB-A761-46C5-9C84-2CF4B83B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1647825"/>
            <a:ext cx="84010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5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448" y="2762250"/>
            <a:ext cx="919007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45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생체 보안기술의 종류와 장단점</a:t>
            </a:r>
            <a:endParaRPr lang="ko-KR" altLang="en-US" sz="45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127" y="1524000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7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5647" y="1226820"/>
            <a:ext cx="64954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지문 인식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장점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가장 보편적이며 편리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(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간편한 인증에 용이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</a:t>
            </a:r>
          </a:p>
          <a:p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단점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지문에 이물질이 묻거나 지문이 닳을 경우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인식이 잘 되지 않음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2C89A-AF9D-4D91-B5CC-B1D7339CC76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97" y="547687"/>
            <a:ext cx="2317750" cy="3019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90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15450" y="2209315"/>
            <a:ext cx="6495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2. 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홍채 인식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장점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보안수준이 매우 높음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단점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눈높이까지 기계의 높낮이를 맞춰야 하기 때문에 번거로울 수 있다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AA0716E-3023-4866-9CA4-143A823C5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739" y="620220"/>
            <a:ext cx="3813245" cy="26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3348" y="2063399"/>
            <a:ext cx="6495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정맥 인식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장점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지문이나 홍채와 같은 다른 바이오 정보보다 인증 정확도와 보안성이 높음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단점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보편적으로 사용하기엔 가격부담이 큼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A45531-1DEB-4FDB-8EFA-196E3887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760" y="418288"/>
            <a:ext cx="4464673" cy="288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62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5647" y="2092581"/>
            <a:ext cx="64954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4. </a:t>
            </a:r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얼굴 인식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장점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인식률이 높고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편의성이 뛰어남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2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단점</a:t>
            </a:r>
            <a:endParaRPr lang="en-US" altLang="ko-KR" sz="2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화장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조명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,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표정 등에 따라 인식률이 상이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사진이나 비디오 등으로 우회 가능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14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127" y="1524000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4201E3-4351-49CB-B8B6-C9A9CBC93E55}"/>
              </a:ext>
            </a:extLst>
          </p:cNvPr>
          <p:cNvSpPr txBox="1"/>
          <p:nvPr/>
        </p:nvSpPr>
        <p:spPr>
          <a:xfrm>
            <a:off x="2431915" y="505590"/>
            <a:ext cx="6420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 거래 무효화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A2687-212E-4F76-AEFF-C04A991C4398}"/>
              </a:ext>
            </a:extLst>
          </p:cNvPr>
          <p:cNvSpPr txBox="1"/>
          <p:nvPr/>
        </p:nvSpPr>
        <p:spPr>
          <a:xfrm>
            <a:off x="1731528" y="2175749"/>
            <a:ext cx="603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생체 인증 통한 표 구입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868D5-9526-495D-B85F-71C4CC87F189}"/>
              </a:ext>
            </a:extLst>
          </p:cNvPr>
          <p:cNvSpPr txBox="1"/>
          <p:nvPr/>
        </p:nvSpPr>
        <p:spPr>
          <a:xfrm>
            <a:off x="1731524" y="3066420"/>
            <a:ext cx="6566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표 내부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))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구매자 생체 인증 정보 저장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2C97B-27F9-4DDA-BC18-0752F56C4245}"/>
              </a:ext>
            </a:extLst>
          </p:cNvPr>
          <p:cNvSpPr txBox="1"/>
          <p:nvPr/>
        </p:nvSpPr>
        <p:spPr>
          <a:xfrm>
            <a:off x="1770438" y="4102734"/>
            <a:ext cx="6032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이용 시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))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생체 인증 재검사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1AC10-D12F-44BE-BBF9-290C88E87464}"/>
              </a:ext>
            </a:extLst>
          </p:cNvPr>
          <p:cNvSpPr txBox="1"/>
          <p:nvPr/>
        </p:nvSpPr>
        <p:spPr>
          <a:xfrm>
            <a:off x="1780164" y="5187956"/>
            <a:ext cx="722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4.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구매자 외의 생체 정보로는 표 이용</a:t>
            </a:r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불가능</a:t>
            </a:r>
            <a:endParaRPr lang="en-US" altLang="ko-KR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282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20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340" y="1744297"/>
            <a:ext cx="12618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목차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340" y="2774106"/>
            <a:ext cx="2335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암표의 의미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340" y="3496138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암표의 심각성과 종류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340" y="4218170"/>
            <a:ext cx="3802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생체 보안기술의 의미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340" y="4940202"/>
            <a:ext cx="5328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r>
              <a:rPr lang="ko-KR" altLang="en-US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생체 보안기술의 종류와 장단점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935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4932" y="2926551"/>
            <a:ext cx="754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1. </a:t>
            </a:r>
            <a:r>
              <a:rPr lang="ko-KR" altLang="en-US" sz="48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암표의 의미</a:t>
            </a:r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1127" y="1524000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26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084932" y="2926551"/>
            <a:ext cx="754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ko-KR" altLang="en-US" sz="48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827" y="1490456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2AC22-AE70-4334-A138-5E4B4834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75" y="1661306"/>
            <a:ext cx="7205543" cy="37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7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1147" y="3263101"/>
            <a:ext cx="7541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암표거래하는 사람을 처벌하면 되지 않을까</a:t>
            </a:r>
            <a:r>
              <a:rPr lang="en-US" altLang="ko-KR" sz="3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?</a:t>
            </a:r>
            <a:endParaRPr lang="ko-KR" altLang="en-US" sz="3000" b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67C7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977" y="1536700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5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977" y="1624249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웃는 얼굴 1">
            <a:extLst>
              <a:ext uri="{FF2B5EF4-FFF2-40B4-BE49-F238E27FC236}">
                <a16:creationId xmlns:a16="http://schemas.microsoft.com/office/drawing/2014/main" id="{1EDAFB08-BAAC-489E-8767-0CFCBD10AF09}"/>
              </a:ext>
            </a:extLst>
          </p:cNvPr>
          <p:cNvSpPr/>
          <p:nvPr/>
        </p:nvSpPr>
        <p:spPr>
          <a:xfrm>
            <a:off x="398834" y="1381328"/>
            <a:ext cx="2052535" cy="2047671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오프라인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1831CBE0-5601-480D-8B52-680CEFA0B2DA}"/>
              </a:ext>
            </a:extLst>
          </p:cNvPr>
          <p:cNvSpPr/>
          <p:nvPr/>
        </p:nvSpPr>
        <p:spPr>
          <a:xfrm>
            <a:off x="398834" y="3940757"/>
            <a:ext cx="2052535" cy="2047671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dirty="0"/>
              <a:t>온라인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FF0634-6BEA-41EE-9A70-B6FE7D628FE0}"/>
              </a:ext>
            </a:extLst>
          </p:cNvPr>
          <p:cNvSpPr/>
          <p:nvPr/>
        </p:nvSpPr>
        <p:spPr>
          <a:xfrm>
            <a:off x="2683792" y="2025371"/>
            <a:ext cx="3560323" cy="9435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번개 6">
            <a:extLst>
              <a:ext uri="{FF2B5EF4-FFF2-40B4-BE49-F238E27FC236}">
                <a16:creationId xmlns:a16="http://schemas.microsoft.com/office/drawing/2014/main" id="{DF9444B1-D2B0-469D-99C3-842A9F60736A}"/>
              </a:ext>
            </a:extLst>
          </p:cNvPr>
          <p:cNvSpPr/>
          <p:nvPr/>
        </p:nvSpPr>
        <p:spPr>
          <a:xfrm>
            <a:off x="2813889" y="1229519"/>
            <a:ext cx="610251" cy="94358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웃는 얼굴 7">
            <a:extLst>
              <a:ext uri="{FF2B5EF4-FFF2-40B4-BE49-F238E27FC236}">
                <a16:creationId xmlns:a16="http://schemas.microsoft.com/office/drawing/2014/main" id="{0D0EA8EB-E755-48D0-AB57-02558391B409}"/>
              </a:ext>
            </a:extLst>
          </p:cNvPr>
          <p:cNvSpPr/>
          <p:nvPr/>
        </p:nvSpPr>
        <p:spPr>
          <a:xfrm>
            <a:off x="6481215" y="1366553"/>
            <a:ext cx="2052535" cy="2047671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처벌 </a:t>
            </a:r>
            <a:r>
              <a:rPr lang="en-US" altLang="ko-KR" sz="2500" dirty="0"/>
              <a:t>O</a:t>
            </a:r>
            <a:endParaRPr lang="ko-KR" altLang="en-US" sz="2500" dirty="0"/>
          </a:p>
        </p:txBody>
      </p:sp>
      <p:sp>
        <p:nvSpPr>
          <p:cNvPr id="9" name="웃는 얼굴 8">
            <a:extLst>
              <a:ext uri="{FF2B5EF4-FFF2-40B4-BE49-F238E27FC236}">
                <a16:creationId xmlns:a16="http://schemas.microsoft.com/office/drawing/2014/main" id="{65663AE7-F76B-4958-B5F7-E8D51A1E7CE0}"/>
              </a:ext>
            </a:extLst>
          </p:cNvPr>
          <p:cNvSpPr/>
          <p:nvPr/>
        </p:nvSpPr>
        <p:spPr>
          <a:xfrm>
            <a:off x="6566170" y="3940757"/>
            <a:ext cx="2052535" cy="2047671"/>
          </a:xfrm>
          <a:prstGeom prst="smileyFac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dirty="0"/>
              <a:t>처벌 </a:t>
            </a:r>
            <a:r>
              <a:rPr lang="en-US" altLang="ko-KR" sz="2500" dirty="0"/>
              <a:t>X</a:t>
            </a:r>
            <a:endParaRPr lang="ko-KR" altLang="en-US" sz="25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FB743D0-DE35-4DFC-ACA4-A75C82BCD304}"/>
              </a:ext>
            </a:extLst>
          </p:cNvPr>
          <p:cNvSpPr/>
          <p:nvPr/>
        </p:nvSpPr>
        <p:spPr>
          <a:xfrm>
            <a:off x="2748840" y="4600189"/>
            <a:ext cx="3560323" cy="9435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915B2-9DD2-4055-A02F-76232148FBB7}"/>
              </a:ext>
            </a:extLst>
          </p:cNvPr>
          <p:cNvSpPr txBox="1"/>
          <p:nvPr/>
        </p:nvSpPr>
        <p:spPr>
          <a:xfrm>
            <a:off x="3471732" y="1550077"/>
            <a:ext cx="20525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 err="1">
                <a:solidFill>
                  <a:srgbClr val="FF0000"/>
                </a:solidFill>
              </a:rPr>
              <a:t>현장적발</a:t>
            </a:r>
            <a:endParaRPr lang="ko-KR" altLang="en-US" sz="3500" b="1" dirty="0">
              <a:solidFill>
                <a:srgbClr val="FF0000"/>
              </a:solidFill>
            </a:endParaRPr>
          </a:p>
        </p:txBody>
      </p:sp>
      <p:sp>
        <p:nvSpPr>
          <p:cNvPr id="13" name="번개 12">
            <a:extLst>
              <a:ext uri="{FF2B5EF4-FFF2-40B4-BE49-F238E27FC236}">
                <a16:creationId xmlns:a16="http://schemas.microsoft.com/office/drawing/2014/main" id="{7DDABBEF-6AB4-4943-AC0A-13D1BF661C9D}"/>
              </a:ext>
            </a:extLst>
          </p:cNvPr>
          <p:cNvSpPr/>
          <p:nvPr/>
        </p:nvSpPr>
        <p:spPr>
          <a:xfrm>
            <a:off x="2658241" y="3842062"/>
            <a:ext cx="610251" cy="943583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D008C-0E60-429F-8A63-F629FE726857}"/>
              </a:ext>
            </a:extLst>
          </p:cNvPr>
          <p:cNvSpPr txBox="1"/>
          <p:nvPr/>
        </p:nvSpPr>
        <p:spPr>
          <a:xfrm>
            <a:off x="3247988" y="4162620"/>
            <a:ext cx="27723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rgbClr val="FF0000"/>
                </a:solidFill>
              </a:rPr>
              <a:t>처벌 기준 </a:t>
            </a:r>
            <a:r>
              <a:rPr lang="en-US" altLang="ko-KR" sz="3500" b="1" dirty="0">
                <a:solidFill>
                  <a:srgbClr val="FF0000"/>
                </a:solidFill>
              </a:rPr>
              <a:t>X</a:t>
            </a:r>
            <a:endParaRPr lang="ko-KR" altLang="en-US" sz="3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9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808" y="2735163"/>
            <a:ext cx="75411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2.</a:t>
            </a:r>
            <a:r>
              <a:rPr lang="ko-KR" altLang="en-US" sz="48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암표의 종류와 심각성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127" y="1524000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13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127" y="1524000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8D29A-E0A8-4A82-B144-E5DE8AF50CE0}"/>
              </a:ext>
            </a:extLst>
          </p:cNvPr>
          <p:cNvSpPr txBox="1"/>
          <p:nvPr/>
        </p:nvSpPr>
        <p:spPr>
          <a:xfrm>
            <a:off x="4160532" y="571924"/>
            <a:ext cx="377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67C7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암표의 종류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50F72-1A41-436C-9C3C-34FA33DF8260}"/>
              </a:ext>
            </a:extLst>
          </p:cNvPr>
          <p:cNvSpPr txBox="1"/>
          <p:nvPr/>
        </p:nvSpPr>
        <p:spPr>
          <a:xfrm>
            <a:off x="3528078" y="2280122"/>
            <a:ext cx="461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콘서트 암표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60A7E3-FA79-493F-8690-E3DBF131C4B3}"/>
              </a:ext>
            </a:extLst>
          </p:cNvPr>
          <p:cNvSpPr txBox="1"/>
          <p:nvPr/>
        </p:nvSpPr>
        <p:spPr>
          <a:xfrm>
            <a:off x="3544629" y="3155444"/>
            <a:ext cx="461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2.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KTX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암표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4CFF0-0AE7-4112-BC5D-3A157EFA80F4}"/>
              </a:ext>
            </a:extLst>
          </p:cNvPr>
          <p:cNvSpPr txBox="1"/>
          <p:nvPr/>
        </p:nvSpPr>
        <p:spPr>
          <a:xfrm>
            <a:off x="3528078" y="4164450"/>
            <a:ext cx="461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3.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스포츠 경기 암표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DCB0F-ED5D-43EE-8290-0E0B8D480174}"/>
              </a:ext>
            </a:extLst>
          </p:cNvPr>
          <p:cNvSpPr txBox="1"/>
          <p:nvPr/>
        </p:nvSpPr>
        <p:spPr>
          <a:xfrm>
            <a:off x="3544629" y="5173456"/>
            <a:ext cx="461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4.</a:t>
            </a:r>
            <a:r>
              <a:rPr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 영화 암표</a:t>
            </a:r>
            <a:endParaRPr lang="en-US" altLang="ko-KR" sz="3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3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1127" y="1524000"/>
            <a:ext cx="7795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28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CA2A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rPr>
              <a:t>. </a:t>
            </a:r>
            <a:endParaRPr lang="ko-KR" altLang="en-US" sz="28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CA2AE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개체이(가) 표시된 사진&#10;&#10;자동 생성된 설명">
            <a:extLst>
              <a:ext uri="{FF2B5EF4-FFF2-40B4-BE49-F238E27FC236}">
                <a16:creationId xmlns:a16="http://schemas.microsoft.com/office/drawing/2014/main" id="{A2F5B3DD-D1E8-4217-B84F-732C7D2AE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8" y="1232535"/>
            <a:ext cx="4256424" cy="39947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5B3568-49F8-45C4-9A30-A55C2507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23" y="1232535"/>
            <a:ext cx="4899660" cy="289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3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284</Words>
  <Application>Microsoft Office PowerPoint</Application>
  <PresentationFormat>화면 슬라이드 쇼(4:3)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08서울남산체 B</vt:lpstr>
      <vt:lpstr>08서울남산체 EB</vt:lpstr>
      <vt:lpstr>나눔바른고딕</vt:lpstr>
      <vt:lpstr>맑은 고딕</vt:lpstr>
      <vt:lpstr>Arial</vt:lpstr>
      <vt:lpstr>Calibri</vt:lpstr>
      <vt:lpstr>Calibri Light</vt:lpstr>
      <vt:lpstr>Office 테마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서아름</cp:lastModifiedBy>
  <cp:revision>21</cp:revision>
  <dcterms:created xsi:type="dcterms:W3CDTF">2016-06-30T05:51:56Z</dcterms:created>
  <dcterms:modified xsi:type="dcterms:W3CDTF">2019-06-02T23:50:11Z</dcterms:modified>
</cp:coreProperties>
</file>