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5" r:id="rId3"/>
    <p:sldId id="257" r:id="rId4"/>
    <p:sldId id="266" r:id="rId5"/>
    <p:sldId id="258" r:id="rId6"/>
    <p:sldId id="260" r:id="rId7"/>
    <p:sldId id="261" r:id="rId8"/>
    <p:sldId id="262" r:id="rId9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0"/>
      <p:bold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조선일보명조" panose="02030304000000000000" pitchFamily="18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E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/>
          <p:cNvSpPr/>
          <p:nvPr userDrawn="1"/>
        </p:nvSpPr>
        <p:spPr>
          <a:xfrm>
            <a:off x="7862667" y="-1165220"/>
            <a:ext cx="2417523" cy="24175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8" name="직사각형 7"/>
          <p:cNvSpPr/>
          <p:nvPr userDrawn="1"/>
        </p:nvSpPr>
        <p:spPr>
          <a:xfrm>
            <a:off x="-261257" y="0"/>
            <a:ext cx="9405257" cy="59055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9" name="타원 8"/>
          <p:cNvSpPr/>
          <p:nvPr userDrawn="1"/>
        </p:nvSpPr>
        <p:spPr>
          <a:xfrm>
            <a:off x="-1208762" y="5649238"/>
            <a:ext cx="2417523" cy="2417523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10" name="직사각형 9"/>
          <p:cNvSpPr/>
          <p:nvPr userDrawn="1"/>
        </p:nvSpPr>
        <p:spPr>
          <a:xfrm>
            <a:off x="-261258" y="6267450"/>
            <a:ext cx="9405257" cy="59055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8916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9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4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52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8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2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3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7A8382E-956C-4312-B0DE-BD64473FE29C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64E772-410E-4938-B064-2E6A45C798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15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668939" y="1752599"/>
            <a:ext cx="1806122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Topic</a:t>
            </a:r>
            <a:endParaRPr lang="ko-KR" altLang="en-US" sz="3200" b="1" spc="-1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463143" y="5069682"/>
            <a:ext cx="217714" cy="1612106"/>
            <a:chOff x="4463143" y="5069682"/>
            <a:chExt cx="217714" cy="1788320"/>
          </a:xfrm>
        </p:grpSpPr>
        <p:cxnSp>
          <p:nvCxnSpPr>
            <p:cNvPr id="18" name="직선 연결선 17"/>
            <p:cNvCxnSpPr/>
            <p:nvPr/>
          </p:nvCxnSpPr>
          <p:spPr>
            <a:xfrm flipV="1">
              <a:off x="4572000" y="5283200"/>
              <a:ext cx="0" cy="1574802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bliqueTop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4463143" y="5069682"/>
              <a:ext cx="217714" cy="217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flipV="1">
            <a:off x="4463143" y="195942"/>
            <a:ext cx="217714" cy="1592378"/>
            <a:chOff x="4463143" y="5069682"/>
            <a:chExt cx="217714" cy="1788320"/>
          </a:xfrm>
          <a:solidFill>
            <a:srgbClr val="000000"/>
          </a:solidFill>
        </p:grpSpPr>
        <p:cxnSp>
          <p:nvCxnSpPr>
            <p:cNvPr id="47" name="직선 연결선 46"/>
            <p:cNvCxnSpPr/>
            <p:nvPr/>
          </p:nvCxnSpPr>
          <p:spPr>
            <a:xfrm flipV="1">
              <a:off x="4572000" y="5283200"/>
              <a:ext cx="0" cy="1574802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  <a:scene3d>
              <a:camera prst="obliqueTop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4463143" y="5069682"/>
              <a:ext cx="217714" cy="2177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61257" y="195942"/>
            <a:ext cx="8621486" cy="646611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09285" y="2414706"/>
            <a:ext cx="3474970" cy="780136"/>
          </a:xfrm>
          <a:prstGeom prst="rect">
            <a:avLst/>
          </a:prstGeom>
          <a:noFill/>
          <a:ln w="41275">
            <a:solidFill>
              <a:schemeClr val="tx1"/>
            </a:solidFill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생체인식 장치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024442" y="3607254"/>
            <a:ext cx="3095116" cy="1354766"/>
            <a:chOff x="3024442" y="3607254"/>
            <a:chExt cx="3095116" cy="1354766"/>
          </a:xfrm>
        </p:grpSpPr>
        <p:sp>
          <p:nvSpPr>
            <p:cNvPr id="19" name="직사각형 18"/>
            <p:cNvSpPr/>
            <p:nvPr/>
          </p:nvSpPr>
          <p:spPr>
            <a:xfrm>
              <a:off x="3024442" y="3607254"/>
              <a:ext cx="3095116" cy="274779"/>
            </a:xfrm>
            <a:prstGeom prst="rect">
              <a:avLst/>
            </a:prstGeom>
            <a:noFill/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b="1" spc="-150" dirty="0" err="1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손유현</a:t>
              </a:r>
              <a:endParaRPr lang="ko-KR" altLang="en-US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024442" y="4235653"/>
              <a:ext cx="3095116" cy="274779"/>
            </a:xfrm>
            <a:prstGeom prst="rect">
              <a:avLst/>
            </a:prstGeom>
            <a:noFill/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어쩌다 </a:t>
              </a:r>
              <a:r>
                <a:rPr lang="en-US" altLang="ko-KR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혼자됨 </a:t>
              </a:r>
              <a:r>
                <a:rPr lang="en-US" altLang="ko-KR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endParaRPr lang="ko-KR" altLang="en-US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024442" y="4687241"/>
              <a:ext cx="3095116" cy="274779"/>
            </a:xfrm>
            <a:prstGeom prst="rect">
              <a:avLst/>
            </a:prstGeom>
            <a:noFill/>
            <a:ln>
              <a:noFill/>
            </a:ln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#</a:t>
              </a:r>
              <a:r>
                <a:rPr lang="ko-KR" altLang="en-US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파트너</a:t>
              </a:r>
              <a:r>
                <a:rPr lang="en-US" altLang="ko-KR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_</a:t>
              </a:r>
              <a:r>
                <a:rPr lang="ko-KR" altLang="en-US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어디</a:t>
              </a:r>
              <a:r>
                <a:rPr lang="en-US" altLang="ko-KR" b="1" spc="-15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?_</a:t>
              </a:r>
              <a:endParaRPr lang="ko-KR" altLang="en-US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CF09A3F-5FF6-4F01-AE76-4E63505DAC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668939" y="1752599"/>
            <a:ext cx="1806122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39035" y="2298591"/>
            <a:ext cx="306593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생체인식의 필요성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91435" y="2791212"/>
            <a:ext cx="276113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생체인식 실현 예시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39035" y="3267246"/>
            <a:ext cx="306593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생체인식의 문제점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668939" y="3780551"/>
            <a:ext cx="1806122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해결책 제시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463143" y="5069682"/>
            <a:ext cx="217714" cy="1612106"/>
            <a:chOff x="4463143" y="5069682"/>
            <a:chExt cx="217714" cy="1788320"/>
          </a:xfrm>
        </p:grpSpPr>
        <p:cxnSp>
          <p:nvCxnSpPr>
            <p:cNvPr id="18" name="직선 연결선 17"/>
            <p:cNvCxnSpPr/>
            <p:nvPr/>
          </p:nvCxnSpPr>
          <p:spPr>
            <a:xfrm flipV="1">
              <a:off x="4572000" y="5283200"/>
              <a:ext cx="0" cy="1574802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bliqueTop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4463143" y="5069682"/>
              <a:ext cx="217714" cy="217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flipV="1">
            <a:off x="4463143" y="195942"/>
            <a:ext cx="217714" cy="1592378"/>
            <a:chOff x="4463143" y="5069682"/>
            <a:chExt cx="217714" cy="1788320"/>
          </a:xfrm>
        </p:grpSpPr>
        <p:cxnSp>
          <p:nvCxnSpPr>
            <p:cNvPr id="47" name="직선 연결선 46"/>
            <p:cNvCxnSpPr/>
            <p:nvPr/>
          </p:nvCxnSpPr>
          <p:spPr>
            <a:xfrm flipV="1">
              <a:off x="4572000" y="5283200"/>
              <a:ext cx="0" cy="1574802"/>
            </a:xfrm>
            <a:prstGeom prst="line">
              <a:avLst/>
            </a:prstGeom>
            <a:ln w="38100">
              <a:solidFill>
                <a:schemeClr val="tx1"/>
              </a:solidFill>
            </a:ln>
            <a:scene3d>
              <a:camera prst="obliqueTop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/>
            <p:cNvSpPr/>
            <p:nvPr/>
          </p:nvSpPr>
          <p:spPr>
            <a:xfrm>
              <a:off x="4463143" y="5069682"/>
              <a:ext cx="217714" cy="2177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261257" y="195942"/>
            <a:ext cx="8621486" cy="646611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D6442CE-08D3-4F7D-9704-CC0C2F80E9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D3FEA-E73E-4D9E-ADC4-BCA3CE071066}"/>
              </a:ext>
            </a:extLst>
          </p:cNvPr>
          <p:cNvSpPr/>
          <p:nvPr/>
        </p:nvSpPr>
        <p:spPr>
          <a:xfrm>
            <a:off x="3541064" y="4314213"/>
            <a:ext cx="2061872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pc="-15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생체인식의 전망</a:t>
            </a:r>
            <a:endParaRPr lang="ko-KR" altLang="en-US" sz="2400" spc="-1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52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 rot="1792595">
            <a:off x="7740195" y="226873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1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rot="1805367">
            <a:off x="-788828" y="5976091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92782" y="723307"/>
            <a:ext cx="4963823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생체인식 시스템의 필요성</a:t>
            </a:r>
            <a:endParaRPr lang="ko-KR" altLang="en-US" sz="28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70932" y="4705167"/>
            <a:ext cx="2052936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약간의 부연설명 가능</a:t>
            </a: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약간의 부연설명 가능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87F4EB-DDDE-42B4-8BA9-71828F6FA2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1D7853-646B-45D7-A2A0-C93465BAF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37" t="23012" r="-351" b="-920"/>
          <a:stretch/>
        </p:blipFill>
        <p:spPr>
          <a:xfrm>
            <a:off x="1550893" y="1503443"/>
            <a:ext cx="6021611" cy="48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 rot="1792595">
            <a:off x="7740195" y="226873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2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rot="1805367">
            <a:off x="-788828" y="5976091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실현 예시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63118" y="646166"/>
            <a:ext cx="476250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</a:t>
            </a:r>
            <a:r>
              <a:rPr lang="ko-KR" altLang="en-US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 </a:t>
            </a: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ko-KR" altLang="en-US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87F4EB-DDDE-42B4-8BA9-71828F6FA2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141EA5-ABDC-4FD7-ADE5-97EFAB5B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21" y="1368106"/>
            <a:ext cx="7037294" cy="480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 rot="1792595">
            <a:off x="7740195" y="226873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3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rot="1805367">
            <a:off x="-788828" y="5976091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 도출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163118" y="1031564"/>
            <a:ext cx="476250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ko-KR" altLang="en-US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시의  </a:t>
            </a: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</a:t>
            </a:r>
            <a:r>
              <a:rPr lang="ko-KR" altLang="en-US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73013" y="1893979"/>
            <a:ext cx="2774869" cy="2240347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카드키가 없어도 출입이 가능하다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등록된 사용자만 출입이 가능하여 보안이 좀 더 철저하다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880234" y="2177699"/>
            <a:ext cx="1383531" cy="2502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968761" y="2723674"/>
            <a:ext cx="2602223" cy="2240347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건강상에 문제가 있다면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인식에 문제가 생긴다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등록 과정이 번거롭고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시간이 많이 소요된다</a:t>
            </a:r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133" y="1893980"/>
            <a:ext cx="1428376" cy="14283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2463" y="3661253"/>
            <a:ext cx="1572698" cy="15726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053D80-7874-4970-96FB-6796F57B01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3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 rot="1792595">
            <a:off x="7740195" y="226873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4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rot="1805367">
            <a:off x="-788828" y="5976091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해결책 제시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016000" y="1031564"/>
            <a:ext cx="711200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</a:t>
            </a:r>
            <a:r>
              <a:rPr lang="ko-KR" altLang="en-US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이디어 </a:t>
            </a:r>
            <a:r>
              <a:rPr lang="ko-KR" altLang="en-US" sz="3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r>
              <a:rPr lang="ko-KR" altLang="en-US" sz="28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10B926A-8220-4430-9881-63769AC7C6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D489E9-9516-4E6E-A03B-44B92255AE0E}"/>
              </a:ext>
            </a:extLst>
          </p:cNvPr>
          <p:cNvSpPr/>
          <p:nvPr/>
        </p:nvSpPr>
        <p:spPr>
          <a:xfrm>
            <a:off x="878542" y="2066783"/>
            <a:ext cx="7285318" cy="3836065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생체 인식 시스템에 문제가 생겨도 출입이 가능하도록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만일의 상황에 대비한 시스템을 구축한다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교내 프린터기를 학번으로 로그인하여 등록된 잔액으로 사용하듯이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기숙사나 학교 시설을 이용할 때 사용하는 학생증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빨래카드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 대신 등록된 생체정보로 사용할 수 있게 한다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종종 오류가 일어나는 출석 어플 대신에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교실에 들어오면서 생체정보로 출석을 한다면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정확도가 좀 더 올라갈 것이다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빨래카드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여러 계정에 번거롭게 잔액을 충전하여 사용하는 것이 아닌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학교에서 다같이 만든 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IBK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계좌나 본인의 계좌를 연동하여 한결 편리하게 생체 인식만으로 교내 시스템을 이용 할 수 있다면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한결 스마트하고 안전한 생활을 할 수 있을 것이다</a:t>
            </a:r>
            <a:r>
              <a:rPr lang="en-US" altLang="ko-KR" sz="2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79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1016000" y="795473"/>
            <a:ext cx="711200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600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</a:t>
            </a:r>
            <a:r>
              <a:rPr lang="ko-KR" altLang="en-US" sz="2800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체인식 </a:t>
            </a:r>
            <a:r>
              <a:rPr lang="ko-KR" altLang="en-US" sz="3600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sz="2800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술의</a:t>
            </a:r>
            <a:r>
              <a:rPr lang="ko-KR" altLang="en-US" sz="3600" b="1" spc="-1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전망</a:t>
            </a:r>
            <a:endParaRPr lang="ko-KR" altLang="en-US" sz="2800" b="1" spc="-1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 rot="1792595">
            <a:off x="7740195" y="226873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Chapter 5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 rot="1805367">
            <a:off x="-788828" y="5976091"/>
            <a:ext cx="2089429" cy="727354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차후 전망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11076F-7C64-4280-AA22-4B290AD45D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01EEB8-757C-48B1-B54E-D90977F4A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621"/>
            <a:ext cx="9144000" cy="39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92800" y="0"/>
            <a:ext cx="32512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892800" y="1183964"/>
            <a:ext cx="323850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마치며</a:t>
            </a:r>
            <a:r>
              <a:rPr lang="en-US" altLang="ko-KR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92800" y="2156800"/>
            <a:ext cx="3238500" cy="2544400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혼</a:t>
            </a:r>
            <a:r>
              <a:rPr lang="ko-KR" altLang="en-US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 준비하느라 조금 </a:t>
            </a:r>
            <a:r>
              <a:rPr lang="ko-KR" altLang="en-US" sz="2000" b="1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힘들긴</a:t>
            </a:r>
            <a:r>
              <a:rPr lang="ko-KR" altLang="en-US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했습니다</a:t>
            </a: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...</a:t>
            </a:r>
            <a:endParaRPr lang="en-US" altLang="ko-KR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“</a:t>
            </a:r>
            <a:r>
              <a:rPr lang="ko-KR" altLang="en-US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제가 일상에서 생활하며 느낀 점들을 위주로 고민하여 선정한 주제로</a:t>
            </a: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공감이 되었으면 합니다</a:t>
            </a:r>
            <a:r>
              <a:rPr lang="en-US" altLang="ko-KR" sz="2000" b="1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.”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905500" y="5548282"/>
            <a:ext cx="3238500" cy="780136"/>
          </a:xfrm>
          <a:prstGeom prst="rect">
            <a:avLst/>
          </a:prstGeom>
          <a:noFill/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BB6206-F0CA-4A6C-872F-F5422F54DD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221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조선일보명조</vt:lpstr>
      <vt:lpstr>나눔바른고딕</vt:lpstr>
      <vt:lpstr>Calibri</vt:lpstr>
      <vt:lpstr>Arial</vt:lpstr>
      <vt:lpstr>Calibri Light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김윤현</dc:creator>
  <cp:lastModifiedBy>김 주영</cp:lastModifiedBy>
  <cp:revision>49</cp:revision>
  <dcterms:created xsi:type="dcterms:W3CDTF">2016-07-29T12:04:17Z</dcterms:created>
  <dcterms:modified xsi:type="dcterms:W3CDTF">2019-06-05T09:40:02Z</dcterms:modified>
</cp:coreProperties>
</file>