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>
    <p:restoredLeft sz="12154"/>
    <p:restoredTop sz="9361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364379"/>
            <a:ext cx="8534399" cy="68103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E02C27B-40D8-4AC0-9FDF-220086C0EF57}" type="datetime1">
              <a:rPr lang="ko-KR" altLang="en-US"/>
              <a:pPr>
                <a:defRPr lang="ko-KR" altLang="en-US"/>
              </a:pPr>
              <a:t>2019-05-27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ctrTitle" idx="0"/>
          </p:nvPr>
        </p:nvSpPr>
        <p:spPr>
          <a:xfrm>
            <a:off x="914399" y="2285992"/>
            <a:ext cx="10363199" cy="1058299"/>
          </a:xfrm>
        </p:spPr>
        <p:txBody>
          <a:bodyPr>
            <a:noAutofit/>
          </a:bodyPr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FE1EB696-345C-4F33-80F8-0A0058096010}" type="datetime1">
              <a:rPr lang="ko-KR" altLang="en-US"/>
              <a:pPr>
                <a:defRPr lang="ko-KR" altLang="en-US"/>
              </a:pPr>
              <a:t>2019-05-27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6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>
            <a:spLocks noGrp="1"/>
          </p:cNvSpPr>
          <p:nvPr>
            <p:ph type="title" idx="0"/>
          </p:nvPr>
        </p:nvSpPr>
        <p:spPr>
          <a:xfrm>
            <a:off x="1238215" y="816429"/>
            <a:ext cx="9620317" cy="938870"/>
          </a:xfrm>
        </p:spPr>
        <p:txBody>
          <a:bodyPr/>
          <a:lstStyle>
            <a:lvl1pPr algn="ctr">
              <a:defRPr sz="5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body" sz="quarter" idx="14"/>
          </p:nvPr>
        </p:nvSpPr>
        <p:spPr>
          <a:xfrm>
            <a:off x="2952727" y="2571750"/>
            <a:ext cx="6191249" cy="3214688"/>
          </a:xfrm>
        </p:spPr>
        <p:txBody>
          <a:bodyPr/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D4D8A4A0-6513-4D62-A1AB-EE53BE0EFD8B}" type="datetime1">
              <a:rPr lang="ko-KR" altLang="en-US"/>
              <a:pPr>
                <a:defRPr lang="ko-KR" altLang="en-US"/>
              </a:pPr>
              <a:t>2019-05-27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0"/>
            <a:ext cx="12191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cxnSp>
        <p:nvCxnSpPr>
          <p:cNvPr id="14" name=""/>
          <p:cNvCxnSpPr/>
          <p:nvPr/>
        </p:nvCxnSpPr>
        <p:spPr>
          <a:xfrm>
            <a:off x="1751999" y="1714488"/>
            <a:ext cx="8687999" cy="1588"/>
          </a:xfrm>
          <a:prstGeom prst="line">
            <a:avLst/>
          </a:prstGeom>
          <a:ln w="19050">
            <a:solidFill>
              <a:schemeClr val="accent1"/>
            </a:solidFill>
            <a:headEnd type="oval"/>
            <a:tailEnd type="oval"/>
          </a:ln>
          <a:effectLst>
            <a:outerShdw blurRad="12700" dist="25400" dir="3240000" algn="t" rotWithShape="0">
              <a:schemeClr val="bg1">
                <a:alpha val="67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/>
          <p:nvPr/>
        </p:nvSpPr>
        <p:spPr>
          <a:xfrm>
            <a:off x="1455735" y="1"/>
            <a:ext cx="263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936479" y="274638"/>
            <a:ext cx="1645919" cy="5851525"/>
          </a:xfrm>
        </p:spPr>
        <p:txBody>
          <a:bodyPr vert="eaVert"/>
          <a:lstStyle>
            <a:lvl1pPr algn="ctr">
              <a:defRPr sz="38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9119615" cy="6081712"/>
          </a:xfrm>
        </p:spPr>
        <p:txBody>
          <a:bodyPr vert="eaVert"/>
          <a:lstStyle>
            <a:lvl1pPr>
              <a:defRPr sz="2700"/>
            </a:lvl1pPr>
            <a:lvl2pPr/>
            <a:lvl3pPr/>
            <a:lvl4pPr/>
            <a:lvl5pPr/>
            <a:lvl6pPr/>
            <a:lvl7pPr/>
            <a:lvl8pPr/>
            <a:lvl9pPr/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E7E89A5-F746-44D0-B41C-01BD80143229}" type="datetime1">
              <a:rPr lang="ko-KR" altLang="en-US"/>
              <a:pPr>
                <a:defRPr lang="ko-KR" altLang="en-US"/>
              </a:pPr>
              <a:t>2019-05-27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44FABA53-56B5-46B3-889E-4279D63938CD}" type="datetime1">
              <a:rPr lang="ko-KR" altLang="en-US"/>
              <a:pPr>
                <a:defRPr lang="ko-KR" altLang="en-US"/>
              </a:pPr>
              <a:t>2019-05-27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>
                <a:solidFill>
                  <a:srgbClr val="5f5f5f">
                    <a:lumMod val="50000"/>
                  </a:srgbClr>
                </a:solidFill>
              </a:rPr>
              <a:t/>
            </a:r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>
                <a:solidFill>
                  <a:srgbClr val="5f5f5f">
                    <a:lumMod val="50000"/>
                  </a:srgbClr>
                </a:solidFill>
              </a:rPr>
              <a:pPr>
                <a:defRPr lang="ko-KR" altLang="en-US"/>
              </a:pPr>
              <a:t>‹#›</a:t>
            </a:fld>
            <a:endParaRPr lang="ko-KR" altLang="en-US">
              <a:solidFill>
                <a:srgbClr val="5f5f5f">
                  <a:lumMod val="50000"/>
                </a:srgb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44A8C0DB-B4D8-47F8-B317-86BF70370830}" type="datetime1">
              <a:rPr lang="ko-KR" altLang="en-US"/>
              <a:pPr>
                <a:defRPr lang="ko-KR" altLang="en-US"/>
              </a:pPr>
              <a:t>2019-05-27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D6107D8-59E3-4994-94B9-05B832CBF410}" type="datetime1">
              <a:rPr lang="ko-KR" altLang="en-US"/>
              <a:pPr>
                <a:defRPr lang="ko-KR" altLang="en-US"/>
              </a:pPr>
              <a:t>2019-05-27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963083" y="3714741"/>
            <a:ext cx="10363199" cy="928705"/>
          </a:xfrm>
        </p:spPr>
        <p:txBody>
          <a:bodyPr anchor="t"/>
          <a:lstStyle>
            <a:lvl1pPr algn="l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body" idx="1"/>
          </p:nvPr>
        </p:nvSpPr>
        <p:spPr>
          <a:xfrm>
            <a:off x="963083" y="3286124"/>
            <a:ext cx="10363199" cy="42861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4922" y="272025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85860"/>
            <a:ext cx="53847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85860"/>
            <a:ext cx="5384799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C2D9CBEA-F114-4C92-B641-EBAB58013FF2}" type="datetime1">
              <a:rPr lang="ko-KR" altLang="en-US"/>
              <a:pPr>
                <a:defRPr lang="ko-KR" altLang="en-US"/>
              </a:pPr>
              <a:t>2019-05-27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0" y="0"/>
            <a:ext cx="12191999" cy="105727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47738" y="319084"/>
            <a:ext cx="10972799" cy="808438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67FC934-F182-49C1-8FAE-5632765B0982}" type="datetime1">
              <a:rPr lang="ko-KR" altLang="en-US"/>
              <a:pPr>
                <a:defRPr lang="ko-KR" altLang="en-US"/>
              </a:pPr>
              <a:t>2019-05-27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0" y="0"/>
            <a:ext cx="12191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455735" y="1"/>
            <a:ext cx="263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8037" y="259080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428737"/>
            <a:ext cx="10972799" cy="4739526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22A6CE7C-9F02-4DF3-993B-A37F2CE625D1}" type="datetime1">
              <a:rPr lang="ko-KR" altLang="en-US"/>
              <a:pPr>
                <a:defRPr lang="ko-KR" altLang="en-US"/>
              </a:pPr>
              <a:t>2019-05-27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41919" y="259080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594720B-7C46-453B-BE80-41EA7DEC0D37}" type="datetime1">
              <a:rPr lang="ko-KR" altLang="en-US"/>
              <a:pPr>
                <a:defRPr lang="ko-KR" altLang="en-US"/>
              </a:pPr>
              <a:t>2019-05-27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0"/>
            <a:ext cx="12191999" cy="4772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  <a:solidFill>
            <a:schemeClr val="bg1">
              <a:alpha val="90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7B6ABD20-F4D9-44EB-A008-8D9D8D427593}" type="datetime1">
              <a:rPr lang="ko-KR" altLang="en-US"/>
              <a:pPr>
                <a:defRPr lang="ko-KR" altLang="en-US"/>
              </a:pPr>
              <a:t>2019-05-27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0" y="0"/>
            <a:ext cx="12191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1455735" y="1"/>
            <a:ext cx="263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미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357298"/>
            <a:ext cx="109727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03DDB201-6CB0-4609-9CA9-E4B7B04360EB}" type="datetime1">
              <a:rPr lang="ko-KR" altLang="en-US"/>
              <a:pPr>
                <a:defRPr lang="ko-KR" altLang="en-US"/>
              </a:pPr>
              <a:t>2019-05-27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  <a:latin typeface="함초롬돋움"/>
                <a:ea typeface="함초롬돋움"/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0"/>
            <a:ext cx="12191999" cy="857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455735" y="1"/>
            <a:ext cx="2639999" cy="857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3400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›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04863" indent="-271463" algn="l" defTabSz="914400" rtl="0" eaLnBrk="1" latinLnBrk="1" hangingPunct="1">
        <a:spcBef>
          <a:spcPct val="20000"/>
        </a:spcBef>
        <a:buClr>
          <a:schemeClr val="tx2"/>
        </a:buClr>
        <a:buFont typeface="Wingdings"/>
        <a:buChar char="§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77913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493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82775" indent="-271463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55825" indent="-2730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16175" indent="-260350" algn="l" defTabSz="914400" rtl="0" eaLnBrk="1" latinLnBrk="1" hangingPunct="1">
        <a:spcBef>
          <a:spcPct val="20000"/>
        </a:spcBef>
        <a:buClr>
          <a:schemeClr val="tx2"/>
        </a:buClr>
        <a:buFont typeface="Arial"/>
        <a:buChar char="»"/>
        <a:defRPr sz="18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gif"  /><Relationship Id="rId3" Type="http://schemas.openxmlformats.org/officeDocument/2006/relationships/image" Target="../media/image2.gif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62277" y="5268285"/>
            <a:ext cx="8534399" cy="681030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>                                       1971010임의환</a:t>
            </a: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목욕탕 정맥인식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4100"/>
              <a:t>1.주제를 선정하게 된 계기</a:t>
            </a:r>
            <a:endParaRPr lang="ko-KR" altLang="en-US" sz="4100"/>
          </a:p>
          <a:p>
            <a:pPr>
              <a:defRPr lang="ko-KR" altLang="en-US"/>
            </a:pPr>
            <a:r>
              <a:rPr lang="ko-KR" altLang="en-US" sz="4100"/>
              <a:t>2.현 실태</a:t>
            </a:r>
            <a:endParaRPr lang="ko-KR" altLang="en-US" sz="4100"/>
          </a:p>
          <a:p>
            <a:pPr>
              <a:defRPr lang="ko-KR" altLang="en-US"/>
            </a:pPr>
            <a:r>
              <a:rPr lang="ko-KR" altLang="en-US" sz="4100"/>
              <a:t>3.개념</a:t>
            </a:r>
            <a:endParaRPr lang="ko-KR" altLang="en-US" sz="4100"/>
          </a:p>
          <a:p>
            <a:pPr>
              <a:defRPr lang="ko-KR" altLang="en-US"/>
            </a:pPr>
            <a:r>
              <a:rPr lang="ko-KR" altLang="en-US" sz="4100"/>
              <a:t>4.적용</a:t>
            </a:r>
            <a:endParaRPr lang="ko-KR" altLang="en-US" sz="4100"/>
          </a:p>
          <a:p>
            <a:pPr>
              <a:defRPr lang="ko-KR" altLang="en-US"/>
            </a:pPr>
            <a:r>
              <a:rPr lang="ko-KR" altLang="en-US" sz="4100"/>
              <a:t>5.마치며</a:t>
            </a:r>
            <a:endParaRPr lang="ko-KR" altLang="en-US" sz="4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1.주제를 선정하게 된 계기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3500"/>
              <a:t>우리가 사우나,목욕탕에서 물건을 보관할때 키나 카드가 필요함. 그런데 키나 카드를 휴대하기도 불편하고 들고 다니기도 힘듦. 그래서 키나 카드를 대신해 사람의 몸에있는  생체인식 정보로 대체하면 어떨까 생각해봄.</a:t>
            </a:r>
            <a:endParaRPr lang="ko-KR" altLang="en-US" sz="3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현 실태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명절 앞두고 간 목욕탕…"상습절도 주의해야"-연합뉴스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[CSI] '분실 책임 없음' '환불 안됨' 경고문, 효력 없다-</a:t>
            </a:r>
            <a:r>
              <a:rPr lang="en-US" altLang="ko-KR"/>
              <a:t>TV</a:t>
            </a:r>
            <a:r>
              <a:rPr lang="ko-KR" altLang="en-US"/>
              <a:t>조선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&lt;세상 만사-나라 안&gt;목욕탕 사물함 상습 절도-문화일보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'출소 후 또 도벽' 목욕탕 탈의실 상습 절도 40대 구속-프레시안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사우나 사물함 부수거나 테이블 놓인 손가방 훔치다 덜미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'48차례나…' 목욕탕 탈의실 상습 털이범 구속-노컷뉴스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"잠도 안와 장난삼아"…여자중학교 사물함 뒤진 20대 회사원-</a:t>
            </a:r>
            <a:r>
              <a:rPr lang="en-US" altLang="ko-KR"/>
              <a:t>news1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통계자료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2015년 자료-대검찰청                  2016년 자료-대검찰청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9342" y="1357298"/>
            <a:ext cx="5069916" cy="334455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343570"/>
            <a:ext cx="5328666" cy="33720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적용:정맥인식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4000"/>
              <a:t>사우나, 목욕탕에 있는 키를 대신해서 생체인식 중 가장 안전하다고 알려진 정맥인식을 적용</a:t>
            </a:r>
            <a:endParaRPr lang="ko-KR" altLang="en-US" sz="4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7333" y="2676080"/>
            <a:ext cx="6465046" cy="3273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마치며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sz="4400"/>
              <a:t>정맥인식 기기는 크고 비싸다는 단점이 있지만, 기술이 발전하면서 소형화가 이루어 진다면 괜찮을 거 같다. 목욕탕, 사우나 뿐만 아니라 사물함 절도가 잘 일어나는 데에서 적용되면 좋을 거 같은 생각이 듦</a:t>
            </a:r>
            <a:endParaRPr lang="ko-KR" altLang="en-US" sz="4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5572506"/>
          </a:xfrm>
        </p:spPr>
        <p:txBody>
          <a:bodyPr/>
          <a:lstStyle/>
          <a:p>
            <a:pPr algn="ctr">
              <a:defRPr lang="ko-KR" altLang="en-US"/>
            </a:pPr>
            <a:r>
              <a:rPr lang="ko-KR" altLang="en-US" sz="6100"/>
              <a:t>감사합니다.</a:t>
            </a:r>
            <a:endParaRPr lang="ko-KR" altLang="en-US" sz="6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미래">
  <a:themeElements>
    <a:clrScheme name="미래">
      <a:dk1>
        <a:srgbClr val="777777"/>
      </a:dk1>
      <a:lt1>
        <a:srgbClr val="ffffff"/>
      </a:lt1>
      <a:dk2>
        <a:srgbClr val="af0948"/>
      </a:dk2>
      <a:lt2>
        <a:srgbClr val="c9c9c9"/>
      </a:lt2>
      <a:accent1>
        <a:srgbClr val="3b3b3b"/>
      </a:accent1>
      <a:accent2>
        <a:srgbClr val="00b0f0"/>
      </a:accent2>
      <a:accent3>
        <a:srgbClr val="fbc0d7"/>
      </a:accent3>
      <a:accent4>
        <a:srgbClr val="6e426e"/>
      </a:accent4>
      <a:accent5>
        <a:srgbClr val="42d0d0"/>
      </a:accent5>
      <a:accent6>
        <a:srgbClr val="800000"/>
      </a:accent6>
      <a:hlink>
        <a:srgbClr val="ffcc00"/>
      </a:hlink>
      <a:folHlink>
        <a:srgbClr val="ff3300"/>
      </a:folHlink>
    </a:clrScheme>
    <a:fontScheme name="미래">
      <a:majorFont>
        <a:latin typeface="Tahoma"/>
        <a:ea typeface=""/>
        <a:cs typeface=""/>
        <a:font script="Jpan" typeface="MS PGothic"/>
        <a:font script="Hang" typeface="HY울릉도B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미래">
      <a:fillStyleLst>
        <a:solidFill>
          <a:schemeClr val="phClr">
            <a:shade val="95000"/>
          </a:schemeClr>
        </a:solidFill>
        <a:gradFill rotWithShape="1">
          <a:gsLst>
            <a:gs pos="0">
              <a:schemeClr val="phClr">
                <a:tint val="100000"/>
                <a:satMod val="200000"/>
              </a:schemeClr>
            </a:gs>
            <a:gs pos="66000">
              <a:schemeClr val="phClr">
                <a:tint val="5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5400000" scaled="0"/>
        </a:gra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>
              <a:shade val="50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40000">
              <a:schemeClr val="phClr">
                <a:tint val="60000"/>
                <a:shade val="100000"/>
                <a:alpha val="100000"/>
                <a:satMod val="100000"/>
              </a:schemeClr>
            </a:gs>
            <a:gs pos="100000">
              <a:schemeClr val="phClr">
                <a:tint val="20000"/>
                <a:shade val="100000"/>
                <a:alpha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135</ep:Words>
  <ep:PresentationFormat>화면 슬라이드 쇼(4:3)</ep:PresentationFormat>
  <ep:Paragraphs>25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미래</vt:lpstr>
      <vt:lpstr>목욕탕 정맥인식</vt:lpstr>
      <vt:lpstr>목차</vt:lpstr>
      <vt:lpstr>1.주제를 선정하게 된 계기</vt:lpstr>
      <vt:lpstr>현 실태</vt:lpstr>
      <vt:lpstr>통계자료</vt:lpstr>
      <vt:lpstr>적용:정맥인식</vt:lpstr>
      <vt:lpstr>마치며</vt:lpstr>
      <vt:lpstr>감사합니다.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2019-05-27T00:59:19.724</dcterms:created>
  <dc:creator>임의환</dc:creator>
  <cp:lastModifiedBy>임의환</cp:lastModifiedBy>
  <dcterms:modified xsi:type="dcterms:W3CDTF">2019-06-10T02:17:49.245</dcterms:modified>
  <cp:revision>13</cp:revision>
  <dc:title>공공장소 키 분실</dc:title>
  <cp:version>0906.0100.01</cp:version>
</cp:coreProperties>
</file>