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8"/>
  </p:notesMasterIdLst>
  <p:sldIdLst>
    <p:sldId id="257" r:id="rId2"/>
    <p:sldId id="260" r:id="rId3"/>
    <p:sldId id="261" r:id="rId4"/>
    <p:sldId id="258" r:id="rId5"/>
    <p:sldId id="270" r:id="rId6"/>
    <p:sldId id="271" r:id="rId7"/>
    <p:sldId id="272" r:id="rId8"/>
    <p:sldId id="273" r:id="rId9"/>
    <p:sldId id="275" r:id="rId10"/>
    <p:sldId id="274" r:id="rId11"/>
    <p:sldId id="277" r:id="rId12"/>
    <p:sldId id="278" r:id="rId13"/>
    <p:sldId id="279" r:id="rId14"/>
    <p:sldId id="280" r:id="rId15"/>
    <p:sldId id="281" r:id="rId16"/>
    <p:sldId id="269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스퀘어 ExtraBold" panose="020B0600000101010101" pitchFamily="50" charset="-127"/>
      <p:bold r:id="rId21"/>
    </p:embeddedFont>
    <p:embeddedFont>
      <p:font typeface="나눔스퀘어" panose="020B0600000101010101" pitchFamily="50" charset="-127"/>
      <p:regular r:id="rId22"/>
    </p:embeddedFont>
    <p:embeddedFont>
      <p:font typeface="나눔스퀘어 Bold" panose="020B0600000101010101" pitchFamily="50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1282" y="6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_x424966744" descr="EMB0000308c202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63" y="5622693"/>
            <a:ext cx="1403249" cy="111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211" y="2447473"/>
            <a:ext cx="7513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</a:t>
            </a:r>
            <a:r>
              <a:rPr lang="ko-KR" altLang="en-US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하반기 보고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정보시스템공학과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권혁동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3102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양자통신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프로토콜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7498" y="1923847"/>
            <a:ext cx="8183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프로토콜 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BB84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1984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C. H.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베넷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G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브라사드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송신자와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수신자간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OTP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생성하는 프로토콜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동작 원리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975052" y="2801755"/>
            <a:ext cx="537736" cy="11464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10142655" y="2801755"/>
            <a:ext cx="481722" cy="114642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650522" y="3618664"/>
            <a:ext cx="7359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5015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1523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669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3815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20323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1469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2615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3761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45257" y="2729410"/>
            <a:ext cx="387178" cy="381836"/>
            <a:chOff x="9919805" y="5402573"/>
            <a:chExt cx="387178" cy="381836"/>
          </a:xfrm>
        </p:grpSpPr>
        <p:sp>
          <p:nvSpPr>
            <p:cNvPr id="24" name="직사각형 23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왼쪽/오른쪽 화살표 24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23" y="2729410"/>
            <a:ext cx="381836" cy="387178"/>
            <a:chOff x="9919805" y="5399902"/>
            <a:chExt cx="381836" cy="387178"/>
          </a:xfrm>
        </p:grpSpPr>
        <p:sp>
          <p:nvSpPr>
            <p:cNvPr id="27" name="직사각형 26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왼쪽/오른쪽 화살표 27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87307" y="2732137"/>
            <a:ext cx="381836" cy="387178"/>
            <a:chOff x="9919805" y="5399902"/>
            <a:chExt cx="381836" cy="387178"/>
          </a:xfrm>
        </p:grpSpPr>
        <p:sp>
          <p:nvSpPr>
            <p:cNvPr id="30" name="직사각형 2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왼쪽/오른쪽 화살표 30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03815" y="2734808"/>
            <a:ext cx="387178" cy="381836"/>
            <a:chOff x="9919805" y="5402573"/>
            <a:chExt cx="387178" cy="381836"/>
          </a:xfrm>
        </p:grpSpPr>
        <p:sp>
          <p:nvSpPr>
            <p:cNvPr id="33" name="직사각형 3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왼쪽/오른쪽 화살표 33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520323" y="2734808"/>
            <a:ext cx="381836" cy="387178"/>
            <a:chOff x="9919805" y="5399902"/>
            <a:chExt cx="381836" cy="387178"/>
          </a:xfrm>
        </p:grpSpPr>
        <p:sp>
          <p:nvSpPr>
            <p:cNvPr id="36" name="직사각형 35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왼쪽/오른쪽 화살표 36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319795" y="2731820"/>
            <a:ext cx="387178" cy="381836"/>
            <a:chOff x="9919805" y="5402573"/>
            <a:chExt cx="387178" cy="381836"/>
          </a:xfrm>
        </p:grpSpPr>
        <p:sp>
          <p:nvSpPr>
            <p:cNvPr id="40" name="직사각형 3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왼쪽/오른쪽 화살표 40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970021" y="4654194"/>
            <a:ext cx="537736" cy="114642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10140190" y="4654194"/>
            <a:ext cx="481722" cy="1146422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3250649" y="4343258"/>
            <a:ext cx="387178" cy="834505"/>
            <a:chOff x="2896262" y="3843977"/>
            <a:chExt cx="387178" cy="834505"/>
          </a:xfrm>
        </p:grpSpPr>
        <p:grpSp>
          <p:nvGrpSpPr>
            <p:cNvPr id="45" name="그룹 44"/>
            <p:cNvGrpSpPr/>
            <p:nvPr/>
          </p:nvGrpSpPr>
          <p:grpSpPr>
            <a:xfrm>
              <a:off x="2896262" y="3843977"/>
              <a:ext cx="387178" cy="387178"/>
              <a:chOff x="2141544" y="3750898"/>
              <a:chExt cx="387178" cy="387178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53" name="왼쪽/오른쪽 화살표 52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왼쪽/오른쪽 화살표 53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6" name="그룹 45"/>
            <p:cNvGrpSpPr/>
            <p:nvPr/>
          </p:nvGrpSpPr>
          <p:grpSpPr>
            <a:xfrm>
              <a:off x="2896262" y="4291304"/>
              <a:ext cx="387178" cy="387178"/>
              <a:chOff x="9744234" y="5549846"/>
              <a:chExt cx="387178" cy="387178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그룹 47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49" name="왼쪽/오른쪽 화살표 48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왼쪽/오른쪽 화살표 49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55" name="그룹 54"/>
          <p:cNvGrpSpPr/>
          <p:nvPr/>
        </p:nvGrpSpPr>
        <p:grpSpPr>
          <a:xfrm>
            <a:off x="4075581" y="4340158"/>
            <a:ext cx="389849" cy="829163"/>
            <a:chOff x="3727158" y="3845527"/>
            <a:chExt cx="389849" cy="829163"/>
          </a:xfrm>
        </p:grpSpPr>
        <p:grpSp>
          <p:nvGrpSpPr>
            <p:cNvPr id="56" name="그룹 55"/>
            <p:cNvGrpSpPr/>
            <p:nvPr/>
          </p:nvGrpSpPr>
          <p:grpSpPr>
            <a:xfrm>
              <a:off x="3729829" y="4287512"/>
              <a:ext cx="387178" cy="387178"/>
              <a:chOff x="9744234" y="5549846"/>
              <a:chExt cx="387178" cy="38717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64" name="왼쪽/오른쪽 화살표 63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왼쪽/오른쪽 화살표 64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7" name="그룹 56"/>
            <p:cNvGrpSpPr/>
            <p:nvPr/>
          </p:nvGrpSpPr>
          <p:grpSpPr>
            <a:xfrm>
              <a:off x="3727158" y="3845527"/>
              <a:ext cx="387178" cy="387178"/>
              <a:chOff x="9744234" y="5549846"/>
              <a:chExt cx="387178" cy="387178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60" name="왼쪽/오른쪽 화살표 59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왼쪽/오른쪽 화살표 60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6" name="그룹 65"/>
          <p:cNvGrpSpPr/>
          <p:nvPr/>
        </p:nvGrpSpPr>
        <p:grpSpPr>
          <a:xfrm>
            <a:off x="4886896" y="4344971"/>
            <a:ext cx="387178" cy="834505"/>
            <a:chOff x="4509571" y="3845527"/>
            <a:chExt cx="387178" cy="834505"/>
          </a:xfrm>
        </p:grpSpPr>
        <p:grpSp>
          <p:nvGrpSpPr>
            <p:cNvPr id="67" name="그룹 66"/>
            <p:cNvGrpSpPr/>
            <p:nvPr/>
          </p:nvGrpSpPr>
          <p:grpSpPr>
            <a:xfrm>
              <a:off x="4509571" y="3845527"/>
              <a:ext cx="387178" cy="387178"/>
              <a:chOff x="2141544" y="3750898"/>
              <a:chExt cx="387178" cy="387178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75" name="왼쪽/오른쪽 화살표 74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왼쪽/오른쪽 화살표 75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8" name="그룹 67"/>
            <p:cNvGrpSpPr/>
            <p:nvPr/>
          </p:nvGrpSpPr>
          <p:grpSpPr>
            <a:xfrm>
              <a:off x="4509571" y="4292854"/>
              <a:ext cx="387178" cy="387178"/>
              <a:chOff x="9744234" y="5549846"/>
              <a:chExt cx="387178" cy="387178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71" name="왼쪽/오른쪽 화살표 70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왼쪽/오른쪽 화살표 71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77" name="그룹 76"/>
          <p:cNvGrpSpPr/>
          <p:nvPr/>
        </p:nvGrpSpPr>
        <p:grpSpPr>
          <a:xfrm>
            <a:off x="5703815" y="4345937"/>
            <a:ext cx="387178" cy="829163"/>
            <a:chOff x="5349428" y="3843977"/>
            <a:chExt cx="387178" cy="829163"/>
          </a:xfrm>
        </p:grpSpPr>
        <p:grpSp>
          <p:nvGrpSpPr>
            <p:cNvPr id="78" name="그룹 77"/>
            <p:cNvGrpSpPr/>
            <p:nvPr/>
          </p:nvGrpSpPr>
          <p:grpSpPr>
            <a:xfrm>
              <a:off x="5349428" y="3843977"/>
              <a:ext cx="387178" cy="387178"/>
              <a:chOff x="2141544" y="3750898"/>
              <a:chExt cx="387178" cy="38717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86" name="왼쪽/오른쪽 화살표 85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왼쪽/오른쪽 화살표 86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9" name="그룹 78"/>
            <p:cNvGrpSpPr/>
            <p:nvPr/>
          </p:nvGrpSpPr>
          <p:grpSpPr>
            <a:xfrm>
              <a:off x="5349428" y="4285962"/>
              <a:ext cx="387178" cy="387178"/>
              <a:chOff x="2141544" y="3750898"/>
              <a:chExt cx="387178" cy="387178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그룹 80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82" name="왼쪽/오른쪽 화살표 81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왼쪽/오른쪽 화살표 82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88" name="그룹 87"/>
          <p:cNvGrpSpPr/>
          <p:nvPr/>
        </p:nvGrpSpPr>
        <p:grpSpPr>
          <a:xfrm>
            <a:off x="6518773" y="4344971"/>
            <a:ext cx="393510" cy="830713"/>
            <a:chOff x="6165357" y="3842427"/>
            <a:chExt cx="393510" cy="830713"/>
          </a:xfrm>
        </p:grpSpPr>
        <p:grpSp>
          <p:nvGrpSpPr>
            <p:cNvPr id="89" name="그룹 88"/>
            <p:cNvGrpSpPr/>
            <p:nvPr/>
          </p:nvGrpSpPr>
          <p:grpSpPr>
            <a:xfrm>
              <a:off x="6165357" y="3842427"/>
              <a:ext cx="387178" cy="387178"/>
              <a:chOff x="9744234" y="5549846"/>
              <a:chExt cx="387178" cy="387178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그룹 95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97" name="왼쪽/오른쪽 화살표 96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왼쪽/오른쪽 화살표 97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0" name="그룹 89"/>
            <p:cNvGrpSpPr/>
            <p:nvPr/>
          </p:nvGrpSpPr>
          <p:grpSpPr>
            <a:xfrm>
              <a:off x="6171689" y="4285962"/>
              <a:ext cx="387178" cy="387178"/>
              <a:chOff x="2141544" y="3750898"/>
              <a:chExt cx="387178" cy="387178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93" name="왼쪽/오른쪽 화살표 92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왼쪽/오른쪽 화살표 93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99" name="그룹 98"/>
          <p:cNvGrpSpPr/>
          <p:nvPr/>
        </p:nvGrpSpPr>
        <p:grpSpPr>
          <a:xfrm>
            <a:off x="7318292" y="4347674"/>
            <a:ext cx="393510" cy="830713"/>
            <a:chOff x="6966958" y="3848393"/>
            <a:chExt cx="393510" cy="830713"/>
          </a:xfrm>
        </p:grpSpPr>
        <p:grpSp>
          <p:nvGrpSpPr>
            <p:cNvPr id="100" name="그룹 99"/>
            <p:cNvGrpSpPr/>
            <p:nvPr/>
          </p:nvGrpSpPr>
          <p:grpSpPr>
            <a:xfrm>
              <a:off x="6966958" y="3848393"/>
              <a:ext cx="387178" cy="387178"/>
              <a:chOff x="9744234" y="5549846"/>
              <a:chExt cx="387178" cy="387178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7" name="그룹 106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108" name="왼쪽/오른쪽 화살표 107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왼쪽/오른쪽 화살표 108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01" name="그룹 100"/>
            <p:cNvGrpSpPr/>
            <p:nvPr/>
          </p:nvGrpSpPr>
          <p:grpSpPr>
            <a:xfrm>
              <a:off x="6973290" y="4291928"/>
              <a:ext cx="387178" cy="387178"/>
              <a:chOff x="2141544" y="3750898"/>
              <a:chExt cx="387178" cy="38717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104" name="왼쪽/오른쪽 화살표 103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왼쪽/오른쪽 화살표 104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10" name="그룹 109"/>
          <p:cNvGrpSpPr/>
          <p:nvPr/>
        </p:nvGrpSpPr>
        <p:grpSpPr>
          <a:xfrm>
            <a:off x="8952814" y="4342290"/>
            <a:ext cx="387178" cy="829163"/>
            <a:chOff x="5349428" y="3843977"/>
            <a:chExt cx="387178" cy="829163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349428" y="3843977"/>
              <a:ext cx="387178" cy="387178"/>
              <a:chOff x="2141544" y="3750898"/>
              <a:chExt cx="387178" cy="387178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119" name="왼쪽/오른쪽 화살표 118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왼쪽/오른쪽 화살표 119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2" name="그룹 111"/>
            <p:cNvGrpSpPr/>
            <p:nvPr/>
          </p:nvGrpSpPr>
          <p:grpSpPr>
            <a:xfrm>
              <a:off x="5349428" y="4285962"/>
              <a:ext cx="387178" cy="387178"/>
              <a:chOff x="2141544" y="3750898"/>
              <a:chExt cx="387178" cy="387178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그룹 113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115" name="왼쪽/오른쪽 화살표 114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왼쪽/오른쪽 화살표 115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1" name="그룹 120"/>
          <p:cNvGrpSpPr/>
          <p:nvPr/>
        </p:nvGrpSpPr>
        <p:grpSpPr>
          <a:xfrm>
            <a:off x="8135219" y="4347642"/>
            <a:ext cx="389849" cy="829163"/>
            <a:chOff x="3727158" y="3845527"/>
            <a:chExt cx="389849" cy="829163"/>
          </a:xfrm>
        </p:grpSpPr>
        <p:grpSp>
          <p:nvGrpSpPr>
            <p:cNvPr id="122" name="그룹 121"/>
            <p:cNvGrpSpPr/>
            <p:nvPr/>
          </p:nvGrpSpPr>
          <p:grpSpPr>
            <a:xfrm>
              <a:off x="3729829" y="4287512"/>
              <a:ext cx="387178" cy="387178"/>
              <a:chOff x="9744234" y="5549846"/>
              <a:chExt cx="387178" cy="387178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9" name="그룹 128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130" name="왼쪽/오른쪽 화살표 129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왼쪽/오른쪽 화살표 130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3" name="그룹 122"/>
            <p:cNvGrpSpPr/>
            <p:nvPr/>
          </p:nvGrpSpPr>
          <p:grpSpPr>
            <a:xfrm>
              <a:off x="3727158" y="3845527"/>
              <a:ext cx="387178" cy="387178"/>
              <a:chOff x="9744234" y="5549846"/>
              <a:chExt cx="387178" cy="387178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5" name="그룹 124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126" name="왼쪽/오른쪽 화살표 125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왼쪽/오른쪽 화살표 126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132" name="타원 131"/>
          <p:cNvSpPr/>
          <p:nvPr/>
        </p:nvSpPr>
        <p:spPr>
          <a:xfrm>
            <a:off x="4097720" y="5320977"/>
            <a:ext cx="3429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5734651" y="5319706"/>
            <a:ext cx="3429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150779" y="5319706"/>
            <a:ext cx="3429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978722" y="5319706"/>
            <a:ext cx="3429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316624" y="5682507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Shifted Key: 1001</a:t>
            </a:r>
            <a:endParaRPr lang="ko-KR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8129391" y="2729987"/>
            <a:ext cx="387178" cy="381836"/>
            <a:chOff x="9919805" y="5402573"/>
            <a:chExt cx="387178" cy="381836"/>
          </a:xfrm>
        </p:grpSpPr>
        <p:sp>
          <p:nvSpPr>
            <p:cNvPr id="138" name="직사각형 137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왼쪽/오른쪽 화살표 138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956116" y="2728866"/>
            <a:ext cx="381836" cy="387178"/>
            <a:chOff x="9919805" y="5399902"/>
            <a:chExt cx="381836" cy="387178"/>
          </a:xfrm>
        </p:grpSpPr>
        <p:sp>
          <p:nvSpPr>
            <p:cNvPr id="141" name="직사각형 140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왼쪽/오른쪽 화살표 141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3" name="직선 화살표 연결선 142"/>
          <p:cNvCxnSpPr/>
          <p:nvPr/>
        </p:nvCxnSpPr>
        <p:spPr>
          <a:xfrm>
            <a:off x="2650522" y="5220026"/>
            <a:ext cx="735936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8643164" y="1190467"/>
            <a:ext cx="387178" cy="834505"/>
            <a:chOff x="2896262" y="3843977"/>
            <a:chExt cx="387178" cy="834505"/>
          </a:xfrm>
        </p:grpSpPr>
        <p:grpSp>
          <p:nvGrpSpPr>
            <p:cNvPr id="145" name="그룹 144"/>
            <p:cNvGrpSpPr/>
            <p:nvPr/>
          </p:nvGrpSpPr>
          <p:grpSpPr>
            <a:xfrm>
              <a:off x="2896262" y="3843977"/>
              <a:ext cx="387178" cy="387178"/>
              <a:chOff x="2141544" y="3750898"/>
              <a:chExt cx="387178" cy="387178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2146886" y="3750898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2141544" y="3750898"/>
                <a:ext cx="387178" cy="387178"/>
                <a:chOff x="2141544" y="3750898"/>
                <a:chExt cx="387178" cy="387178"/>
              </a:xfrm>
            </p:grpSpPr>
            <p:sp>
              <p:nvSpPr>
                <p:cNvPr id="153" name="왼쪽/오른쪽 화살표 152"/>
                <p:cNvSpPr/>
                <p:nvPr/>
              </p:nvSpPr>
              <p:spPr>
                <a:xfrm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왼쪽/오른쪽 화살표 153"/>
                <p:cNvSpPr/>
                <p:nvPr/>
              </p:nvSpPr>
              <p:spPr>
                <a:xfrm rot="5400000">
                  <a:off x="2141544" y="3862109"/>
                  <a:ext cx="387178" cy="164756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6" name="그룹 145"/>
            <p:cNvGrpSpPr/>
            <p:nvPr/>
          </p:nvGrpSpPr>
          <p:grpSpPr>
            <a:xfrm>
              <a:off x="2896262" y="4291304"/>
              <a:ext cx="387178" cy="387178"/>
              <a:chOff x="9744234" y="5549846"/>
              <a:chExt cx="387178" cy="387178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9746905" y="5552517"/>
                <a:ext cx="381836" cy="3818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8" name="그룹 147"/>
              <p:cNvGrpSpPr/>
              <p:nvPr/>
            </p:nvGrpSpPr>
            <p:grpSpPr>
              <a:xfrm>
                <a:off x="9744234" y="5549846"/>
                <a:ext cx="387178" cy="387178"/>
                <a:chOff x="9744234" y="5549846"/>
                <a:chExt cx="387178" cy="387178"/>
              </a:xfrm>
            </p:grpSpPr>
            <p:sp>
              <p:nvSpPr>
                <p:cNvPr id="149" name="왼쪽/오른쪽 화살표 148"/>
                <p:cNvSpPr/>
                <p:nvPr/>
              </p:nvSpPr>
              <p:spPr>
                <a:xfrm rot="27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왼쪽/오른쪽 화살표 149"/>
                <p:cNvSpPr/>
                <p:nvPr/>
              </p:nvSpPr>
              <p:spPr>
                <a:xfrm rot="8100000">
                  <a:off x="9744234" y="5661057"/>
                  <a:ext cx="387178" cy="164756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55" name="그룹 154"/>
          <p:cNvGrpSpPr/>
          <p:nvPr/>
        </p:nvGrpSpPr>
        <p:grpSpPr>
          <a:xfrm>
            <a:off x="9411332" y="1190071"/>
            <a:ext cx="387178" cy="381836"/>
            <a:chOff x="9919805" y="5402573"/>
            <a:chExt cx="387178" cy="381836"/>
          </a:xfrm>
        </p:grpSpPr>
        <p:sp>
          <p:nvSpPr>
            <p:cNvPr id="156" name="직사각형 155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왼쪽/오른쪽 화살표 156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10021556" y="1646803"/>
            <a:ext cx="381836" cy="387178"/>
            <a:chOff x="9919805" y="5399902"/>
            <a:chExt cx="381836" cy="387178"/>
          </a:xfrm>
        </p:grpSpPr>
        <p:sp>
          <p:nvSpPr>
            <p:cNvPr id="159" name="직사각형 158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왼쪽/오른쪽 화살표 159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10028448" y="1190071"/>
            <a:ext cx="381836" cy="387178"/>
            <a:chOff x="9919805" y="5399902"/>
            <a:chExt cx="381836" cy="387178"/>
          </a:xfrm>
        </p:grpSpPr>
        <p:sp>
          <p:nvSpPr>
            <p:cNvPr id="162" name="직사각형 161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왼쪽/오른쪽 화살표 162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9414634" y="1644686"/>
            <a:ext cx="387178" cy="381836"/>
            <a:chOff x="9919805" y="5402573"/>
            <a:chExt cx="387178" cy="381836"/>
          </a:xfrm>
        </p:grpSpPr>
        <p:sp>
          <p:nvSpPr>
            <p:cNvPr id="165" name="직사각형 164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왼쪽/오른쪽 화살표 165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8526618" y="754672"/>
            <a:ext cx="187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기저     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0 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   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5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"/>
                            </p:stCondLst>
                            <p:childTnLst>
                              <p:par>
                                <p:cTn id="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방어 기법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975052" y="2801755"/>
            <a:ext cx="537736" cy="11464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10142655" y="2801755"/>
            <a:ext cx="481722" cy="114642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650522" y="3618664"/>
            <a:ext cx="7359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5015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1523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669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3815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20323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1469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2615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3761" y="311335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45257" y="2729410"/>
            <a:ext cx="387178" cy="381836"/>
            <a:chOff x="9919805" y="5402573"/>
            <a:chExt cx="387178" cy="381836"/>
          </a:xfrm>
        </p:grpSpPr>
        <p:sp>
          <p:nvSpPr>
            <p:cNvPr id="24" name="직사각형 23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왼쪽/오른쪽 화살표 24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23" y="2729410"/>
            <a:ext cx="381836" cy="387178"/>
            <a:chOff x="9919805" y="5399902"/>
            <a:chExt cx="381836" cy="387178"/>
          </a:xfrm>
        </p:grpSpPr>
        <p:sp>
          <p:nvSpPr>
            <p:cNvPr id="27" name="직사각형 26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왼쪽/오른쪽 화살표 27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87307" y="2732137"/>
            <a:ext cx="381836" cy="387178"/>
            <a:chOff x="9919805" y="5399902"/>
            <a:chExt cx="381836" cy="387178"/>
          </a:xfrm>
        </p:grpSpPr>
        <p:sp>
          <p:nvSpPr>
            <p:cNvPr id="30" name="직사각형 2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왼쪽/오른쪽 화살표 30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703815" y="2734808"/>
            <a:ext cx="387178" cy="381836"/>
            <a:chOff x="9919805" y="5402573"/>
            <a:chExt cx="387178" cy="381836"/>
          </a:xfrm>
        </p:grpSpPr>
        <p:sp>
          <p:nvSpPr>
            <p:cNvPr id="33" name="직사각형 3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왼쪽/오른쪽 화살표 33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520323" y="2734808"/>
            <a:ext cx="381836" cy="387178"/>
            <a:chOff x="9919805" y="5399902"/>
            <a:chExt cx="381836" cy="387178"/>
          </a:xfrm>
        </p:grpSpPr>
        <p:sp>
          <p:nvSpPr>
            <p:cNvPr id="36" name="직사각형 35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왼쪽/오른쪽 화살표 36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319795" y="2731820"/>
            <a:ext cx="387178" cy="381836"/>
            <a:chOff x="9919805" y="5402573"/>
            <a:chExt cx="387178" cy="381836"/>
          </a:xfrm>
        </p:grpSpPr>
        <p:sp>
          <p:nvSpPr>
            <p:cNvPr id="40" name="직사각형 3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왼쪽/오른쪽 화살표 40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8129391" y="2729987"/>
            <a:ext cx="387178" cy="381836"/>
            <a:chOff x="9919805" y="5402573"/>
            <a:chExt cx="387178" cy="381836"/>
          </a:xfrm>
        </p:grpSpPr>
        <p:sp>
          <p:nvSpPr>
            <p:cNvPr id="138" name="직사각형 137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왼쪽/오른쪽 화살표 138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956116" y="2728866"/>
            <a:ext cx="381836" cy="387178"/>
            <a:chOff x="9919805" y="5399902"/>
            <a:chExt cx="381836" cy="387178"/>
          </a:xfrm>
        </p:grpSpPr>
        <p:sp>
          <p:nvSpPr>
            <p:cNvPr id="141" name="직사각형 140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왼쪽/오른쪽 화살표 141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8" name="직선 연결선 167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704324" y="312237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520832" y="312237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꺾인 연결선 173"/>
          <p:cNvCxnSpPr/>
          <p:nvPr/>
        </p:nvCxnSpPr>
        <p:spPr>
          <a:xfrm rot="16200000" flipH="1">
            <a:off x="5933096" y="3990987"/>
            <a:ext cx="1728189" cy="993626"/>
          </a:xfrm>
          <a:prstGeom prst="bentConnector3">
            <a:avLst>
              <a:gd name="adj1" fmla="val 99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그림 1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7424505" y="4778684"/>
            <a:ext cx="481722" cy="1146422"/>
          </a:xfrm>
          <a:prstGeom prst="rect">
            <a:avLst/>
          </a:prstGeom>
        </p:spPr>
      </p:pic>
      <p:grpSp>
        <p:nvGrpSpPr>
          <p:cNvPr id="189" name="그룹 188"/>
          <p:cNvGrpSpPr/>
          <p:nvPr/>
        </p:nvGrpSpPr>
        <p:grpSpPr>
          <a:xfrm>
            <a:off x="6520067" y="2734275"/>
            <a:ext cx="387178" cy="381836"/>
            <a:chOff x="9919805" y="5402573"/>
            <a:chExt cx="387178" cy="381836"/>
          </a:xfrm>
        </p:grpSpPr>
        <p:sp>
          <p:nvSpPr>
            <p:cNvPr id="190" name="직사각형 18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왼쪽/오른쪽 화살표 190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714740" y="2739414"/>
            <a:ext cx="381836" cy="387178"/>
            <a:chOff x="9919805" y="5399902"/>
            <a:chExt cx="381836" cy="387178"/>
          </a:xfrm>
        </p:grpSpPr>
        <p:sp>
          <p:nvSpPr>
            <p:cNvPr id="193" name="직사각형 19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왼쪽/오른쪽 화살표 193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603382" y="960612"/>
            <a:ext cx="9831937" cy="94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 에러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비트율이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급격하게 상승하면 도청된 것으로 판단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7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3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3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3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3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8" grpId="1"/>
      <p:bldP spid="19" grpId="0"/>
      <p:bldP spid="19" grpId="1"/>
      <p:bldP spid="20" grpId="0"/>
      <p:bldP spid="21" grpId="0"/>
      <p:bldP spid="22" grpId="0"/>
      <p:bldP spid="172" grpId="0"/>
      <p:bldP spid="1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 공격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기법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1975052" y="3542535"/>
            <a:ext cx="537736" cy="11464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10142655" y="3542535"/>
            <a:ext cx="481722" cy="1146422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650522" y="4359444"/>
            <a:ext cx="7359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5015" y="38541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1523" y="38541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2669" y="38541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1469" y="38541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2615" y="38541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53761" y="385413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45257" y="3470190"/>
            <a:ext cx="387178" cy="381836"/>
            <a:chOff x="9919805" y="5402573"/>
            <a:chExt cx="387178" cy="381836"/>
          </a:xfrm>
        </p:grpSpPr>
        <p:sp>
          <p:nvSpPr>
            <p:cNvPr id="24" name="직사각형 23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왼쪽/오른쪽 화살표 24"/>
            <p:cNvSpPr/>
            <p:nvPr/>
          </p:nvSpPr>
          <p:spPr>
            <a:xfrm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081523" y="3470190"/>
            <a:ext cx="381836" cy="387178"/>
            <a:chOff x="9919805" y="5399902"/>
            <a:chExt cx="381836" cy="387178"/>
          </a:xfrm>
        </p:grpSpPr>
        <p:sp>
          <p:nvSpPr>
            <p:cNvPr id="27" name="직사각형 26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왼쪽/오른쪽 화살표 27"/>
            <p:cNvSpPr/>
            <p:nvPr/>
          </p:nvSpPr>
          <p:spPr>
            <a:xfrm rot="2700000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887307" y="3472917"/>
            <a:ext cx="381836" cy="387178"/>
            <a:chOff x="9919805" y="5399902"/>
            <a:chExt cx="381836" cy="387178"/>
          </a:xfrm>
        </p:grpSpPr>
        <p:sp>
          <p:nvSpPr>
            <p:cNvPr id="30" name="직사각형 2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왼쪽/오른쪽 화살표 30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319795" y="3472600"/>
            <a:ext cx="387178" cy="381836"/>
            <a:chOff x="9919805" y="5402573"/>
            <a:chExt cx="387178" cy="381836"/>
          </a:xfrm>
        </p:grpSpPr>
        <p:sp>
          <p:nvSpPr>
            <p:cNvPr id="40" name="직사각형 3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왼쪽/오른쪽 화살표 40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8129391" y="3470767"/>
            <a:ext cx="387178" cy="381836"/>
            <a:chOff x="9919805" y="5402573"/>
            <a:chExt cx="387178" cy="381836"/>
          </a:xfrm>
        </p:grpSpPr>
        <p:sp>
          <p:nvSpPr>
            <p:cNvPr id="138" name="직사각형 137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왼쪽/오른쪽 화살표 138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8956116" y="3469646"/>
            <a:ext cx="381836" cy="387178"/>
            <a:chOff x="9919805" y="5399902"/>
            <a:chExt cx="381836" cy="387178"/>
          </a:xfrm>
        </p:grpSpPr>
        <p:sp>
          <p:nvSpPr>
            <p:cNvPr id="141" name="직사각형 140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왼쪽/오른쪽 화살표 141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8" name="직선 연결선 167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704324" y="383981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520832" y="383981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꺾인 연결선 173"/>
          <p:cNvCxnSpPr/>
          <p:nvPr/>
        </p:nvCxnSpPr>
        <p:spPr>
          <a:xfrm rot="16200000" flipH="1">
            <a:off x="5933096" y="4731767"/>
            <a:ext cx="1728189" cy="993626"/>
          </a:xfrm>
          <a:prstGeom prst="bentConnector3">
            <a:avLst>
              <a:gd name="adj1" fmla="val 998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6" name="그림 17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7424505" y="5519464"/>
            <a:ext cx="481722" cy="1146422"/>
          </a:xfrm>
          <a:prstGeom prst="rect">
            <a:avLst/>
          </a:prstGeom>
        </p:spPr>
      </p:pic>
      <p:grpSp>
        <p:nvGrpSpPr>
          <p:cNvPr id="189" name="그룹 188"/>
          <p:cNvGrpSpPr/>
          <p:nvPr/>
        </p:nvGrpSpPr>
        <p:grpSpPr>
          <a:xfrm>
            <a:off x="6520067" y="3472917"/>
            <a:ext cx="387178" cy="381836"/>
            <a:chOff x="9919805" y="5402573"/>
            <a:chExt cx="387178" cy="381836"/>
          </a:xfrm>
        </p:grpSpPr>
        <p:sp>
          <p:nvSpPr>
            <p:cNvPr id="190" name="직사각형 189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왼쪽/오른쪽 화살표 190"/>
            <p:cNvSpPr/>
            <p:nvPr/>
          </p:nvSpPr>
          <p:spPr>
            <a:xfrm rot="18900000" flipH="1">
              <a:off x="9919805" y="5511113"/>
              <a:ext cx="387178" cy="164756"/>
            </a:xfrm>
            <a:prstGeom prst="left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5714740" y="3478056"/>
            <a:ext cx="381836" cy="387178"/>
            <a:chOff x="9919805" y="5399902"/>
            <a:chExt cx="381836" cy="387178"/>
          </a:xfrm>
        </p:grpSpPr>
        <p:sp>
          <p:nvSpPr>
            <p:cNvPr id="193" name="직사각형 192"/>
            <p:cNvSpPr/>
            <p:nvPr/>
          </p:nvSpPr>
          <p:spPr>
            <a:xfrm>
              <a:off x="9919805" y="5402573"/>
              <a:ext cx="381836" cy="381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왼쪽/오른쪽 화살표 193"/>
            <p:cNvSpPr/>
            <p:nvPr/>
          </p:nvSpPr>
          <p:spPr>
            <a:xfrm rot="5400000">
              <a:off x="9919805" y="5511113"/>
              <a:ext cx="387178" cy="164756"/>
            </a:xfrm>
            <a:prstGeom prst="left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603382" y="960612"/>
            <a:ext cx="9831937" cy="192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지속적인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양자채널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관측을 통해 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QBER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상승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사용자간 키 분배가 정상적으로 이루어질 수 없음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44312" y="3271525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551050" y="3267010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!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3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</a:t>
            </a:r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론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9" name="직선 연결선 168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69803" y="2421558"/>
            <a:ext cx="110037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 채널 상에서 </a:t>
            </a: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스니핑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공격은 가용성 침해로 분류될 수 있음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채널 자체를 보호할 수 있는 수단이 필요함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7783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13472" y="3194050"/>
            <a:ext cx="3520712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양자채널</a:t>
            </a:r>
            <a:r>
              <a:rPr lang="ko-KR" altLang="en-US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상 공격 가능성 분석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17498" y="2343977"/>
            <a:ext cx="8183984" cy="192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이상 나눌 수 없는 에너지 최소량 단위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err="1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양자통신</a:t>
            </a:r>
            <a:r>
              <a:rPr lang="en-US" altLang="ko-KR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양자의 특성을 이용한 통신 기법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17498" y="1923847"/>
            <a:ext cx="8183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 중첩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 얽힘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 붕괴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5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양자중첩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3382" y="960612"/>
            <a:ext cx="98319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양자는 일정한 확률을 가지고 상태 구성에 기여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관측되기 전 까지는 가능성에 따라 여러 상태로 존재 가능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45857" y="3519958"/>
            <a:ext cx="2073494" cy="208177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19351" y="4099179"/>
            <a:ext cx="3065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1/2 -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빨간색</a:t>
            </a:r>
            <a:endParaRPr lang="en-US" altLang="ko-KR" sz="18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1/2 - </a:t>
            </a:r>
            <a:r>
              <a:rPr lang="ko-KR" altLang="en-US" sz="1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 rot="10800000">
            <a:off x="3445857" y="3519958"/>
            <a:ext cx="2073494" cy="208177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xit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xit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xit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xit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xit" presetSubtype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xit" presetSubtype="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xit" presetSubtype="0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xit" presetSubtype="0" fill="hold" grpId="2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xit" presetSubtype="0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xit" presetSubtype="0" fill="hold" grpId="3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5" grpId="8" animBg="1"/>
      <p:bldP spid="15" grpId="9" animBg="1"/>
      <p:bldP spid="15" grpId="10" animBg="1"/>
      <p:bldP spid="15" grpId="11" animBg="1"/>
      <p:bldP spid="15" grpId="12" animBg="1"/>
      <p:bldP spid="15" grpId="13" animBg="1"/>
      <p:bldP spid="15" grpId="14" animBg="1"/>
      <p:bldP spid="15" grpId="15" animBg="1"/>
      <p:bldP spid="15" grpId="16" animBg="1"/>
      <p:bldP spid="15" grpId="17" animBg="1"/>
      <p:bldP spid="15" grpId="18" animBg="1"/>
      <p:bldP spid="15" grpId="19" animBg="1"/>
      <p:bldP spid="15" grpId="20" animBg="1"/>
      <p:bldP spid="15" grpId="21" animBg="1"/>
      <p:bldP spid="15" grpId="22" animBg="1"/>
      <p:bldP spid="15" grpId="23" animBg="1"/>
      <p:bldP spid="15" grpId="24" animBg="1"/>
      <p:bldP spid="15" grpId="25" animBg="1"/>
      <p:bldP spid="15" grpId="26" animBg="1"/>
      <p:bldP spid="15" grpId="27" animBg="1"/>
      <p:bldP spid="15" grpId="28" animBg="1"/>
      <p:bldP spid="15" grpId="29" animBg="1"/>
      <p:bldP spid="15" grpId="30" animBg="1"/>
      <p:bldP spid="15" grpId="31" animBg="1"/>
      <p:bldP spid="15" grpId="32" animBg="1"/>
      <p:bldP spid="15" grpId="3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양자얽힘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382" y="960612"/>
            <a:ext cx="11209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서로 연관 있는 양자는 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쪽을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관측하는 순간 </a:t>
            </a: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쪽 </a:t>
            </a: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상태가 결정됨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5162864" y="2561049"/>
            <a:ext cx="562451" cy="11991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6114754" y="2561049"/>
            <a:ext cx="503863" cy="1199114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4999093" y="4093506"/>
            <a:ext cx="810545" cy="685846"/>
            <a:chOff x="4693920" y="4099560"/>
            <a:chExt cx="1584960" cy="1341120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4" t="8306" r="16124" b="8306"/>
            <a:stretch/>
          </p:blipFill>
          <p:spPr>
            <a:xfrm>
              <a:off x="4693920" y="4099560"/>
              <a:ext cx="1584960" cy="1341120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5189220" y="4617720"/>
              <a:ext cx="594360" cy="655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ko-KR" alt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912308" y="4093506"/>
            <a:ext cx="810545" cy="685846"/>
            <a:chOff x="4693920" y="4099560"/>
            <a:chExt cx="1584960" cy="134112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4" t="8306" r="16124" b="8306"/>
            <a:stretch/>
          </p:blipFill>
          <p:spPr>
            <a:xfrm>
              <a:off x="4693920" y="4099560"/>
              <a:ext cx="1584960" cy="1341120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5189220" y="4617720"/>
              <a:ext cx="594360" cy="655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ko-KR" alt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2979701" y="4120681"/>
            <a:ext cx="562451" cy="119911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2175460" y="5297514"/>
            <a:ext cx="810545" cy="685846"/>
            <a:chOff x="4693920" y="4099560"/>
            <a:chExt cx="1584960" cy="134112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4" t="8306" r="16124" b="8306"/>
            <a:stretch/>
          </p:blipFill>
          <p:spPr>
            <a:xfrm>
              <a:off x="4693920" y="4099560"/>
              <a:ext cx="1584960" cy="134112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5189220" y="4617720"/>
              <a:ext cx="594360" cy="655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 flipV="1">
            <a:off x="2578353" y="4844251"/>
            <a:ext cx="0" cy="518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2397378" y="4388040"/>
            <a:ext cx="361950" cy="36195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8659552" y="4120681"/>
            <a:ext cx="503863" cy="1199114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 flipH="1">
            <a:off x="3617466" y="3330013"/>
            <a:ext cx="1443026" cy="1024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062838" y="5257992"/>
            <a:ext cx="810545" cy="685846"/>
            <a:chOff x="4693920" y="4099560"/>
            <a:chExt cx="1584960" cy="134112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4" t="8306" r="16124" b="8306"/>
            <a:stretch/>
          </p:blipFill>
          <p:spPr>
            <a:xfrm>
              <a:off x="4693920" y="4099560"/>
              <a:ext cx="1584960" cy="1341120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5189220" y="4617720"/>
              <a:ext cx="594360" cy="6553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직선 화살표 연결선 35"/>
          <p:cNvCxnSpPr/>
          <p:nvPr/>
        </p:nvCxnSpPr>
        <p:spPr>
          <a:xfrm flipV="1">
            <a:off x="9468111" y="4779352"/>
            <a:ext cx="0" cy="518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287136" y="4383473"/>
            <a:ext cx="36195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구부러진 연결선 37"/>
          <p:cNvCxnSpPr>
            <a:stCxn id="30" idx="5"/>
            <a:endCxn id="37" idx="3"/>
          </p:cNvCxnSpPr>
          <p:nvPr/>
        </p:nvCxnSpPr>
        <p:spPr>
          <a:xfrm rot="5400000" flipH="1" flipV="1">
            <a:off x="6020948" y="1377791"/>
            <a:ext cx="4567" cy="6633820"/>
          </a:xfrm>
          <a:prstGeom prst="curvedConnector3">
            <a:avLst>
              <a:gd name="adj1" fmla="val -6166105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722852" y="3330013"/>
            <a:ext cx="1443026" cy="1024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6522" y="437393"/>
            <a:ext cx="2634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 </a:t>
            </a:r>
            <a:r>
              <a:rPr lang="en-US" altLang="ko-KR" sz="32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200" spc="-150" dirty="0" err="1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양자붕괴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382" y="960612"/>
            <a:ext cx="11209927" cy="1929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양자를 관측하는 순간 중첩상태에서 벗어나는 현상</a:t>
            </a:r>
            <a:endParaRPr lang="en-US" altLang="ko-KR" sz="3200" spc="-150" dirty="0" smtClean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200" spc="-150" dirty="0" smtClean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가지의 상태가 될 확률만 남고 다른 확률은 제거됨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186522" y="3587049"/>
            <a:ext cx="5740991" cy="778341"/>
            <a:chOff x="1729945" y="399533"/>
            <a:chExt cx="8081325" cy="1095634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" t="1848" r="52983" b="69029"/>
            <a:stretch/>
          </p:blipFill>
          <p:spPr>
            <a:xfrm>
              <a:off x="1729945" y="403654"/>
              <a:ext cx="1095633" cy="1087395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0" t="1958" r="2780" b="68918"/>
            <a:stretch/>
          </p:blipFill>
          <p:spPr>
            <a:xfrm>
              <a:off x="5931247" y="403653"/>
              <a:ext cx="1087395" cy="108739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0" t="35494" r="2449" b="35162"/>
            <a:stretch/>
          </p:blipFill>
          <p:spPr>
            <a:xfrm>
              <a:off x="7323442" y="399533"/>
              <a:ext cx="1095632" cy="1095633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" t="35576" r="53148" b="35301"/>
            <a:stretch/>
          </p:blipFill>
          <p:spPr>
            <a:xfrm>
              <a:off x="3130379" y="403653"/>
              <a:ext cx="1095633" cy="1087395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0" t="69251" r="53149" b="1405"/>
            <a:stretch/>
          </p:blipFill>
          <p:spPr>
            <a:xfrm>
              <a:off x="4530813" y="399533"/>
              <a:ext cx="1095633" cy="1095634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5" t="69414" r="2745" b="1462"/>
            <a:stretch/>
          </p:blipFill>
          <p:spPr>
            <a:xfrm>
              <a:off x="8723874" y="399533"/>
              <a:ext cx="1087396" cy="1087396"/>
            </a:xfrm>
            <a:prstGeom prst="rect">
              <a:avLst/>
            </a:prstGeom>
          </p:spPr>
        </p:pic>
      </p:grpSp>
      <p:cxnSp>
        <p:nvCxnSpPr>
          <p:cNvPr id="47" name="직선 화살표 연결선 46"/>
          <p:cNvCxnSpPr/>
          <p:nvPr/>
        </p:nvCxnSpPr>
        <p:spPr>
          <a:xfrm>
            <a:off x="6066842" y="4729531"/>
            <a:ext cx="0" cy="573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0" t="35494" r="2449" b="35162"/>
          <a:stretch/>
        </p:blipFill>
        <p:spPr>
          <a:xfrm>
            <a:off x="7160155" y="5429216"/>
            <a:ext cx="778339" cy="77834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186522" y="5429216"/>
            <a:ext cx="5740991" cy="778341"/>
            <a:chOff x="3186522" y="5429216"/>
            <a:chExt cx="5740991" cy="778341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" t="1848" r="52983" b="69029"/>
            <a:stretch/>
          </p:blipFill>
          <p:spPr>
            <a:xfrm>
              <a:off x="3186522" y="5432144"/>
              <a:ext cx="778340" cy="772488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80" t="1958" r="2780" b="68918"/>
            <a:stretch/>
          </p:blipFill>
          <p:spPr>
            <a:xfrm>
              <a:off x="6171136" y="5432143"/>
              <a:ext cx="772488" cy="772488"/>
            </a:xfrm>
            <a:prstGeom prst="rect">
              <a:avLst/>
            </a:prstGeom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" t="35576" r="53148" b="35301"/>
            <a:stretch/>
          </p:blipFill>
          <p:spPr>
            <a:xfrm>
              <a:off x="4181393" y="5432143"/>
              <a:ext cx="778340" cy="772488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0" t="69251" r="53149" b="1405"/>
            <a:stretch/>
          </p:blipFill>
          <p:spPr>
            <a:xfrm>
              <a:off x="5176265" y="5429216"/>
              <a:ext cx="778340" cy="778341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15" t="69414" r="2745" b="1462"/>
            <a:stretch/>
          </p:blipFill>
          <p:spPr>
            <a:xfrm>
              <a:off x="8155024" y="5429216"/>
              <a:ext cx="772489" cy="772489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3357544" y="4297483"/>
            <a:ext cx="5409598" cy="339915"/>
            <a:chOff x="1971426" y="1573082"/>
            <a:chExt cx="7614838" cy="478483"/>
          </a:xfrm>
        </p:grpSpPr>
        <p:sp>
          <p:nvSpPr>
            <p:cNvPr id="56" name="TextBox 55"/>
            <p:cNvSpPr txBox="1"/>
            <p:nvPr/>
          </p:nvSpPr>
          <p:spPr>
            <a:xfrm>
              <a:off x="1971426" y="158149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71860" y="1589900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72294" y="157720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728" y="1585610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73162" y="1573082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973596" y="158149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1/6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438550" y="6169691"/>
            <a:ext cx="5226254" cy="339915"/>
            <a:chOff x="2100468" y="1573082"/>
            <a:chExt cx="7356754" cy="478483"/>
          </a:xfrm>
        </p:grpSpPr>
        <p:sp>
          <p:nvSpPr>
            <p:cNvPr id="63" name="TextBox 62"/>
            <p:cNvSpPr txBox="1"/>
            <p:nvPr/>
          </p:nvSpPr>
          <p:spPr>
            <a:xfrm>
              <a:off x="2100468" y="158149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00902" y="15899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901336" y="1577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301770" y="158561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702204" y="15730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102638" y="158149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5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75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양자통신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프로토콜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4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243</Words>
  <Application>Microsoft Office PowerPoint</Application>
  <PresentationFormat>와이드스크린</PresentationFormat>
  <Paragraphs>96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나눔스퀘어 ExtraBold</vt:lpstr>
      <vt:lpstr>나눔스퀘어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HD</cp:lastModifiedBy>
  <cp:revision>28</cp:revision>
  <dcterms:created xsi:type="dcterms:W3CDTF">2017-05-29T09:12:16Z</dcterms:created>
  <dcterms:modified xsi:type="dcterms:W3CDTF">2018-12-21T05:46:51Z</dcterms:modified>
</cp:coreProperties>
</file>