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1" r:id="rId6"/>
    <p:sldId id="276" r:id="rId7"/>
    <p:sldId id="277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1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F19D4-67F7-40B9-AE91-350BE02EC1A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A590-6694-4C67-8227-0DD330373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1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IBM</a:t>
            </a:r>
            <a:r>
              <a:rPr lang="en-US" altLang="ko-KR" baseline="0" smtClean="0"/>
              <a:t>: 20 qubit</a:t>
            </a:r>
          </a:p>
          <a:p>
            <a:r>
              <a:rPr lang="en-US" altLang="ko-KR" baseline="0" smtClean="0"/>
              <a:t>Google: 72 qubit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A590-6694-4C67-8227-0DD3303732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0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2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4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1312817"/>
            <a:ext cx="11521440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81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6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38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513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3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0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4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24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85C2-BD6F-4F9C-BB1A-B0DF6629B6D1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yu-h/QS_CHA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8530"/>
            <a:ext cx="9144000" cy="2387600"/>
          </a:xfrm>
        </p:spPr>
        <p:txBody>
          <a:bodyPr/>
          <a:lstStyle/>
          <a:p>
            <a:r>
              <a:rPr lang="en-US" altLang="ko-KR"/>
              <a:t>2018-2 </a:t>
            </a:r>
            <a:r>
              <a:rPr lang="ko-KR" altLang="en-US"/>
              <a:t>연구 생활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algn="r"/>
            <a:r>
              <a:rPr lang="ko-KR" altLang="en-US" smtClean="0"/>
              <a:t>석사과정 안규황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7896" y="3870852"/>
            <a:ext cx="189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2018. 12. 21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726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Microsoft Q# 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1455"/>
            <a:ext cx="10515600" cy="3965575"/>
          </a:xfrm>
        </p:spPr>
        <p:txBody>
          <a:bodyPr>
            <a:noAutofit/>
          </a:bodyPr>
          <a:lstStyle/>
          <a:p>
            <a:r>
              <a:rPr lang="en-US" altLang="ko-KR" sz="2400" smtClean="0"/>
              <a:t>2017</a:t>
            </a:r>
            <a:r>
              <a:rPr lang="ko-KR" altLang="en-US" sz="2400" smtClean="0"/>
              <a:t>년 </a:t>
            </a:r>
            <a:r>
              <a:rPr lang="en-US" altLang="ko-KR" sz="2400" smtClean="0"/>
              <a:t>12</a:t>
            </a:r>
            <a:r>
              <a:rPr lang="ko-KR" altLang="en-US" sz="2400" smtClean="0"/>
              <a:t>월 </a:t>
            </a:r>
            <a:r>
              <a:rPr lang="en-US" altLang="ko-KR" sz="2400" smtClean="0"/>
              <a:t>11</a:t>
            </a:r>
            <a:r>
              <a:rPr lang="ko-KR" altLang="en-US" sz="2400" smtClean="0"/>
              <a:t>일 </a:t>
            </a:r>
            <a:r>
              <a:rPr lang="en-US" altLang="ko-KR" sz="2400" smtClean="0"/>
              <a:t>Microsoft</a:t>
            </a:r>
            <a:r>
              <a:rPr lang="ko-KR" altLang="en-US" sz="2400" smtClean="0"/>
              <a:t>에서 </a:t>
            </a:r>
            <a:r>
              <a:rPr lang="ko-KR" altLang="en-US" sz="2400" smtClean="0">
                <a:solidFill>
                  <a:srgbClr val="FF0000"/>
                </a:solidFill>
              </a:rPr>
              <a:t>양자 개발 킷</a:t>
            </a:r>
            <a:r>
              <a:rPr lang="ko-KR" altLang="en-US" sz="2400" smtClean="0"/>
              <a:t>을 공개 함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</a:t>
            </a:r>
            <a:r>
              <a:rPr lang="en-US" altLang="ko-KR" sz="2400" smtClean="0"/>
              <a:t>Quantum Development Kit[1]</a:t>
            </a:r>
          </a:p>
          <a:p>
            <a:pPr marL="0" indent="0">
              <a:buNone/>
            </a:pPr>
            <a:r>
              <a:rPr lang="en-US" altLang="ko-KR" sz="100"/>
              <a:t> </a:t>
            </a:r>
            <a:endParaRPr lang="en-US" altLang="ko-KR" sz="2000"/>
          </a:p>
          <a:p>
            <a:r>
              <a:rPr lang="en-US" altLang="ko-KR" sz="2400" smtClean="0"/>
              <a:t>Q#</a:t>
            </a:r>
            <a:r>
              <a:rPr lang="ko-KR" altLang="en-US" sz="2400" smtClean="0"/>
              <a:t>을 이용한다면 양자 컴퓨터가 아닌 일반 컴퓨터에서 양자 개발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할 수 있음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100"/>
              <a:t> </a:t>
            </a:r>
            <a:endParaRPr lang="en-US" altLang="ko-KR" sz="2400"/>
          </a:p>
          <a:p>
            <a:r>
              <a:rPr lang="ko-KR" altLang="en-US" sz="2400" smtClean="0"/>
              <a:t>양자 </a:t>
            </a:r>
            <a:r>
              <a:rPr lang="ko-KR" altLang="en-US" sz="2400"/>
              <a:t>컴퓨터는 코어 프레서서를 사용하고 </a:t>
            </a:r>
            <a:r>
              <a:rPr lang="en-US" altLang="ko-KR" sz="2400"/>
              <a:t>GPU </a:t>
            </a:r>
            <a:r>
              <a:rPr lang="ko-KR" altLang="en-US" sz="2400"/>
              <a:t>혹은 </a:t>
            </a:r>
            <a:r>
              <a:rPr lang="en-US" altLang="ko-KR" sz="2400"/>
              <a:t>FPGA</a:t>
            </a:r>
            <a:r>
              <a:rPr lang="ko-KR" altLang="en-US" sz="2400"/>
              <a:t>를 </a:t>
            </a:r>
            <a:r>
              <a:rPr lang="ko-KR" altLang="en-US" sz="2400" smtClean="0"/>
              <a:t>프로그래밍 한 </a:t>
            </a:r>
            <a:r>
              <a:rPr lang="ko-KR" altLang="en-US" sz="2400"/>
              <a:t>다음 </a:t>
            </a:r>
            <a:r>
              <a:rPr lang="en-US" altLang="ko-KR" sz="2400"/>
              <a:t>CPU</a:t>
            </a:r>
            <a:r>
              <a:rPr lang="ko-KR" altLang="en-US" sz="2400"/>
              <a:t>에서 가속도를 </a:t>
            </a:r>
            <a:r>
              <a:rPr lang="ko-KR" altLang="en-US" sz="2400" smtClean="0"/>
              <a:t>함</a:t>
            </a:r>
            <a:r>
              <a:rPr lang="en-US" altLang="ko-KR" sz="2400"/>
              <a:t> </a:t>
            </a:r>
            <a:br>
              <a:rPr lang="en-US" altLang="ko-KR" sz="2400"/>
            </a:br>
            <a:r>
              <a:rPr lang="en-US" altLang="ko-KR" sz="2400" smtClean="0">
                <a:sym typeface="Wingdings" panose="05000000000000000000" pitchFamily="2" charset="2"/>
              </a:rPr>
              <a:t></a:t>
            </a:r>
            <a:r>
              <a:rPr lang="en-US" altLang="ko-KR" sz="2400" smtClean="0"/>
              <a:t>Q#</a:t>
            </a:r>
            <a:r>
              <a:rPr lang="ko-KR" altLang="en-US" sz="2400" smtClean="0"/>
              <a:t>은 이와 비슷하게 디자인 되었음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100" smtClean="0"/>
              <a:t> </a:t>
            </a:r>
            <a:endParaRPr lang="en-US" altLang="ko-KR" sz="2400"/>
          </a:p>
          <a:p>
            <a:r>
              <a:rPr lang="en-US" altLang="ko-KR" sz="2400" smtClean="0"/>
              <a:t>Windows, linux, macOS </a:t>
            </a:r>
            <a:r>
              <a:rPr lang="ko-KR" altLang="en-US" sz="2400" smtClean="0"/>
              <a:t>모두 제공하지만</a:t>
            </a:r>
            <a:r>
              <a:rPr lang="en-US" altLang="ko-KR" sz="2400" smtClean="0"/>
              <a:t>, linux</a:t>
            </a:r>
            <a:r>
              <a:rPr lang="ko-KR" altLang="en-US" sz="2400" smtClean="0"/>
              <a:t>에서 실험</a:t>
            </a:r>
            <a:endParaRPr lang="en-US" altLang="ko-KR" sz="2400"/>
          </a:p>
          <a:p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8213557" y="6453955"/>
            <a:ext cx="39784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chemeClr val="bg2">
                    <a:lumMod val="75000"/>
                  </a:schemeClr>
                </a:solidFill>
              </a:rPr>
              <a:t>[1] </a:t>
            </a:r>
            <a:r>
              <a:rPr lang="ko-KR" altLang="en-US" sz="1000" smtClean="0">
                <a:solidFill>
                  <a:schemeClr val="bg2">
                    <a:lumMod val="75000"/>
                  </a:schemeClr>
                </a:solidFill>
              </a:rPr>
              <a:t>https</a:t>
            </a:r>
            <a:r>
              <a:rPr lang="ko-KR" altLang="en-US" sz="1000">
                <a:solidFill>
                  <a:schemeClr val="bg2">
                    <a:lumMod val="75000"/>
                  </a:schemeClr>
                </a:solidFill>
              </a:rPr>
              <a:t>://www.microsoft.com/en-us/quantum/development-kit</a:t>
            </a:r>
          </a:p>
        </p:txBody>
      </p:sp>
    </p:spTree>
    <p:extLst>
      <p:ext uri="{BB962C8B-B14F-4D97-AF65-F5344CB8AC3E}">
        <p14:creationId xmlns:p14="http://schemas.microsoft.com/office/powerpoint/2010/main" val="12930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초 경량 블록암호 </a:t>
            </a:r>
            <a:r>
              <a:rPr lang="en-US" altLang="ko-KR" smtClean="0"/>
              <a:t>CHAM </a:t>
            </a:r>
            <a:r>
              <a:rPr lang="ko-KR" altLang="en-US" smtClean="0"/>
              <a:t>구현</a:t>
            </a:r>
            <a:r>
              <a:rPr lang="en-US" altLang="ko-KR" smtClean="0"/>
              <a:t>_64x128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7784" y="1462357"/>
            <a:ext cx="3267334" cy="50210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75" y="1462357"/>
            <a:ext cx="4959325" cy="502102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229728" y="6483382"/>
            <a:ext cx="27238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hlinkClick r:id="rId4"/>
              </a:rPr>
              <a:t>https://github.com/kyu-h/QS_CHAM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80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2018-2 </a:t>
            </a:r>
            <a:r>
              <a:rPr lang="ko-KR" altLang="en-US" smtClean="0"/>
              <a:t>연구실적</a:t>
            </a:r>
            <a:r>
              <a:rPr lang="en-US" altLang="ko-KR" smtClean="0"/>
              <a:t>_</a:t>
            </a:r>
            <a:r>
              <a:rPr lang="ko-KR" altLang="en-US" smtClean="0"/>
              <a:t>논문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 </a:t>
            </a:r>
            <a:r>
              <a:rPr lang="en-US" altLang="ko-KR" sz="2400" smtClean="0"/>
              <a:t>- </a:t>
            </a:r>
            <a:r>
              <a:rPr lang="ko-KR" altLang="en-US" sz="2400" smtClean="0"/>
              <a:t>게재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 · </a:t>
            </a:r>
            <a:r>
              <a:rPr lang="ko-KR" altLang="en-US" sz="2400" smtClean="0"/>
              <a:t>효율적인</a:t>
            </a:r>
            <a:r>
              <a:rPr lang="ko-KR" altLang="en-US" sz="2400"/>
              <a:t> 한국 암호 모듈 검증 제도를 위한 암호 모듈 자동 검증 시스템</a:t>
            </a:r>
            <a:r>
              <a:rPr lang="en-US" altLang="ko-KR" sz="2400"/>
              <a:t>, 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한국정보보호학회</a:t>
            </a:r>
            <a:r>
              <a:rPr lang="ko-KR" altLang="en-US" sz="2400"/>
              <a:t> 동계학술대회</a:t>
            </a:r>
            <a:r>
              <a:rPr lang="en-US" altLang="ko-KR" sz="2400"/>
              <a:t>, 2018</a:t>
            </a:r>
            <a:r>
              <a:rPr lang="en-US" altLang="ko-KR" sz="2400" smtClean="0"/>
              <a:t>.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· </a:t>
            </a:r>
            <a:r>
              <a:rPr lang="en-US" altLang="ko-KR" sz="2400" smtClean="0"/>
              <a:t>OpenMP</a:t>
            </a:r>
            <a:r>
              <a:rPr lang="ko-KR" altLang="en-US" sz="2400"/>
              <a:t>를 활용한 </a:t>
            </a:r>
            <a:r>
              <a:rPr lang="en-US" altLang="ko-KR" sz="2400"/>
              <a:t>LSH DRBG </a:t>
            </a:r>
            <a:r>
              <a:rPr lang="ko-KR" altLang="en-US" sz="2400"/>
              <a:t>병렬 최적 구현</a:t>
            </a:r>
            <a:r>
              <a:rPr lang="en-US" altLang="ko-KR" sz="2400"/>
              <a:t>, </a:t>
            </a:r>
            <a:r>
              <a:rPr lang="ko-KR" altLang="en-US" sz="2400"/>
              <a:t>한국정보보호학회 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동계학술대회</a:t>
            </a:r>
            <a:r>
              <a:rPr lang="en-US" altLang="ko-KR" sz="2400"/>
              <a:t>, 2018</a:t>
            </a:r>
            <a:r>
              <a:rPr lang="en-US" altLang="ko-KR" sz="2400" smtClean="0"/>
              <a:t>.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· </a:t>
            </a:r>
            <a:r>
              <a:rPr lang="ko-KR" altLang="en-US" sz="2400" smtClean="0"/>
              <a:t>국산</a:t>
            </a:r>
            <a:r>
              <a:rPr lang="ko-KR" altLang="en-US" sz="2400"/>
              <a:t> 암호 알고리즘 부채널 분석에 대한 고찰</a:t>
            </a:r>
            <a:r>
              <a:rPr lang="en-US" altLang="ko-KR" sz="2400"/>
              <a:t>, </a:t>
            </a:r>
            <a:r>
              <a:rPr lang="ko-KR" altLang="en-US" sz="2400"/>
              <a:t>한국정보보호학회 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동계학술대회</a:t>
            </a:r>
            <a:r>
              <a:rPr lang="en-US" altLang="ko-KR" sz="2400"/>
              <a:t>, 2018.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7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2018-2 </a:t>
            </a:r>
            <a:r>
              <a:rPr lang="ko-KR" altLang="en-US" smtClean="0"/>
              <a:t>연구실적</a:t>
            </a:r>
            <a:r>
              <a:rPr lang="en-US" altLang="ko-KR" smtClean="0"/>
              <a:t>_</a:t>
            </a:r>
            <a:r>
              <a:rPr lang="ko-KR" altLang="en-US" smtClean="0"/>
              <a:t>논문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 </a:t>
            </a:r>
            <a:r>
              <a:rPr lang="en-US" altLang="ko-KR" sz="2400" smtClean="0"/>
              <a:t>- </a:t>
            </a:r>
            <a:r>
              <a:rPr lang="ko-KR" altLang="en-US" sz="2400" smtClean="0"/>
              <a:t>작성 완료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/>
              <a:t> · </a:t>
            </a:r>
            <a:r>
              <a:rPr lang="en-US" altLang="ko-KR" sz="2400" smtClean="0"/>
              <a:t>Web Assembly</a:t>
            </a:r>
            <a:r>
              <a:rPr lang="ko-KR" altLang="en-US" sz="2400" smtClean="0"/>
              <a:t>를 활용한 </a:t>
            </a:r>
            <a:r>
              <a:rPr lang="en-US" altLang="ko-KR" sz="2400" smtClean="0"/>
              <a:t>AES </a:t>
            </a:r>
            <a:r>
              <a:rPr lang="ko-KR" altLang="en-US" sz="2400" smtClean="0"/>
              <a:t>구현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/>
              <a:t> · </a:t>
            </a:r>
            <a:r>
              <a:rPr lang="en-US" altLang="ko-KR" sz="2400" smtClean="0"/>
              <a:t>Web </a:t>
            </a:r>
            <a:r>
              <a:rPr lang="en-US" altLang="ko-KR" sz="2400"/>
              <a:t>Assembly</a:t>
            </a:r>
            <a:r>
              <a:rPr lang="ko-KR" altLang="en-US" sz="2400"/>
              <a:t>를 활용한 </a:t>
            </a:r>
            <a:r>
              <a:rPr lang="en-US" altLang="ko-KR" sz="2400" smtClean="0"/>
              <a:t>CHAM </a:t>
            </a:r>
            <a:r>
              <a:rPr lang="ko-KR" altLang="en-US" sz="2400"/>
              <a:t>구현</a:t>
            </a:r>
            <a:endParaRPr lang="ko-KR" altLang="en-US" sz="1800"/>
          </a:p>
          <a:p>
            <a:pPr marL="0" indent="0">
              <a:buNone/>
            </a:pPr>
            <a:r>
              <a:rPr lang="en-US" altLang="ko-KR" sz="2400"/>
              <a:t> · </a:t>
            </a:r>
            <a:r>
              <a:rPr lang="en-US" altLang="ko-KR" sz="2400" smtClean="0"/>
              <a:t>LINK </a:t>
            </a:r>
            <a:r>
              <a:rPr lang="ko-KR" altLang="en-US" sz="2400"/>
              <a:t>블록체인을 블랙박스에 적용한 교통사고 검증 </a:t>
            </a:r>
            <a:r>
              <a:rPr lang="ko-KR" altLang="en-US" sz="2400" smtClean="0"/>
              <a:t>서비스</a:t>
            </a:r>
            <a:endParaRPr lang="en-US" altLang="ko-KR" sz="2400" smtClean="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 smtClean="0"/>
              <a:t> - </a:t>
            </a:r>
            <a:r>
              <a:rPr lang="ko-KR" altLang="en-US" sz="2400" smtClean="0"/>
              <a:t>작성 중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/>
              <a:t> · QS</a:t>
            </a:r>
            <a:r>
              <a:rPr lang="ko-KR" altLang="en-US" sz="2400" smtClean="0"/>
              <a:t>을 활용한 </a:t>
            </a:r>
            <a:r>
              <a:rPr lang="en-US" altLang="ko-KR" sz="2400" smtClean="0"/>
              <a:t>CHAM </a:t>
            </a:r>
            <a:r>
              <a:rPr lang="ko-KR" altLang="en-US" sz="2400" smtClean="0"/>
              <a:t>구현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53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2018-2 </a:t>
            </a:r>
            <a:r>
              <a:rPr lang="ko-KR" altLang="en-US" smtClean="0"/>
              <a:t>연구실적</a:t>
            </a:r>
            <a:r>
              <a:rPr lang="en-US" altLang="ko-KR" smtClean="0"/>
              <a:t>_</a:t>
            </a:r>
            <a:r>
              <a:rPr lang="ko-KR" altLang="en-US" smtClean="0"/>
              <a:t>대외 활동 및 공모전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 </a:t>
            </a:r>
            <a:r>
              <a:rPr lang="en-US" altLang="ko-KR" sz="2400" smtClean="0"/>
              <a:t>- </a:t>
            </a:r>
            <a:r>
              <a:rPr lang="ko-KR" altLang="en-US" sz="2400" smtClean="0"/>
              <a:t>대외 활동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/>
              <a:t> · </a:t>
            </a:r>
            <a:r>
              <a:rPr lang="ko-KR" altLang="en-US" sz="2400" smtClean="0"/>
              <a:t>국가보안기술연구소 전문인력 양성 수료</a:t>
            </a:r>
            <a:endParaRPr lang="en-US" altLang="ko-KR" sz="2400" smtClean="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 smtClean="0"/>
              <a:t> - </a:t>
            </a:r>
            <a:r>
              <a:rPr lang="ko-KR" altLang="en-US" sz="2400" smtClean="0"/>
              <a:t>공모전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/>
              <a:t> · </a:t>
            </a:r>
            <a:r>
              <a:rPr lang="ko-KR" altLang="en-US" sz="2400" smtClean="0"/>
              <a:t>제 </a:t>
            </a:r>
            <a:r>
              <a:rPr lang="en-US" altLang="ko-KR" sz="2400" smtClean="0"/>
              <a:t>5</a:t>
            </a:r>
            <a:r>
              <a:rPr lang="ko-KR" altLang="en-US" sz="2400" smtClean="0"/>
              <a:t>회 </a:t>
            </a:r>
            <a:r>
              <a:rPr lang="en-US" altLang="ko-KR" sz="2400" smtClean="0"/>
              <a:t>ICT </a:t>
            </a:r>
            <a:r>
              <a:rPr lang="ko-KR" altLang="en-US" sz="2400" smtClean="0"/>
              <a:t>공모전 </a:t>
            </a:r>
            <a:r>
              <a:rPr lang="ko-KR" altLang="en-US" sz="2400" smtClean="0"/>
              <a:t>우수상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/>
              <a:t> · </a:t>
            </a:r>
            <a:r>
              <a:rPr lang="ko-KR" altLang="en-US" sz="2400" smtClean="0"/>
              <a:t>연구산업 신서비스 분야 공모전 </a:t>
            </a:r>
            <a:r>
              <a:rPr lang="ko-KR" altLang="en-US" sz="2400" smtClean="0"/>
              <a:t>우수상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/>
              <a:t> </a:t>
            </a:r>
            <a:r>
              <a:rPr lang="en-US" altLang="ko-KR" sz="2400"/>
              <a:t>· </a:t>
            </a:r>
            <a:r>
              <a:rPr lang="en-US" altLang="ko-KR" sz="2400" smtClean="0"/>
              <a:t>2018 </a:t>
            </a:r>
            <a:r>
              <a:rPr lang="ko-KR" altLang="en-US" sz="2400" smtClean="0"/>
              <a:t>서울대 의대 정보 의학 해커톤 장려상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/>
              <a:t> · </a:t>
            </a:r>
            <a:r>
              <a:rPr lang="ko-KR" altLang="en-US" sz="2400" smtClean="0"/>
              <a:t>라인 블록체인 공모전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700" smtClean="0"/>
              <a:t>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 (</a:t>
            </a:r>
            <a:r>
              <a:rPr lang="ko-KR" altLang="en-US" sz="2400" smtClean="0"/>
              <a:t>금일 참가</a:t>
            </a:r>
            <a:r>
              <a:rPr lang="en-US" altLang="ko-KR" sz="2400"/>
              <a:t> </a:t>
            </a: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 smtClean="0">
                <a:sym typeface="Wingdings" panose="05000000000000000000" pitchFamily="2" charset="2"/>
              </a:rPr>
              <a:t>결승 진출 팀 최소 장려상 지급</a:t>
            </a:r>
            <a:r>
              <a:rPr lang="en-US" altLang="ko-KR" sz="2400" smtClean="0">
                <a:sym typeface="Wingdings" panose="05000000000000000000" pitchFamily="2" charset="2"/>
              </a:rPr>
              <a:t>, </a:t>
            </a:r>
            <a:r>
              <a:rPr lang="ko-KR" altLang="en-US" sz="2400" smtClean="0">
                <a:sym typeface="Wingdings" panose="05000000000000000000" pitchFamily="2" charset="2"/>
              </a:rPr>
              <a:t>따라서 최소 장려상</a:t>
            </a:r>
            <a:r>
              <a:rPr lang="en-US" altLang="ko-KR" sz="2400" smtClean="0">
                <a:sym typeface="Wingdings" panose="05000000000000000000" pitchFamily="2" charset="2"/>
              </a:rPr>
              <a:t>)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954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459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 smtClean="0"/>
              <a:t>Thank You!</a:t>
            </a:r>
            <a:endParaRPr lang="ko-KR" altLang="en-US" sz="138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6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159</Words>
  <Application>Microsoft Office PowerPoint</Application>
  <PresentationFormat>와이드스크린</PresentationFormat>
  <Paragraphs>43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2018-2 연구 생활 </vt:lpstr>
      <vt:lpstr>PowerPoint 프레젠테이션</vt:lpstr>
      <vt:lpstr>Microsoft Q# 이란?</vt:lpstr>
      <vt:lpstr>초 경량 블록암호 CHAM 구현_64x128</vt:lpstr>
      <vt:lpstr>2018-2 연구실적_논문</vt:lpstr>
      <vt:lpstr>2018-2 연구실적_논문</vt:lpstr>
      <vt:lpstr>2018-2 연구실적_대외 활동 및 공모전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생활</dc:title>
  <dc:creator>An, Kyu Hwang</dc:creator>
  <cp:lastModifiedBy>An, Kyu Hwang</cp:lastModifiedBy>
  <cp:revision>83</cp:revision>
  <dcterms:created xsi:type="dcterms:W3CDTF">2018-10-31T04:50:03Z</dcterms:created>
  <dcterms:modified xsi:type="dcterms:W3CDTF">2018-12-16T06:55:54Z</dcterms:modified>
</cp:coreProperties>
</file>