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8" r:id="rId3"/>
    <p:sldId id="269" r:id="rId4"/>
    <p:sldId id="285" r:id="rId5"/>
    <p:sldId id="270" r:id="rId6"/>
    <p:sldId id="286" r:id="rId7"/>
    <p:sldId id="287" r:id="rId8"/>
    <p:sldId id="288" r:id="rId9"/>
    <p:sldId id="274" r:id="rId10"/>
    <p:sldId id="273" r:id="rId11"/>
    <p:sldId id="275" r:id="rId12"/>
    <p:sldId id="276" r:id="rId13"/>
    <p:sldId id="281" r:id="rId14"/>
    <p:sldId id="278" r:id="rId15"/>
    <p:sldId id="279" r:id="rId16"/>
    <p:sldId id="282" r:id="rId17"/>
    <p:sldId id="280" r:id="rId18"/>
    <p:sldId id="283" r:id="rId19"/>
    <p:sldId id="277" r:id="rId20"/>
    <p:sldId id="284" r:id="rId21"/>
    <p:sldId id="272" r:id="rId22"/>
  </p:sldIdLst>
  <p:sldSz cx="9144000" cy="6858000" type="screen4x3"/>
  <p:notesSz cx="6858000" cy="9144000"/>
  <p:embeddedFontLst>
    <p:embeddedFont>
      <p:font typeface="08서울남산체 B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FFFFFF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712" autoAdjust="0"/>
  </p:normalViewPr>
  <p:slideViewPr>
    <p:cSldViewPr>
      <p:cViewPr varScale="1">
        <p:scale>
          <a:sx n="69" d="100"/>
          <a:sy n="69" d="100"/>
        </p:scale>
        <p:origin x="86" y="490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6000" b="1" dirty="0" err="1" smtClean="0">
                <a:solidFill>
                  <a:srgbClr val="F86B74"/>
                </a:solidFill>
                <a:latin typeface="+mn-ea"/>
              </a:rPr>
              <a:t>칼리리눅스</a:t>
            </a:r>
            <a:endParaRPr lang="en-US" altLang="ko-KR" sz="6000" b="1" dirty="0" smtClean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630282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양유진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2018.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21</a:t>
            </a:r>
            <a:endParaRPr lang="ko-KR" altLang="en-US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2934" y="6237312"/>
            <a:ext cx="1296144" cy="43204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1640" y="1484784"/>
            <a:ext cx="6588732" cy="4212468"/>
          </a:xfrm>
          <a:prstGeom prst="round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실습 환경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3688" y="1772816"/>
            <a:ext cx="6012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 머신 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en-US" altLang="ko-KR" sz="24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VritualBox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6.0.0 (Oracle)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운영체제 </a:t>
            </a:r>
            <a:r>
              <a:rPr lang="en-US" altLang="ko-KR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Ubuntu (64-bit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공격자 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kali penetration IP(192.168.0.120)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희생자 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Windows 10 IP(192.168.0.2)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텔넷 서버 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kali system IP(192.168.100)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네트워크 환경 </a:t>
            </a:r>
            <a:r>
              <a:rPr lang="en-US" altLang="ko-KR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핫스팟</a:t>
            </a:r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연결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실습 내용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23528" y="1304764"/>
            <a:ext cx="4513727" cy="4825962"/>
            <a:chOff x="645436" y="1306917"/>
            <a:chExt cx="4513727" cy="482596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45436" y="1558945"/>
              <a:ext cx="4428492" cy="4573934"/>
            </a:xfrm>
            <a:prstGeom prst="round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0382" y="2341059"/>
              <a:ext cx="417646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가상 </a:t>
              </a:r>
              <a:r>
                <a:rPr lang="ko-KR" altLang="en-US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머신에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설치되어 있는 </a:t>
              </a:r>
              <a:r>
                <a:rPr lang="en-US" altLang="ko-KR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arpspoof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이용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68027" y="3225459"/>
              <a:ext cx="26899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희생자의 </a:t>
              </a:r>
              <a:r>
                <a:rPr lang="en-US" altLang="ko-KR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arp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cache 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변조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425" y="4093331"/>
              <a:ext cx="44077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희생자의 접속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텔넷으로 </a:t>
              </a:r>
              <a:r>
                <a:rPr lang="ko-KR" altLang="en-US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칼리리눅스에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) 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도청</a:t>
              </a:r>
              <a:endPara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3755" y="5107434"/>
              <a:ext cx="21602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Root 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계정 정보 탈취</a:t>
              </a:r>
              <a:endPara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043608" y="1340768"/>
              <a:ext cx="3564396" cy="674887"/>
            </a:xfrm>
            <a:prstGeom prst="roundRect">
              <a:avLst/>
            </a:prstGeom>
            <a:solidFill>
              <a:srgbClr val="43435B"/>
            </a:solidFill>
            <a:ln w="28575">
              <a:solidFill>
                <a:srgbClr val="4343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3904" y="1306917"/>
              <a:ext cx="1471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공격 내용</a:t>
              </a:r>
              <a:endPara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795404" y="2869136"/>
              <a:ext cx="5198" cy="356323"/>
            </a:xfrm>
            <a:prstGeom prst="straightConnector1">
              <a:avLst/>
            </a:prstGeom>
            <a:ln w="28575">
              <a:solidFill>
                <a:srgbClr val="4343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2790206" y="3752955"/>
              <a:ext cx="5198" cy="356323"/>
            </a:xfrm>
            <a:prstGeom prst="straightConnector1">
              <a:avLst/>
            </a:prstGeom>
            <a:ln w="28575">
              <a:solidFill>
                <a:srgbClr val="4343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2783875" y="4604880"/>
              <a:ext cx="5198" cy="356323"/>
            </a:xfrm>
            <a:prstGeom prst="straightConnector1">
              <a:avLst/>
            </a:prstGeom>
            <a:ln w="28575">
              <a:solidFill>
                <a:srgbClr val="4343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 rot="16200000" flipH="1">
            <a:off x="5215615" y="3568083"/>
            <a:ext cx="5198" cy="356323"/>
          </a:xfrm>
          <a:prstGeom prst="straightConnector1">
            <a:avLst/>
          </a:prstGeom>
          <a:ln w="76200">
            <a:solidFill>
              <a:srgbClr val="4343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8815" y="3489729"/>
            <a:ext cx="34189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스푸핑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(Spoofing)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방어 대책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실습 전 설정 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텔넷 서버 구축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</a:rPr>
                <a:t>2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F86B74"/>
                </a:solidFill>
              </a:rPr>
              <a:t>실습</a:t>
            </a:r>
            <a:endParaRPr lang="en-US" altLang="ko-KR" sz="3600" b="1" spc="-50" dirty="0">
              <a:solidFill>
                <a:srgbClr val="F86B7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</a:rPr>
              <a:t>Ⅲ</a:t>
            </a:r>
            <a:endParaRPr lang="en-US" altLang="ko-KR" sz="6600" spc="-50" dirty="0" smtClean="0">
              <a:solidFill>
                <a:srgbClr val="E5DBD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385031" y="4303867"/>
            <a:ext cx="3849570" cy="400110"/>
            <a:chOff x="5033173" y="2647511"/>
            <a:chExt cx="384957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ARP </a:t>
              </a:r>
              <a:r>
                <a:rPr lang="ko-KR" altLang="en-US" sz="2000" spc="-5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스푸핑</a:t>
              </a:r>
              <a:r>
                <a:rPr lang="en-US" altLang="ko-KR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(Spoofing)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</a:rPr>
                <a:t>3</a:t>
              </a:r>
              <a:endParaRPr lang="en-US" altLang="ko-KR" spc="-50" dirty="0" smtClean="0">
                <a:solidFill>
                  <a:srgbClr val="4343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실습 전 설정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네트워크 설정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7657" y="4827301"/>
            <a:ext cx="453650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etc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/network/interfaces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vi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환경으로 열기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988840"/>
            <a:ext cx="7782552" cy="2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실습 전 설정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– </a:t>
            </a:r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네트워크 설정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55" y="875083"/>
            <a:ext cx="6058425" cy="4851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91680" y="5265204"/>
            <a:ext cx="288032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11660" y="5804463"/>
            <a:ext cx="4536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ESC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+ “</a:t>
            </a:r>
            <a:r>
              <a:rPr lang="en-US" altLang="ko-KR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lang="en-US" altLang="ko-KR" dirty="0" err="1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wq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”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입력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-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 및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vi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환경 나오기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3" idx="2"/>
          </p:cNvCxnSpPr>
          <p:nvPr/>
        </p:nvCxnSpPr>
        <p:spPr>
          <a:xfrm>
            <a:off x="1835696" y="5517232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976" y="2528900"/>
            <a:ext cx="241226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” –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편집모드로 전환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9652" y="6249394"/>
            <a:ext cx="5832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“# service networking restart” – network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데몬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재시작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텔넷 서버 구축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–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(1)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>
          <a:xfrm>
            <a:off x="407546" y="2507424"/>
            <a:ext cx="7983548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540" y="907873"/>
            <a:ext cx="453650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apt-get install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telnetd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-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텔넷 패키지 설치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540" y="1352351"/>
            <a:ext cx="7452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apt-get install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xinetd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-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슈퍼 데몬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데몬 관리하는 역할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543" y="1830819"/>
            <a:ext cx="7452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vi /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etc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xinetd.conf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 vi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편집기로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xinetd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설정 파일 열기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0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텔넷 서버 구축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– (2)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540" y="907873"/>
            <a:ext cx="6660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vi /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etc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securetty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</a:t>
            </a:r>
            <a:r>
              <a:rPr lang="en-US" altLang="ko-KR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PTS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(Pseudo-Terminal slave)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5716" y="6029393"/>
            <a:ext cx="7452828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service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xinetd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restart –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xinetd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데몬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재시작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1472783"/>
            <a:ext cx="84609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PTS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원격 접속 가상 터미널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우분투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데비안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계열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리눅스에서는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원격에서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root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접속을 하지 못하게 설정되어 있음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root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접속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위해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PTS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4"/>
          <a:stretch/>
        </p:blipFill>
        <p:spPr>
          <a:xfrm>
            <a:off x="1477660" y="2933049"/>
            <a:ext cx="6043184" cy="30963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83668" y="5553236"/>
            <a:ext cx="504056" cy="440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ARP Spoofing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809897"/>
            <a:ext cx="7164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주소 결정 프로토콜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(Address Resolution Protocol)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IP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해당하는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MAC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주소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물리적 주소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 table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찾음 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IP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주소를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MAC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주소로 변환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→ 통신 가능하게 함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Spoofing(</a:t>
            </a:r>
            <a:r>
              <a:rPr lang="ko-KR" altLang="en-US" dirty="0" err="1" smtClean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스푸핑</a:t>
            </a:r>
            <a:r>
              <a:rPr lang="en-US" altLang="ko-KR" dirty="0" smtClean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속이다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도용하다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IP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MAC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주소로 변환하는 과정을 속이는 해킹 기법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사용자의 신분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(MAC, IP,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메일 주소 등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도용하거나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	    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비정상적인 사용자가 정상적인 사용자인척 속이는 것을 의미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 Spoofing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 Cache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등록되는 정보를 속이는 공격 기법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ARP Spoofing </a:t>
            </a:r>
            <a:r>
              <a:rPr lang="en-US" altLang="ko-KR" sz="2000" b="1" spc="-50" dirty="0" smtClean="0">
                <a:solidFill>
                  <a:srgbClr val="43435B"/>
                </a:solidFill>
                <a:latin typeface="+mn-ea"/>
              </a:rPr>
              <a:t>– </a:t>
            </a:r>
            <a:r>
              <a:rPr lang="ko-KR" altLang="en-US" sz="2000" b="1" spc="-50" dirty="0" smtClean="0">
                <a:solidFill>
                  <a:srgbClr val="43435B"/>
                </a:solidFill>
                <a:latin typeface="+mn-ea"/>
              </a:rPr>
              <a:t>희생자 </a:t>
            </a:r>
            <a:r>
              <a:rPr lang="en-US" altLang="ko-KR" sz="2000" b="1" spc="-50" dirty="0" smtClean="0">
                <a:solidFill>
                  <a:srgbClr val="43435B"/>
                </a:solidFill>
                <a:latin typeface="+mn-ea"/>
              </a:rPr>
              <a:t>PC</a:t>
            </a:r>
            <a:r>
              <a:rPr lang="ko-KR" altLang="en-US" sz="2000" b="1" spc="-50" dirty="0" smtClean="0">
                <a:solidFill>
                  <a:srgbClr val="43435B"/>
                </a:solidFill>
                <a:latin typeface="+mn-ea"/>
              </a:rPr>
              <a:t>의 </a:t>
            </a:r>
            <a:r>
              <a:rPr lang="ko-KR" altLang="en-US" sz="2000" b="1" spc="-50" dirty="0" err="1" smtClean="0">
                <a:solidFill>
                  <a:srgbClr val="43435B"/>
                </a:solidFill>
                <a:latin typeface="+mn-ea"/>
              </a:rPr>
              <a:t>게이트웨이</a:t>
            </a:r>
            <a:r>
              <a:rPr lang="ko-KR" altLang="en-US" sz="2000" b="1" spc="-50" dirty="0" smtClean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sz="2000" b="1" spc="-50" dirty="0" smtClean="0">
                <a:solidFill>
                  <a:srgbClr val="43435B"/>
                </a:solidFill>
                <a:latin typeface="+mn-ea"/>
              </a:rPr>
              <a:t>IP</a:t>
            </a:r>
            <a:r>
              <a:rPr lang="ko-KR" altLang="en-US" sz="2000" b="1" spc="-50" dirty="0" smtClean="0">
                <a:solidFill>
                  <a:srgbClr val="43435B"/>
                </a:solidFill>
                <a:latin typeface="+mn-ea"/>
              </a:rPr>
              <a:t>의 </a:t>
            </a:r>
            <a:r>
              <a:rPr lang="en-US" altLang="ko-KR" sz="2000" b="1" spc="-50" dirty="0" smtClean="0">
                <a:solidFill>
                  <a:srgbClr val="43435B"/>
                </a:solidFill>
                <a:latin typeface="+mn-ea"/>
              </a:rPr>
              <a:t>MAC </a:t>
            </a:r>
            <a:r>
              <a:rPr lang="ko-KR" altLang="en-US" sz="2000" b="1" spc="-50" dirty="0" smtClean="0">
                <a:solidFill>
                  <a:srgbClr val="43435B"/>
                </a:solidFill>
                <a:latin typeface="+mn-ea"/>
              </a:rPr>
              <a:t>주소 확인</a:t>
            </a:r>
            <a:endParaRPr lang="en-US" altLang="ko-KR" sz="20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1208012"/>
            <a:ext cx="5386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–a :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arp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cache table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보기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504" r="33075" b="15658"/>
          <a:stretch/>
        </p:blipFill>
        <p:spPr>
          <a:xfrm>
            <a:off x="1295636" y="1880828"/>
            <a:ext cx="6119664" cy="338437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59725" y="2730276"/>
            <a:ext cx="3852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방어대책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F86B74"/>
                </a:solidFill>
              </a:rPr>
              <a:t>방어대책</a:t>
            </a:r>
            <a:endParaRPr lang="en-US" altLang="ko-KR" sz="3600" b="1" spc="-50" dirty="0">
              <a:solidFill>
                <a:srgbClr val="F86B7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rgbClr val="E5DBD2"/>
                </a:solidFill>
              </a:rPr>
              <a:t>Ⅳ</a:t>
            </a:r>
            <a:endParaRPr lang="en-US" altLang="ko-KR" sz="6600" spc="-50" dirty="0" smtClean="0">
              <a:solidFill>
                <a:srgbClr val="E5DBD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3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칼리리눅스란</a:t>
              </a: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?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실습 개요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실습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43838" y="4854019"/>
            <a:ext cx="3912638" cy="400110"/>
            <a:chOff x="4922966" y="4634902"/>
            <a:chExt cx="3912638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5245815" y="4634902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방어대책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2966" y="4688949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3588" y="1988840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6273316"/>
            <a:ext cx="1296144" cy="43204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6597" y="-43374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</a:rPr>
              <a:t>방어대책</a:t>
            </a:r>
            <a:endParaRPr lang="en-US" altLang="ko-KR" sz="2000" b="1" spc="-50" dirty="0">
              <a:solidFill>
                <a:srgbClr val="43435B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9592" y="1376772"/>
            <a:ext cx="7416824" cy="4183927"/>
            <a:chOff x="323528" y="1261297"/>
            <a:chExt cx="7416824" cy="418392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23528" y="1556792"/>
              <a:ext cx="7416824" cy="3888432"/>
            </a:xfrm>
            <a:prstGeom prst="round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6388" y="2477799"/>
              <a:ext cx="644471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c</a:t>
              </a:r>
              <a:r>
                <a:rPr lang="en-US" altLang="ko-KR" dirty="0" err="1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md</a:t>
              </a:r>
              <a:r>
                <a:rPr lang="ko-KR" altLang="en-US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에 </a:t>
              </a:r>
              <a:r>
                <a:rPr lang="en-US" altLang="ko-KR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“&gt;</a:t>
              </a:r>
              <a:r>
                <a:rPr lang="en-US" altLang="ko-KR" dirty="0" err="1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arp</a:t>
              </a:r>
              <a:r>
                <a:rPr lang="en-US" altLang="ko-KR" dirty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–d” </a:t>
              </a:r>
              <a:r>
                <a:rPr lang="ko-KR" altLang="en-US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입력</a:t>
              </a:r>
              <a:r>
                <a:rPr lang="en-US" altLang="ko-KR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: </a:t>
              </a:r>
              <a:r>
                <a:rPr lang="ko-KR" altLang="en-US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희생자 </a:t>
              </a:r>
              <a:r>
                <a:rPr lang="en-US" altLang="ko-KR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PC</a:t>
              </a:r>
              <a:r>
                <a:rPr lang="ko-KR" altLang="en-US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에서 </a:t>
              </a:r>
              <a:r>
                <a:rPr lang="en-US" altLang="ko-KR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ARP Cache</a:t>
              </a:r>
              <a:r>
                <a:rPr lang="ko-KR" altLang="en-US" dirty="0" smtClean="0">
                  <a:solidFill>
                    <a:prstClr val="black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삭제</a:t>
              </a:r>
              <a:endPara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823" y="3985445"/>
              <a:ext cx="7026281" cy="8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“&gt;</a:t>
              </a:r>
              <a:r>
                <a:rPr lang="en-US" altLang="ko-KR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arp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–s (gateway </a:t>
              </a:r>
              <a:r>
                <a:rPr lang="en-US" altLang="ko-KR" dirty="0" err="1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ip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주소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) (gateway mac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주소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)”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희생자 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pc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의 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cache table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에서 </a:t>
              </a:r>
              <a:r>
                <a:rPr lang="en-US" altLang="ko-KR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gateway mac </a:t>
              </a:r>
              <a:r>
                <a:rPr lang="ko-KR" altLang="en-US" dirty="0" smtClean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주소를 정적으로 바꿔줌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249742" y="1295148"/>
              <a:ext cx="3564396" cy="674887"/>
            </a:xfrm>
            <a:prstGeom prst="roundRect">
              <a:avLst/>
            </a:prstGeom>
            <a:solidFill>
              <a:srgbClr val="43435B"/>
            </a:solidFill>
            <a:ln w="28575">
              <a:solidFill>
                <a:srgbClr val="4343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0038" y="1261297"/>
              <a:ext cx="1471556" cy="58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방어 대책</a:t>
              </a:r>
              <a:endPara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3992937" y="3238550"/>
              <a:ext cx="5198" cy="356323"/>
            </a:xfrm>
            <a:prstGeom prst="straightConnector1">
              <a:avLst/>
            </a:prstGeom>
            <a:ln w="28575">
              <a:solidFill>
                <a:srgbClr val="4343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4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1" y="2672916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</a:t>
            </a:r>
            <a:r>
              <a:rPr lang="en-US" altLang="ko-KR" sz="5200" b="1" spc="-150" dirty="0" smtClean="0">
                <a:solidFill>
                  <a:srgbClr val="F86B74"/>
                </a:solidFill>
                <a:latin typeface="+mn-ea"/>
              </a:rPr>
              <a:t>you</a:t>
            </a:r>
            <a:endParaRPr lang="en-US" altLang="ko-KR" sz="5200" b="1" spc="-1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856" y="6201308"/>
            <a:ext cx="1296144" cy="43204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F86B74"/>
                </a:solidFill>
                <a:latin typeface="+mn-ea"/>
              </a:rPr>
              <a:t>칼리리눅스란</a:t>
            </a:r>
            <a:r>
              <a:rPr lang="en-US" altLang="ko-KR" sz="3600" b="1" spc="-50" dirty="0" smtClean="0">
                <a:solidFill>
                  <a:srgbClr val="F86B74"/>
                </a:solidFill>
                <a:latin typeface="+mn-ea"/>
              </a:rPr>
              <a:t>?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칼리리눅스란</a:t>
              </a:r>
              <a:r>
                <a:rPr lang="en-US" altLang="ko-KR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?</a:t>
              </a:r>
              <a:r>
                <a:rPr lang="ko-KR" altLang="en-US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</a:rPr>
                <a:t>1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83868" y="3933056"/>
            <a:ext cx="3849570" cy="400110"/>
            <a:chOff x="5033173" y="2647511"/>
            <a:chExt cx="3849570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환경</a:t>
              </a:r>
              <a:endParaRPr lang="en-US" altLang="ko-KR" sz="2000" spc="-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</a:rPr>
                <a:t>2</a:t>
              </a:r>
              <a:endParaRPr lang="en-US" altLang="ko-KR" spc="-50" dirty="0" smtClean="0">
                <a:solidFill>
                  <a:srgbClr val="4343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16118" y="832434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solidFill>
                  <a:srgbClr val="43435B"/>
                </a:solidFill>
                <a:latin typeface="+mn-ea"/>
              </a:rPr>
              <a:t>칼리리눅스란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?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80264" y="1774585"/>
            <a:ext cx="62646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Offensive Security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만든 모의 침투 테스트용 운영체제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데비안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기반 기본 프로그램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오픈 소스 툴을 깔아 제공하는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212976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Oracle VM </a:t>
            </a:r>
            <a:r>
              <a:rPr lang="en-US" altLang="ko-KR" sz="3200" b="1" spc="-50" dirty="0" err="1" smtClean="0">
                <a:solidFill>
                  <a:srgbClr val="43435B"/>
                </a:solidFill>
                <a:latin typeface="+mn-ea"/>
              </a:rPr>
              <a:t>VirtualBox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991" y="4204908"/>
            <a:ext cx="6264696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오라클에서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제공하는 가상화 소프트웨어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리눅스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macOS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윈도우 등의 운영 체제를 가상화하여 제공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5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052736"/>
            <a:ext cx="7992380" cy="4602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532" y="-45536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smtClean="0">
                <a:solidFill>
                  <a:srgbClr val="43435B"/>
                </a:solidFill>
                <a:latin typeface="+mn-ea"/>
              </a:rPr>
              <a:t>환경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7" y="1158043"/>
            <a:ext cx="6066046" cy="4541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532" y="-45536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smtClean="0">
                <a:solidFill>
                  <a:srgbClr val="43435B"/>
                </a:solidFill>
                <a:latin typeface="+mn-ea"/>
              </a:rPr>
              <a:t>환경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7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944724"/>
            <a:ext cx="5560530" cy="4541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532" y="-45536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smtClean="0">
                <a:solidFill>
                  <a:srgbClr val="43435B"/>
                </a:solidFill>
                <a:latin typeface="+mn-ea"/>
              </a:rPr>
              <a:t>환경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4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944724"/>
            <a:ext cx="5560530" cy="45419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341585"/>
            <a:ext cx="6050804" cy="4907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532" y="-45536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smtClean="0">
                <a:solidFill>
                  <a:srgbClr val="43435B"/>
                </a:solidFill>
                <a:latin typeface="+mn-ea"/>
              </a:rPr>
              <a:t>환경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3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실습 환경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실습 내용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F86B74"/>
                </a:solidFill>
                <a:latin typeface="+mn-ea"/>
              </a:rPr>
              <a:t>실습 개요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rgbClr val="E5DBD2"/>
                </a:solidFill>
                <a:latin typeface="+mn-ea"/>
              </a:rPr>
              <a:t>Ⅱ</a:t>
            </a:r>
            <a:endParaRPr lang="en-US" altLang="ko-KR" sz="6600" spc="-50" dirty="0" smtClean="0">
              <a:solidFill>
                <a:srgbClr val="E5DBD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6237312"/>
            <a:ext cx="1296144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</TotalTime>
  <Words>434</Words>
  <Application>Microsoft Office PowerPoint</Application>
  <PresentationFormat>화면 슬라이드 쇼(4:3)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08서울남산체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양 유진</cp:lastModifiedBy>
  <cp:revision>149</cp:revision>
  <dcterms:created xsi:type="dcterms:W3CDTF">2015-03-27T04:47:41Z</dcterms:created>
  <dcterms:modified xsi:type="dcterms:W3CDTF">2018-12-21T06:08:04Z</dcterms:modified>
</cp:coreProperties>
</file>