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586" r:id="rId2"/>
    <p:sldId id="592" r:id="rId3"/>
    <p:sldId id="588" r:id="rId4"/>
    <p:sldId id="603" r:id="rId5"/>
    <p:sldId id="593" r:id="rId6"/>
    <p:sldId id="594" r:id="rId7"/>
    <p:sldId id="604" r:id="rId8"/>
    <p:sldId id="595" r:id="rId9"/>
    <p:sldId id="596" r:id="rId10"/>
    <p:sldId id="598" r:id="rId11"/>
    <p:sldId id="599" r:id="rId12"/>
    <p:sldId id="597" r:id="rId13"/>
    <p:sldId id="609" r:id="rId14"/>
    <p:sldId id="608" r:id="rId15"/>
  </p:sldIdLst>
  <p:sldSz cx="12192000" cy="6858000"/>
  <p:notesSz cx="6858000" cy="9144000"/>
  <p:embeddedFontLst>
    <p:embeddedFont>
      <p:font typeface="나눔스퀘어" panose="020B0600000101010101" pitchFamily="50" charset="-127"/>
      <p:regular r:id="rId17"/>
    </p:embeddedFont>
    <p:embeddedFont>
      <p:font typeface="나눔스퀘어 Bold" panose="020B0600000101010101" pitchFamily="50" charset="-127"/>
      <p:bold r:id="rId18"/>
    </p:embeddedFont>
    <p:embeddedFont>
      <p:font typeface="나눔스퀘어 ExtraBold" panose="020B0600000101010101" pitchFamily="50" charset="-127"/>
      <p:bold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DF6"/>
    <a:srgbClr val="D5355F"/>
    <a:srgbClr val="1A1A1C"/>
    <a:srgbClr val="F2C3D8"/>
    <a:srgbClr val="E5B375"/>
    <a:srgbClr val="FAD198"/>
    <a:srgbClr val="FF6699"/>
    <a:srgbClr val="F2E1E7"/>
    <a:srgbClr val="815695"/>
    <a:srgbClr val="1D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3" autoAdjust="0"/>
    <p:restoredTop sz="94660"/>
  </p:normalViewPr>
  <p:slideViewPr>
    <p:cSldViewPr snapToGrid="0">
      <p:cViewPr varScale="1">
        <p:scale>
          <a:sx n="53" d="100"/>
          <a:sy n="53" d="100"/>
        </p:scale>
        <p:origin x="58" y="55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98658" y="4380527"/>
            <a:ext cx="5666201" cy="148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BASIC OF SECURITY</a:t>
            </a:r>
          </a:p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LEE JEONG HYEON</a:t>
            </a:r>
            <a:endParaRPr lang="ko-KR" altLang="en-US" i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9018" y="6413043"/>
            <a:ext cx="204459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발표일 </a:t>
            </a:r>
            <a:r>
              <a:rPr lang="en-US" altLang="ko-KR" sz="1200" dirty="0">
                <a:solidFill>
                  <a:prstClr val="white"/>
                </a:solidFill>
              </a:rPr>
              <a:t>2018 - 12 - 21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272154-EAA6-485E-BB95-BC01EFB88730}"/>
              </a:ext>
            </a:extLst>
          </p:cNvPr>
          <p:cNvGrpSpPr/>
          <p:nvPr/>
        </p:nvGrpSpPr>
        <p:grpSpPr>
          <a:xfrm>
            <a:off x="1017283" y="6416799"/>
            <a:ext cx="5681283" cy="344949"/>
            <a:chOff x="1017283" y="6416799"/>
            <a:chExt cx="5681283" cy="344949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17283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목차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464499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해시</a:t>
              </a: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924396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전자서명 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F3EEEF2-4144-42B6-AA30-45ED16D17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579" y="6468478"/>
              <a:ext cx="255057" cy="25505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D5381A9-F588-44C9-B38D-3C5869355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619" y="6476430"/>
              <a:ext cx="237459" cy="23745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F542FAF-C9C8-403C-80D4-E55B31552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5125" y="6470580"/>
              <a:ext cx="253783" cy="253783"/>
            </a:xfrm>
            <a:prstGeom prst="rect">
              <a:avLst/>
            </a:prstGeom>
          </p:spPr>
        </p:pic>
        <p:sp>
          <p:nvSpPr>
            <p:cNvPr id="18" name="모서리가 둥근 직사각형 21">
              <a:extLst>
                <a:ext uri="{FF2B5EF4-FFF2-40B4-BE49-F238E27FC236}">
                  <a16:creationId xmlns:a16="http://schemas.microsoft.com/office/drawing/2014/main" id="{683F5C46-E6D0-4D91-9F65-1F2EEB54365C}"/>
                </a:ext>
              </a:extLst>
            </p:cNvPr>
            <p:cNvSpPr/>
            <p:nvPr/>
          </p:nvSpPr>
          <p:spPr>
            <a:xfrm>
              <a:off x="5384293" y="6416799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코드서명 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4033E0D-C32E-432C-8B0C-53A031AD2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609" y="6448452"/>
              <a:ext cx="262797" cy="262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87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999018" y="6413043"/>
            <a:ext cx="204459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발표일 </a:t>
            </a:r>
            <a:r>
              <a:rPr lang="en-US" altLang="ko-KR" sz="1200" dirty="0">
                <a:solidFill>
                  <a:prstClr val="white"/>
                </a:solidFill>
              </a:rPr>
              <a:t>2018 – 12 - 21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한쪽 모서리가 둥근 사각형 1"/>
          <p:cNvSpPr/>
          <p:nvPr/>
        </p:nvSpPr>
        <p:spPr>
          <a:xfrm>
            <a:off x="0" y="593087"/>
            <a:ext cx="12043612" cy="5759587"/>
          </a:xfrm>
          <a:prstGeom prst="round1Rect">
            <a:avLst>
              <a:gd name="adj" fmla="val 1100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2399" y="716693"/>
            <a:ext cx="10567737" cy="5539730"/>
          </a:xfrm>
          <a:prstGeom prst="roundRect">
            <a:avLst>
              <a:gd name="adj" fmla="val 10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01778" y="-52845"/>
            <a:ext cx="5666201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전자서명</a:t>
            </a:r>
            <a:endParaRPr lang="en-US" altLang="ko-KR" sz="2800" b="1" i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34109" y="2892261"/>
            <a:ext cx="1309503" cy="328246"/>
          </a:xfrm>
          <a:prstGeom prst="roundRect">
            <a:avLst>
              <a:gd name="adj" fmla="val 11469"/>
            </a:avLst>
          </a:prstGeom>
          <a:solidFill>
            <a:schemeClr val="tx1">
              <a:alpha val="47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4452241" y="3095976"/>
            <a:ext cx="129291" cy="247664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DC59F1-2C66-4202-8921-9A91BB6E367D}"/>
              </a:ext>
            </a:extLst>
          </p:cNvPr>
          <p:cNvSpPr txBox="1"/>
          <p:nvPr/>
        </p:nvSpPr>
        <p:spPr>
          <a:xfrm flipH="1">
            <a:off x="475623" y="1031092"/>
            <a:ext cx="8053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주로 사용되는 전자서명 방식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0B7FB78-3622-42D4-9E2F-D02BEE540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82874"/>
              </p:ext>
            </p:extLst>
          </p:nvPr>
        </p:nvGraphicFramePr>
        <p:xfrm>
          <a:off x="945433" y="1643589"/>
          <a:ext cx="9299580" cy="4290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660">
                  <a:extLst>
                    <a:ext uri="{9D8B030D-6E8A-4147-A177-3AD203B41FA5}">
                      <a16:colId xmlns:a16="http://schemas.microsoft.com/office/drawing/2014/main" val="4257127318"/>
                    </a:ext>
                  </a:extLst>
                </a:gridCol>
                <a:gridCol w="7530920">
                  <a:extLst>
                    <a:ext uri="{9D8B030D-6E8A-4147-A177-3AD203B41FA5}">
                      <a16:colId xmlns:a16="http://schemas.microsoft.com/office/drawing/2014/main" val="1580233745"/>
                    </a:ext>
                  </a:extLst>
                </a:gridCol>
              </a:tblGrid>
              <a:tr h="510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전자서명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985249"/>
                  </a:ext>
                </a:extLst>
              </a:tr>
              <a:tr h="1259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RSA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명의 개발자의 </a:t>
                      </a:r>
                      <a:r>
                        <a:rPr lang="ko-KR" altLang="en-US" sz="2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머릿글자를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따서 명명</a:t>
                      </a:r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1977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년에 발명된 공개키 암호방식</a:t>
                      </a:r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전자서명을 위해서도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55429"/>
                  </a:ext>
                </a:extLst>
              </a:tr>
              <a:tr h="1259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ElGamal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개발자의 이름에 의해 명명</a:t>
                      </a:r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1984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년에 발표</a:t>
                      </a:r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풀기가 힘든 숫자 문제 중 하나를 암호에 응용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715626"/>
                  </a:ext>
                </a:extLst>
              </a:tr>
              <a:tr h="1259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DSA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Digital Signature Algorithm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약자</a:t>
                      </a:r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1993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년에 표준화</a:t>
                      </a:r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2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ElGamal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을 바탕으로 풀기가 힘든 다른 문제를 조합하여 암호에 응용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84471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4C3F46B-4124-431D-BC2B-86C4C5B23C6F}"/>
              </a:ext>
            </a:extLst>
          </p:cNvPr>
          <p:cNvSpPr txBox="1"/>
          <p:nvPr/>
        </p:nvSpPr>
        <p:spPr>
          <a:xfrm>
            <a:off x="10720137" y="1792127"/>
            <a:ext cx="1323476" cy="26077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CONTENTS</a:t>
            </a:r>
            <a:endParaRPr lang="en-US" altLang="ko-KR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HASH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Digital Signature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Code Signing </a:t>
            </a: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Reference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Thank you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4895C91-68E2-4AAF-BCDB-3BDEAF0605DF}"/>
              </a:ext>
            </a:extLst>
          </p:cNvPr>
          <p:cNvGrpSpPr/>
          <p:nvPr/>
        </p:nvGrpSpPr>
        <p:grpSpPr>
          <a:xfrm>
            <a:off x="1017283" y="6416799"/>
            <a:ext cx="5681283" cy="344949"/>
            <a:chOff x="1017283" y="6416799"/>
            <a:chExt cx="5681283" cy="344949"/>
          </a:xfrm>
        </p:grpSpPr>
        <p:sp>
          <p:nvSpPr>
            <p:cNvPr id="23" name="모서리가 둥근 직사각형 6">
              <a:extLst>
                <a:ext uri="{FF2B5EF4-FFF2-40B4-BE49-F238E27FC236}">
                  <a16:creationId xmlns:a16="http://schemas.microsoft.com/office/drawing/2014/main" id="{CD5D3E78-623F-4459-9718-08F288510800}"/>
                </a:ext>
              </a:extLst>
            </p:cNvPr>
            <p:cNvSpPr/>
            <p:nvPr/>
          </p:nvSpPr>
          <p:spPr>
            <a:xfrm>
              <a:off x="1017283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목차</a:t>
              </a:r>
            </a:p>
          </p:txBody>
        </p:sp>
        <p:sp>
          <p:nvSpPr>
            <p:cNvPr id="26" name="모서리가 둥근 직사각형 19">
              <a:extLst>
                <a:ext uri="{FF2B5EF4-FFF2-40B4-BE49-F238E27FC236}">
                  <a16:creationId xmlns:a16="http://schemas.microsoft.com/office/drawing/2014/main" id="{7066AB4A-9DFA-41D2-83BD-A1138FADC870}"/>
                </a:ext>
              </a:extLst>
            </p:cNvPr>
            <p:cNvSpPr/>
            <p:nvPr/>
          </p:nvSpPr>
          <p:spPr>
            <a:xfrm>
              <a:off x="2464499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해시</a:t>
              </a:r>
            </a:p>
          </p:txBody>
        </p:sp>
        <p:sp>
          <p:nvSpPr>
            <p:cNvPr id="27" name="모서리가 둥근 직사각형 21">
              <a:extLst>
                <a:ext uri="{FF2B5EF4-FFF2-40B4-BE49-F238E27FC236}">
                  <a16:creationId xmlns:a16="http://schemas.microsoft.com/office/drawing/2014/main" id="{0651D202-0AA0-41C4-AE83-EC41E5145516}"/>
                </a:ext>
              </a:extLst>
            </p:cNvPr>
            <p:cNvSpPr/>
            <p:nvPr/>
          </p:nvSpPr>
          <p:spPr>
            <a:xfrm>
              <a:off x="3924396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전자서명 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0BD14DF-D54A-4ABD-82FD-E70D53B09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579" y="6468478"/>
              <a:ext cx="255057" cy="255057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88856EE2-E3E7-4D68-8F6C-F05DC5BD0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619" y="6476430"/>
              <a:ext cx="237459" cy="237459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7819466A-04DD-4C53-8DF3-7C40C2509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5125" y="6470580"/>
              <a:ext cx="253783" cy="253783"/>
            </a:xfrm>
            <a:prstGeom prst="rect">
              <a:avLst/>
            </a:prstGeom>
          </p:spPr>
        </p:pic>
        <p:sp>
          <p:nvSpPr>
            <p:cNvPr id="31" name="모서리가 둥근 직사각형 21">
              <a:extLst>
                <a:ext uri="{FF2B5EF4-FFF2-40B4-BE49-F238E27FC236}">
                  <a16:creationId xmlns:a16="http://schemas.microsoft.com/office/drawing/2014/main" id="{CC1DB00A-B48A-44AE-B91D-035420F01585}"/>
                </a:ext>
              </a:extLst>
            </p:cNvPr>
            <p:cNvSpPr/>
            <p:nvPr/>
          </p:nvSpPr>
          <p:spPr>
            <a:xfrm>
              <a:off x="5384293" y="6416799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코드서명 </a:t>
              </a: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5AD83A0-4C9E-4799-B7AD-E33877FE6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609" y="6448452"/>
              <a:ext cx="262797" cy="262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68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999018" y="6413043"/>
            <a:ext cx="204459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발표일 </a:t>
            </a:r>
            <a:r>
              <a:rPr lang="en-US" altLang="ko-KR" sz="1200" dirty="0">
                <a:solidFill>
                  <a:prstClr val="white"/>
                </a:solidFill>
              </a:rPr>
              <a:t>2018 - 12 - 21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한쪽 모서리가 둥근 사각형 1"/>
          <p:cNvSpPr/>
          <p:nvPr/>
        </p:nvSpPr>
        <p:spPr>
          <a:xfrm>
            <a:off x="0" y="593087"/>
            <a:ext cx="12043612" cy="5759587"/>
          </a:xfrm>
          <a:prstGeom prst="round1Rect">
            <a:avLst>
              <a:gd name="adj" fmla="val 1100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2399" y="716693"/>
            <a:ext cx="10567737" cy="5539730"/>
          </a:xfrm>
          <a:prstGeom prst="roundRect">
            <a:avLst>
              <a:gd name="adj" fmla="val 10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01778" y="-52845"/>
            <a:ext cx="5666201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전자서명</a:t>
            </a:r>
            <a:endParaRPr lang="en-US" altLang="ko-KR" sz="2800" b="1" i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34109" y="2882930"/>
            <a:ext cx="1309503" cy="328246"/>
          </a:xfrm>
          <a:prstGeom prst="roundRect">
            <a:avLst>
              <a:gd name="adj" fmla="val 11469"/>
            </a:avLst>
          </a:prstGeom>
          <a:solidFill>
            <a:schemeClr val="tx1">
              <a:alpha val="47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4452241" y="3095976"/>
            <a:ext cx="129291" cy="247664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DC59F1-2C66-4202-8921-9A91BB6E367D}"/>
              </a:ext>
            </a:extLst>
          </p:cNvPr>
          <p:cNvSpPr txBox="1"/>
          <p:nvPr/>
        </p:nvSpPr>
        <p:spPr>
          <a:xfrm flipH="1">
            <a:off x="475623" y="1031092"/>
            <a:ext cx="8053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주로 사용되는 전자서명 방식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0B7FB78-3622-42D4-9E2F-D02BEE5406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370882"/>
              </p:ext>
            </p:extLst>
          </p:nvPr>
        </p:nvGraphicFramePr>
        <p:xfrm>
          <a:off x="945433" y="1604397"/>
          <a:ext cx="9299580" cy="4392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660">
                  <a:extLst>
                    <a:ext uri="{9D8B030D-6E8A-4147-A177-3AD203B41FA5}">
                      <a16:colId xmlns:a16="http://schemas.microsoft.com/office/drawing/2014/main" val="4257127318"/>
                    </a:ext>
                  </a:extLst>
                </a:gridCol>
                <a:gridCol w="7530920">
                  <a:extLst>
                    <a:ext uri="{9D8B030D-6E8A-4147-A177-3AD203B41FA5}">
                      <a16:colId xmlns:a16="http://schemas.microsoft.com/office/drawing/2014/main" val="1580233745"/>
                    </a:ext>
                  </a:extLst>
                </a:gridCol>
              </a:tblGrid>
              <a:tr h="510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구축명</a:t>
                      </a:r>
                      <a:endParaRPr lang="ko-KR" altLang="en-US" sz="2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개요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985249"/>
                  </a:ext>
                </a:extLst>
              </a:tr>
              <a:tr h="1259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PGP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상용화는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Symantec, 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오픈 소스 구축은 </a:t>
                      </a:r>
                      <a:r>
                        <a:rPr lang="en-US" altLang="ko-KR" sz="2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GnuPG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알려짐</a:t>
                      </a:r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키의 생성은 이용자가 수행</a:t>
                      </a:r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공개키 서버 인프라는 있으나 사용하지 않아도 무방</a:t>
                      </a:r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소규모 도입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55429"/>
                  </a:ext>
                </a:extLst>
              </a:tr>
              <a:tr h="1259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S/MIME</a:t>
                      </a:r>
                      <a:endParaRPr lang="ko-KR" altLang="en-US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메일에 대한 암호화 전자서명을 위해 사용</a:t>
                      </a:r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주요 메일 소프트웨어는 </a:t>
                      </a: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S/MIME 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지원</a:t>
                      </a:r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이용을 위해서는 인증국이 발행하는 전자인증서 필요</a:t>
                      </a:r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조직적인 도입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715626"/>
                  </a:ext>
                </a:extLst>
              </a:tr>
              <a:tr h="1259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PDF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서명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PDF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대한 전자서명</a:t>
                      </a:r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Adobe Acrobat</a:t>
                      </a: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구축</a:t>
                      </a:r>
                      <a:endParaRPr lang="en-US" altLang="ko-KR" sz="2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sz="2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이용을 위해서는 인증국이 발행하는 전자인증서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84471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1957FFB-88E8-4BF3-BF64-F56F6D77D3E4}"/>
              </a:ext>
            </a:extLst>
          </p:cNvPr>
          <p:cNvSpPr txBox="1"/>
          <p:nvPr/>
        </p:nvSpPr>
        <p:spPr>
          <a:xfrm>
            <a:off x="10720137" y="1792127"/>
            <a:ext cx="1323476" cy="26077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CONTENTS</a:t>
            </a:r>
            <a:endParaRPr lang="en-US" altLang="ko-KR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HASH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Digital Signature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Code Signing </a:t>
            </a: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Reference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Thank you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0FC0DC-9780-43E4-88A7-8122F5793AEE}"/>
              </a:ext>
            </a:extLst>
          </p:cNvPr>
          <p:cNvGrpSpPr/>
          <p:nvPr/>
        </p:nvGrpSpPr>
        <p:grpSpPr>
          <a:xfrm>
            <a:off x="1017283" y="6416799"/>
            <a:ext cx="5681283" cy="344949"/>
            <a:chOff x="1017283" y="6416799"/>
            <a:chExt cx="5681283" cy="344949"/>
          </a:xfrm>
        </p:grpSpPr>
        <p:sp>
          <p:nvSpPr>
            <p:cNvPr id="23" name="모서리가 둥근 직사각형 6">
              <a:extLst>
                <a:ext uri="{FF2B5EF4-FFF2-40B4-BE49-F238E27FC236}">
                  <a16:creationId xmlns:a16="http://schemas.microsoft.com/office/drawing/2014/main" id="{CE918095-BE7D-4095-8496-4517113C2694}"/>
                </a:ext>
              </a:extLst>
            </p:cNvPr>
            <p:cNvSpPr/>
            <p:nvPr/>
          </p:nvSpPr>
          <p:spPr>
            <a:xfrm>
              <a:off x="1017283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목차</a:t>
              </a:r>
            </a:p>
          </p:txBody>
        </p:sp>
        <p:sp>
          <p:nvSpPr>
            <p:cNvPr id="26" name="모서리가 둥근 직사각형 19">
              <a:extLst>
                <a:ext uri="{FF2B5EF4-FFF2-40B4-BE49-F238E27FC236}">
                  <a16:creationId xmlns:a16="http://schemas.microsoft.com/office/drawing/2014/main" id="{5E1838AB-5E49-466E-ACC1-12B150EFF97D}"/>
                </a:ext>
              </a:extLst>
            </p:cNvPr>
            <p:cNvSpPr/>
            <p:nvPr/>
          </p:nvSpPr>
          <p:spPr>
            <a:xfrm>
              <a:off x="2464499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해시</a:t>
              </a:r>
            </a:p>
          </p:txBody>
        </p:sp>
        <p:sp>
          <p:nvSpPr>
            <p:cNvPr id="27" name="모서리가 둥근 직사각형 21">
              <a:extLst>
                <a:ext uri="{FF2B5EF4-FFF2-40B4-BE49-F238E27FC236}">
                  <a16:creationId xmlns:a16="http://schemas.microsoft.com/office/drawing/2014/main" id="{60CB6902-8BD9-424D-8B6B-F3A18CFFA80A}"/>
                </a:ext>
              </a:extLst>
            </p:cNvPr>
            <p:cNvSpPr/>
            <p:nvPr/>
          </p:nvSpPr>
          <p:spPr>
            <a:xfrm>
              <a:off x="3924396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전자서명 </a:t>
              </a: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2BF05CC-5E58-45F0-99D2-FF3542C97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579" y="6468478"/>
              <a:ext cx="255057" cy="255057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221AE340-1199-4F16-BF96-A9BAE5972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619" y="6476430"/>
              <a:ext cx="237459" cy="237459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BC04643-42CF-46CB-AA59-BC5AB4698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5125" y="6470580"/>
              <a:ext cx="253783" cy="253783"/>
            </a:xfrm>
            <a:prstGeom prst="rect">
              <a:avLst/>
            </a:prstGeom>
          </p:spPr>
        </p:pic>
        <p:sp>
          <p:nvSpPr>
            <p:cNvPr id="31" name="모서리가 둥근 직사각형 21">
              <a:extLst>
                <a:ext uri="{FF2B5EF4-FFF2-40B4-BE49-F238E27FC236}">
                  <a16:creationId xmlns:a16="http://schemas.microsoft.com/office/drawing/2014/main" id="{12A24B69-8CEF-4511-92E1-EE77FF33A61A}"/>
                </a:ext>
              </a:extLst>
            </p:cNvPr>
            <p:cNvSpPr/>
            <p:nvPr/>
          </p:nvSpPr>
          <p:spPr>
            <a:xfrm>
              <a:off x="5384293" y="6416799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코드서명 </a:t>
              </a: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6F3A1FE7-1E25-4201-BC24-1B8F3B98A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609" y="6448452"/>
              <a:ext cx="262797" cy="262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181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999018" y="6413043"/>
            <a:ext cx="204459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발표일 </a:t>
            </a:r>
            <a:r>
              <a:rPr lang="en-US" altLang="ko-KR" sz="1200" dirty="0">
                <a:solidFill>
                  <a:prstClr val="white"/>
                </a:solidFill>
              </a:rPr>
              <a:t>2018 – 12 - 21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한쪽 모서리가 둥근 사각형 1"/>
          <p:cNvSpPr/>
          <p:nvPr/>
        </p:nvSpPr>
        <p:spPr>
          <a:xfrm>
            <a:off x="0" y="593087"/>
            <a:ext cx="12043612" cy="5759587"/>
          </a:xfrm>
          <a:prstGeom prst="round1Rect">
            <a:avLst>
              <a:gd name="adj" fmla="val 1100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2399" y="716693"/>
            <a:ext cx="10567737" cy="5539730"/>
          </a:xfrm>
          <a:prstGeom prst="roundRect">
            <a:avLst>
              <a:gd name="adj" fmla="val 10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dl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01778" y="-52845"/>
            <a:ext cx="5666201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전자서명</a:t>
            </a:r>
            <a:endParaRPr lang="en-US" altLang="ko-KR" sz="2800" b="1" i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34109" y="2882932"/>
            <a:ext cx="1309503" cy="328246"/>
          </a:xfrm>
          <a:prstGeom prst="roundRect">
            <a:avLst>
              <a:gd name="adj" fmla="val 11469"/>
            </a:avLst>
          </a:prstGeom>
          <a:solidFill>
            <a:schemeClr val="tx1">
              <a:alpha val="47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4452241" y="3095976"/>
            <a:ext cx="129291" cy="247664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39C9C59-E1F1-49C9-ABF7-DDFB24C001CF}"/>
              </a:ext>
            </a:extLst>
          </p:cNvPr>
          <p:cNvSpPr txBox="1"/>
          <p:nvPr/>
        </p:nvSpPr>
        <p:spPr>
          <a:xfrm>
            <a:off x="475623" y="1026261"/>
            <a:ext cx="768159" cy="6139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구조</a:t>
            </a: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FE1BCC6-DFF6-4735-930B-2CC88C30A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86" y="1876670"/>
            <a:ext cx="1219306" cy="1219306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9760661-F4ED-417C-9F89-AF10846A0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88" y="2514426"/>
            <a:ext cx="1219306" cy="1219306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ED15F93C-3C39-4EDC-AE41-0E4F3F061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14" y="2516938"/>
            <a:ext cx="1219306" cy="1219306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2CFF9E3-9E54-4313-BBC9-25BFA21B9E63}"/>
              </a:ext>
            </a:extLst>
          </p:cNvPr>
          <p:cNvCxnSpPr/>
          <p:nvPr/>
        </p:nvCxnSpPr>
        <p:spPr>
          <a:xfrm>
            <a:off x="2879075" y="2514426"/>
            <a:ext cx="1409833" cy="5815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B1A5AF5-41B1-47B8-909D-41A4781E4095}"/>
              </a:ext>
            </a:extLst>
          </p:cNvPr>
          <p:cNvCxnSpPr>
            <a:cxnSpLocks/>
          </p:cNvCxnSpPr>
          <p:nvPr/>
        </p:nvCxnSpPr>
        <p:spPr>
          <a:xfrm flipV="1">
            <a:off x="2879075" y="3571597"/>
            <a:ext cx="1409832" cy="775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1F2A37A-1930-448A-8006-524F6C0C1237}"/>
              </a:ext>
            </a:extLst>
          </p:cNvPr>
          <p:cNvCxnSpPr>
            <a:cxnSpLocks/>
          </p:cNvCxnSpPr>
          <p:nvPr/>
        </p:nvCxnSpPr>
        <p:spPr>
          <a:xfrm flipV="1">
            <a:off x="5742533" y="3205662"/>
            <a:ext cx="1428080" cy="141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왼쪽 59">
            <a:extLst>
              <a:ext uri="{FF2B5EF4-FFF2-40B4-BE49-F238E27FC236}">
                <a16:creationId xmlns:a16="http://schemas.microsoft.com/office/drawing/2014/main" id="{40EE66C0-9F26-49D1-B71B-313835540135}"/>
              </a:ext>
            </a:extLst>
          </p:cNvPr>
          <p:cNvSpPr/>
          <p:nvPr/>
        </p:nvSpPr>
        <p:spPr>
          <a:xfrm rot="1883824">
            <a:off x="8372886" y="3901882"/>
            <a:ext cx="765885" cy="428213"/>
          </a:xfrm>
          <a:prstGeom prst="leftArrow">
            <a:avLst/>
          </a:prstGeom>
          <a:solidFill>
            <a:srgbClr val="93A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9C7563-6F0D-4108-91F3-586505D4BB02}"/>
              </a:ext>
            </a:extLst>
          </p:cNvPr>
          <p:cNvSpPr txBox="1"/>
          <p:nvPr/>
        </p:nvSpPr>
        <p:spPr>
          <a:xfrm>
            <a:off x="3624164" y="3931322"/>
            <a:ext cx="66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서명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585156-D819-4FA3-BB7A-241E586DF1E0}"/>
              </a:ext>
            </a:extLst>
          </p:cNvPr>
          <p:cNvSpPr txBox="1"/>
          <p:nvPr/>
        </p:nvSpPr>
        <p:spPr>
          <a:xfrm>
            <a:off x="6120656" y="3288214"/>
            <a:ext cx="66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송신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D8CEAE-5826-4197-B167-9BA11D2C4A32}"/>
              </a:ext>
            </a:extLst>
          </p:cNvPr>
          <p:cNvSpPr txBox="1"/>
          <p:nvPr/>
        </p:nvSpPr>
        <p:spPr>
          <a:xfrm>
            <a:off x="7985043" y="4203972"/>
            <a:ext cx="66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검증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8FDDA7BE-3CDE-4D82-BC3D-1B76BB75D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76" y="4607435"/>
            <a:ext cx="947999" cy="947999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DEFEB97E-2874-4D6A-B3AF-5387F3887F68}"/>
              </a:ext>
            </a:extLst>
          </p:cNvPr>
          <p:cNvSpPr/>
          <p:nvPr/>
        </p:nvSpPr>
        <p:spPr>
          <a:xfrm>
            <a:off x="2675412" y="4437876"/>
            <a:ext cx="322346" cy="77522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차학연</a:t>
            </a:r>
            <a:endParaRPr lang="ko-KR" altLang="en-US" sz="1300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생각 풍선: 구름 모양 66">
            <a:extLst>
              <a:ext uri="{FF2B5EF4-FFF2-40B4-BE49-F238E27FC236}">
                <a16:creationId xmlns:a16="http://schemas.microsoft.com/office/drawing/2014/main" id="{35CF72F5-812A-41A6-A625-72A553029749}"/>
              </a:ext>
            </a:extLst>
          </p:cNvPr>
          <p:cNvSpPr/>
          <p:nvPr/>
        </p:nvSpPr>
        <p:spPr>
          <a:xfrm>
            <a:off x="379588" y="3361245"/>
            <a:ext cx="1930766" cy="1278663"/>
          </a:xfrm>
          <a:prstGeom prst="cloudCallout">
            <a:avLst>
              <a:gd name="adj1" fmla="val 28907"/>
              <a:gd name="adj2" fmla="val 73961"/>
            </a:avLst>
          </a:prstGeom>
          <a:noFill/>
          <a:ln w="19050">
            <a:solidFill>
              <a:srgbClr val="1A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문서는 내가</a:t>
            </a:r>
            <a:endParaRPr lang="en-US" altLang="ko-KR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만들었어요</a:t>
            </a: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FED8ABF-4070-4C5F-B23C-6E78AC122D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019" y="4607435"/>
            <a:ext cx="947999" cy="947999"/>
          </a:xfrm>
          <a:prstGeom prst="rect">
            <a:avLst/>
          </a:prstGeom>
        </p:spPr>
      </p:pic>
      <p:sp>
        <p:nvSpPr>
          <p:cNvPr id="70" name="생각 풍선: 구름 모양 69">
            <a:extLst>
              <a:ext uri="{FF2B5EF4-FFF2-40B4-BE49-F238E27FC236}">
                <a16:creationId xmlns:a16="http://schemas.microsoft.com/office/drawing/2014/main" id="{22E56633-EAF3-40A0-8B37-72A2827D5BED}"/>
              </a:ext>
            </a:extLst>
          </p:cNvPr>
          <p:cNvSpPr/>
          <p:nvPr/>
        </p:nvSpPr>
        <p:spPr>
          <a:xfrm>
            <a:off x="5772916" y="4437876"/>
            <a:ext cx="2198682" cy="1574623"/>
          </a:xfrm>
          <a:prstGeom prst="cloudCallout">
            <a:avLst>
              <a:gd name="adj1" fmla="val 98261"/>
              <a:gd name="adj2" fmla="val -6434"/>
            </a:avLst>
          </a:prstGeom>
          <a:noFill/>
          <a:ln w="19050">
            <a:solidFill>
              <a:srgbClr val="1A1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차학연</a:t>
            </a:r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씨의 서명이</a:t>
            </a:r>
            <a:endParaRPr lang="en-US" altLang="ko-KR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확실히</a:t>
            </a:r>
            <a:endParaRPr lang="en-US" altLang="ko-KR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들어있네요</a:t>
            </a:r>
            <a:r>
              <a:rPr lang="en-US" altLang="ko-KR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DE0C0655-CB0B-448F-812B-8835901B397F}"/>
              </a:ext>
            </a:extLst>
          </p:cNvPr>
          <p:cNvSpPr/>
          <p:nvPr/>
        </p:nvSpPr>
        <p:spPr>
          <a:xfrm>
            <a:off x="5243673" y="3092999"/>
            <a:ext cx="228399" cy="56157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차학연</a:t>
            </a:r>
            <a:endParaRPr lang="ko-KR" altLang="en-US" sz="1100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D6EC25F-0AFE-4F4A-BF7F-F3E249AA491F}"/>
              </a:ext>
            </a:extLst>
          </p:cNvPr>
          <p:cNvSpPr/>
          <p:nvPr/>
        </p:nvSpPr>
        <p:spPr>
          <a:xfrm>
            <a:off x="7951227" y="3088323"/>
            <a:ext cx="228399" cy="56157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차학연</a:t>
            </a:r>
            <a:endParaRPr lang="ko-KR" altLang="en-US" sz="1100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A1B3C9-CE93-4BB5-B339-31CA474A5A3C}"/>
              </a:ext>
            </a:extLst>
          </p:cNvPr>
          <p:cNvSpPr txBox="1"/>
          <p:nvPr/>
        </p:nvSpPr>
        <p:spPr>
          <a:xfrm>
            <a:off x="10720137" y="1792127"/>
            <a:ext cx="1323476" cy="26077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CONTENTS</a:t>
            </a:r>
            <a:endParaRPr lang="en-US" altLang="ko-KR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HASH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Digital Signature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Code Signing </a:t>
            </a: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Reference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Thank you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B1C5F65-BD40-45F6-9EFB-00F837A8F29A}"/>
              </a:ext>
            </a:extLst>
          </p:cNvPr>
          <p:cNvGrpSpPr/>
          <p:nvPr/>
        </p:nvGrpSpPr>
        <p:grpSpPr>
          <a:xfrm>
            <a:off x="1017283" y="6416799"/>
            <a:ext cx="5681283" cy="344949"/>
            <a:chOff x="1017283" y="6416799"/>
            <a:chExt cx="5681283" cy="344949"/>
          </a:xfrm>
        </p:grpSpPr>
        <p:sp>
          <p:nvSpPr>
            <p:cNvPr id="37" name="모서리가 둥근 직사각형 6">
              <a:extLst>
                <a:ext uri="{FF2B5EF4-FFF2-40B4-BE49-F238E27FC236}">
                  <a16:creationId xmlns:a16="http://schemas.microsoft.com/office/drawing/2014/main" id="{AFFBFA0D-C919-474B-B076-8B7C2EE42AB9}"/>
                </a:ext>
              </a:extLst>
            </p:cNvPr>
            <p:cNvSpPr/>
            <p:nvPr/>
          </p:nvSpPr>
          <p:spPr>
            <a:xfrm>
              <a:off x="1017283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목차</a:t>
              </a:r>
            </a:p>
          </p:txBody>
        </p:sp>
        <p:sp>
          <p:nvSpPr>
            <p:cNvPr id="38" name="모서리가 둥근 직사각형 19">
              <a:extLst>
                <a:ext uri="{FF2B5EF4-FFF2-40B4-BE49-F238E27FC236}">
                  <a16:creationId xmlns:a16="http://schemas.microsoft.com/office/drawing/2014/main" id="{99741C1E-28A8-4FE5-B068-00AFECB9291E}"/>
                </a:ext>
              </a:extLst>
            </p:cNvPr>
            <p:cNvSpPr/>
            <p:nvPr/>
          </p:nvSpPr>
          <p:spPr>
            <a:xfrm>
              <a:off x="2464499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해시</a:t>
              </a:r>
            </a:p>
          </p:txBody>
        </p:sp>
        <p:sp>
          <p:nvSpPr>
            <p:cNvPr id="39" name="모서리가 둥근 직사각형 21">
              <a:extLst>
                <a:ext uri="{FF2B5EF4-FFF2-40B4-BE49-F238E27FC236}">
                  <a16:creationId xmlns:a16="http://schemas.microsoft.com/office/drawing/2014/main" id="{DE82AE47-5998-4CCC-9A8F-428845FE8FBC}"/>
                </a:ext>
              </a:extLst>
            </p:cNvPr>
            <p:cNvSpPr/>
            <p:nvPr/>
          </p:nvSpPr>
          <p:spPr>
            <a:xfrm>
              <a:off x="3924396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전자서명 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A4CBB95-5B18-4A35-8301-D55B1A725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579" y="6468478"/>
              <a:ext cx="255057" cy="255057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B0AE094C-ACFD-4186-925B-796336791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619" y="6476430"/>
              <a:ext cx="237459" cy="23745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23D16C26-7093-49B6-8FC6-3919E020B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5125" y="6470580"/>
              <a:ext cx="253783" cy="253783"/>
            </a:xfrm>
            <a:prstGeom prst="rect">
              <a:avLst/>
            </a:prstGeom>
          </p:spPr>
        </p:pic>
        <p:sp>
          <p:nvSpPr>
            <p:cNvPr id="43" name="모서리가 둥근 직사각형 21">
              <a:extLst>
                <a:ext uri="{FF2B5EF4-FFF2-40B4-BE49-F238E27FC236}">
                  <a16:creationId xmlns:a16="http://schemas.microsoft.com/office/drawing/2014/main" id="{7F62C407-1C5F-4C68-8462-4C917D4A9F55}"/>
                </a:ext>
              </a:extLst>
            </p:cNvPr>
            <p:cNvSpPr/>
            <p:nvPr/>
          </p:nvSpPr>
          <p:spPr>
            <a:xfrm>
              <a:off x="5384293" y="6416799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코드서명 </a:t>
              </a:r>
            </a:p>
          </p:txBody>
        </p: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27D539E8-BC87-4A3C-866C-48A10018B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609" y="6448452"/>
              <a:ext cx="262797" cy="262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808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999018" y="6413043"/>
            <a:ext cx="204459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발표일 </a:t>
            </a:r>
            <a:r>
              <a:rPr lang="en-US" altLang="ko-KR" sz="1200" dirty="0">
                <a:solidFill>
                  <a:prstClr val="white"/>
                </a:solidFill>
              </a:rPr>
              <a:t>2018 – 12 - 21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한쪽 모서리가 둥근 사각형 1"/>
          <p:cNvSpPr/>
          <p:nvPr/>
        </p:nvSpPr>
        <p:spPr>
          <a:xfrm>
            <a:off x="0" y="593087"/>
            <a:ext cx="12043612" cy="5759587"/>
          </a:xfrm>
          <a:prstGeom prst="round1Rect">
            <a:avLst>
              <a:gd name="adj" fmla="val 1100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2399" y="716693"/>
            <a:ext cx="10567737" cy="5539730"/>
          </a:xfrm>
          <a:prstGeom prst="roundRect">
            <a:avLst>
              <a:gd name="adj" fmla="val 10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dl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01778" y="-52845"/>
            <a:ext cx="5666201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참조</a:t>
            </a:r>
            <a:endParaRPr lang="en-US" altLang="ko-KR" sz="2800" b="1" i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34109" y="3358790"/>
            <a:ext cx="1309503" cy="328246"/>
          </a:xfrm>
          <a:prstGeom prst="roundRect">
            <a:avLst>
              <a:gd name="adj" fmla="val 11469"/>
            </a:avLst>
          </a:prstGeom>
          <a:solidFill>
            <a:schemeClr val="tx1">
              <a:alpha val="47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4452241" y="3095976"/>
            <a:ext cx="129291" cy="247664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A70A9C1-8F52-4FA9-A137-5799C15384F6}"/>
              </a:ext>
            </a:extLst>
          </p:cNvPr>
          <p:cNvSpPr txBox="1"/>
          <p:nvPr/>
        </p:nvSpPr>
        <p:spPr>
          <a:xfrm>
            <a:off x="10720137" y="1792127"/>
            <a:ext cx="1323476" cy="26077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CONTENTS</a:t>
            </a:r>
            <a:endParaRPr lang="en-US" altLang="ko-KR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HASH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Digital Signature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Code Signing </a:t>
            </a: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Reference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Thank you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F751AAC-A527-4989-A999-C67D0C3E5D25}"/>
              </a:ext>
            </a:extLst>
          </p:cNvPr>
          <p:cNvGrpSpPr/>
          <p:nvPr/>
        </p:nvGrpSpPr>
        <p:grpSpPr>
          <a:xfrm>
            <a:off x="1017283" y="6416799"/>
            <a:ext cx="5681283" cy="344949"/>
            <a:chOff x="1017283" y="6416799"/>
            <a:chExt cx="5681283" cy="344949"/>
          </a:xfrm>
        </p:grpSpPr>
        <p:sp>
          <p:nvSpPr>
            <p:cNvPr id="41" name="모서리가 둥근 직사각형 6">
              <a:extLst>
                <a:ext uri="{FF2B5EF4-FFF2-40B4-BE49-F238E27FC236}">
                  <a16:creationId xmlns:a16="http://schemas.microsoft.com/office/drawing/2014/main" id="{9CC5B63B-839E-46E0-9F96-6D2AC19D152E}"/>
                </a:ext>
              </a:extLst>
            </p:cNvPr>
            <p:cNvSpPr/>
            <p:nvPr/>
          </p:nvSpPr>
          <p:spPr>
            <a:xfrm>
              <a:off x="1017283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목차</a:t>
              </a:r>
            </a:p>
          </p:txBody>
        </p:sp>
        <p:sp>
          <p:nvSpPr>
            <p:cNvPr id="42" name="모서리가 둥근 직사각형 19">
              <a:extLst>
                <a:ext uri="{FF2B5EF4-FFF2-40B4-BE49-F238E27FC236}">
                  <a16:creationId xmlns:a16="http://schemas.microsoft.com/office/drawing/2014/main" id="{91BDC0DE-5D7B-4874-838E-D1966F2613D3}"/>
                </a:ext>
              </a:extLst>
            </p:cNvPr>
            <p:cNvSpPr/>
            <p:nvPr/>
          </p:nvSpPr>
          <p:spPr>
            <a:xfrm>
              <a:off x="2464499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해시</a:t>
              </a:r>
            </a:p>
          </p:txBody>
        </p:sp>
        <p:sp>
          <p:nvSpPr>
            <p:cNvPr id="43" name="모서리가 둥근 직사각형 21">
              <a:extLst>
                <a:ext uri="{FF2B5EF4-FFF2-40B4-BE49-F238E27FC236}">
                  <a16:creationId xmlns:a16="http://schemas.microsoft.com/office/drawing/2014/main" id="{A68E23C6-F972-4335-918C-E9E2866D8478}"/>
                </a:ext>
              </a:extLst>
            </p:cNvPr>
            <p:cNvSpPr/>
            <p:nvPr/>
          </p:nvSpPr>
          <p:spPr>
            <a:xfrm>
              <a:off x="3924396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전자서명 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DF0E0ED1-E6F5-40C8-8CF0-CD328050B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579" y="6468478"/>
              <a:ext cx="255057" cy="255057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E5FACE45-FCC2-476E-9338-FB6BC7F4E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619" y="6476430"/>
              <a:ext cx="237459" cy="237459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AD89BE03-C954-4153-91E8-8B94935D3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5125" y="6470580"/>
              <a:ext cx="253783" cy="253783"/>
            </a:xfrm>
            <a:prstGeom prst="rect">
              <a:avLst/>
            </a:prstGeom>
          </p:spPr>
        </p:pic>
        <p:sp>
          <p:nvSpPr>
            <p:cNvPr id="47" name="모서리가 둥근 직사각형 21">
              <a:extLst>
                <a:ext uri="{FF2B5EF4-FFF2-40B4-BE49-F238E27FC236}">
                  <a16:creationId xmlns:a16="http://schemas.microsoft.com/office/drawing/2014/main" id="{639BFBA6-7FDF-43E1-A8ED-DD937B32F4C7}"/>
                </a:ext>
              </a:extLst>
            </p:cNvPr>
            <p:cNvSpPr/>
            <p:nvPr/>
          </p:nvSpPr>
          <p:spPr>
            <a:xfrm>
              <a:off x="5384293" y="6416799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코드서명 </a:t>
              </a: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238014C0-4251-45D1-850D-DA8A30ABC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609" y="6448452"/>
              <a:ext cx="262797" cy="262797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F9DB3C2-BF1A-4E8B-B9E4-558B926F1C6F}"/>
              </a:ext>
            </a:extLst>
          </p:cNvPr>
          <p:cNvSpPr txBox="1"/>
          <p:nvPr/>
        </p:nvSpPr>
        <p:spPr>
          <a:xfrm flipH="1">
            <a:off x="493588" y="1194318"/>
            <a:ext cx="938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Miyamoto Kunio / Okubo Takao,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≪보안의 기본≫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위즈플래닛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2018, 38-39, 52-53, 144-145.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B68894B-512F-4D6D-BAEB-3DBB85812976}"/>
              </a:ext>
            </a:extLst>
          </p:cNvPr>
          <p:cNvGrpSpPr/>
          <p:nvPr/>
        </p:nvGrpSpPr>
        <p:grpSpPr>
          <a:xfrm>
            <a:off x="3908202" y="1667711"/>
            <a:ext cx="2952181" cy="4484651"/>
            <a:chOff x="2119568" y="1609366"/>
            <a:chExt cx="2952181" cy="448465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171DE02-01CA-40AF-B243-D6F5CE705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9568" y="1609366"/>
              <a:ext cx="2952181" cy="4484651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9574CC9-D410-4831-9D34-15E3968ED10A}"/>
                </a:ext>
              </a:extLst>
            </p:cNvPr>
            <p:cNvSpPr/>
            <p:nvPr/>
          </p:nvSpPr>
          <p:spPr>
            <a:xfrm>
              <a:off x="2331556" y="2892491"/>
              <a:ext cx="2520362" cy="247664"/>
            </a:xfrm>
            <a:prstGeom prst="rect">
              <a:avLst/>
            </a:prstGeom>
            <a:noFill/>
            <a:ln w="38100">
              <a:solidFill>
                <a:srgbClr val="93AD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A4726EE-07BD-42DF-8793-7305BA08A0AF}"/>
                </a:ext>
              </a:extLst>
            </p:cNvPr>
            <p:cNvSpPr/>
            <p:nvPr/>
          </p:nvSpPr>
          <p:spPr>
            <a:xfrm>
              <a:off x="2331556" y="4781522"/>
              <a:ext cx="2520362" cy="247664"/>
            </a:xfrm>
            <a:prstGeom prst="rect">
              <a:avLst/>
            </a:prstGeom>
            <a:noFill/>
            <a:ln w="38100">
              <a:solidFill>
                <a:srgbClr val="93AD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724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398658" y="4380527"/>
            <a:ext cx="5666201" cy="148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</a:p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LEE JEONG HYEON</a:t>
            </a:r>
            <a:endParaRPr lang="ko-KR" altLang="en-US" i="1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99018" y="6413043"/>
            <a:ext cx="204459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발표일 </a:t>
            </a:r>
            <a:r>
              <a:rPr lang="en-US" altLang="ko-KR" sz="1200" dirty="0">
                <a:solidFill>
                  <a:prstClr val="white"/>
                </a:solidFill>
              </a:rPr>
              <a:t>2018 - 12 - 21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272154-EAA6-485E-BB95-BC01EFB88730}"/>
              </a:ext>
            </a:extLst>
          </p:cNvPr>
          <p:cNvGrpSpPr/>
          <p:nvPr/>
        </p:nvGrpSpPr>
        <p:grpSpPr>
          <a:xfrm>
            <a:off x="1017283" y="6416799"/>
            <a:ext cx="5681283" cy="344949"/>
            <a:chOff x="1017283" y="6416799"/>
            <a:chExt cx="5681283" cy="344949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17283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목차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2464499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해시</a:t>
              </a: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3924396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전자서명 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F3EEEF2-4144-42B6-AA30-45ED16D17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579" y="6468478"/>
              <a:ext cx="255057" cy="25505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D5381A9-F588-44C9-B38D-3C5869355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619" y="6476430"/>
              <a:ext cx="237459" cy="23745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F542FAF-C9C8-403C-80D4-E55B31552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5125" y="6470580"/>
              <a:ext cx="253783" cy="253783"/>
            </a:xfrm>
            <a:prstGeom prst="rect">
              <a:avLst/>
            </a:prstGeom>
          </p:spPr>
        </p:pic>
        <p:sp>
          <p:nvSpPr>
            <p:cNvPr id="18" name="모서리가 둥근 직사각형 21">
              <a:extLst>
                <a:ext uri="{FF2B5EF4-FFF2-40B4-BE49-F238E27FC236}">
                  <a16:creationId xmlns:a16="http://schemas.microsoft.com/office/drawing/2014/main" id="{683F5C46-E6D0-4D91-9F65-1F2EEB54365C}"/>
                </a:ext>
              </a:extLst>
            </p:cNvPr>
            <p:cNvSpPr/>
            <p:nvPr/>
          </p:nvSpPr>
          <p:spPr>
            <a:xfrm>
              <a:off x="5384293" y="6416799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코드서명 </a:t>
              </a: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4033E0D-C32E-432C-8B0C-53A031AD2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609" y="6448452"/>
              <a:ext cx="262797" cy="262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313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999018" y="6413043"/>
            <a:ext cx="204459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발표일 </a:t>
            </a:r>
            <a:r>
              <a:rPr lang="en-US" altLang="ko-KR" sz="1200" dirty="0">
                <a:solidFill>
                  <a:prstClr val="white"/>
                </a:solidFill>
              </a:rPr>
              <a:t>2018 - 12 - 21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한쪽 모서리가 둥근 사각형 1"/>
          <p:cNvSpPr/>
          <p:nvPr/>
        </p:nvSpPr>
        <p:spPr>
          <a:xfrm>
            <a:off x="0" y="593087"/>
            <a:ext cx="12043612" cy="5759587"/>
          </a:xfrm>
          <a:prstGeom prst="round1Rect">
            <a:avLst>
              <a:gd name="adj" fmla="val 1100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2399" y="715283"/>
            <a:ext cx="10567737" cy="5539730"/>
          </a:xfrm>
          <a:prstGeom prst="roundRect">
            <a:avLst>
              <a:gd name="adj" fmla="val 10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1778" y="-53981"/>
            <a:ext cx="5666201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2800" b="1" i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34109" y="2005849"/>
            <a:ext cx="1309503" cy="328246"/>
          </a:xfrm>
          <a:prstGeom prst="roundRect">
            <a:avLst>
              <a:gd name="adj" fmla="val 11469"/>
            </a:avLst>
          </a:prstGeom>
          <a:solidFill>
            <a:schemeClr val="tx1">
              <a:alpha val="47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720137" y="1792127"/>
            <a:ext cx="1323476" cy="26077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CONTENTS</a:t>
            </a:r>
            <a:endParaRPr lang="en-US" altLang="ko-KR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HASH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Digital Signature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Code Signing </a:t>
            </a: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Reference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Thank you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4452241" y="3095976"/>
            <a:ext cx="129291" cy="247664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5637B23-9E84-4F70-B2E7-41CD28A3870C}"/>
              </a:ext>
            </a:extLst>
          </p:cNvPr>
          <p:cNvSpPr txBox="1"/>
          <p:nvPr/>
        </p:nvSpPr>
        <p:spPr>
          <a:xfrm>
            <a:off x="569167" y="1035698"/>
            <a:ext cx="9890449" cy="490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80000"/>
              </a:lnSpc>
              <a:buFont typeface="+mj-lt"/>
              <a:buAutoNum type="arabicPeriod"/>
            </a:pP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</a:t>
            </a: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8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성질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8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2)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 예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8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3)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80000"/>
              </a:lnSpc>
            </a:pP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전자서명</a:t>
            </a: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8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8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2)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 서명과 전자서명의 대응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8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3)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주로 사용되는 전자서명 방식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8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4)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B07425F-CCC2-43EB-8E01-25728E73474C}"/>
              </a:ext>
            </a:extLst>
          </p:cNvPr>
          <p:cNvGrpSpPr/>
          <p:nvPr/>
        </p:nvGrpSpPr>
        <p:grpSpPr>
          <a:xfrm>
            <a:off x="1017283" y="6416799"/>
            <a:ext cx="5681283" cy="344949"/>
            <a:chOff x="1017283" y="6416799"/>
            <a:chExt cx="5681283" cy="344949"/>
          </a:xfrm>
        </p:grpSpPr>
        <p:sp>
          <p:nvSpPr>
            <p:cNvPr id="34" name="모서리가 둥근 직사각형 6">
              <a:extLst>
                <a:ext uri="{FF2B5EF4-FFF2-40B4-BE49-F238E27FC236}">
                  <a16:creationId xmlns:a16="http://schemas.microsoft.com/office/drawing/2014/main" id="{00898803-063D-4014-8EF2-6A90BB6BDA74}"/>
                </a:ext>
              </a:extLst>
            </p:cNvPr>
            <p:cNvSpPr/>
            <p:nvPr/>
          </p:nvSpPr>
          <p:spPr>
            <a:xfrm>
              <a:off x="1017283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목차</a:t>
              </a:r>
            </a:p>
          </p:txBody>
        </p:sp>
        <p:sp>
          <p:nvSpPr>
            <p:cNvPr id="35" name="모서리가 둥근 직사각형 19">
              <a:extLst>
                <a:ext uri="{FF2B5EF4-FFF2-40B4-BE49-F238E27FC236}">
                  <a16:creationId xmlns:a16="http://schemas.microsoft.com/office/drawing/2014/main" id="{34D9D926-91C8-4A4C-8E7F-1413CA513CC5}"/>
                </a:ext>
              </a:extLst>
            </p:cNvPr>
            <p:cNvSpPr/>
            <p:nvPr/>
          </p:nvSpPr>
          <p:spPr>
            <a:xfrm>
              <a:off x="2464499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해시</a:t>
              </a:r>
            </a:p>
          </p:txBody>
        </p:sp>
        <p:sp>
          <p:nvSpPr>
            <p:cNvPr id="36" name="모서리가 둥근 직사각형 21">
              <a:extLst>
                <a:ext uri="{FF2B5EF4-FFF2-40B4-BE49-F238E27FC236}">
                  <a16:creationId xmlns:a16="http://schemas.microsoft.com/office/drawing/2014/main" id="{98EFF6AE-BB2A-4432-B223-05C64EAC3566}"/>
                </a:ext>
              </a:extLst>
            </p:cNvPr>
            <p:cNvSpPr/>
            <p:nvPr/>
          </p:nvSpPr>
          <p:spPr>
            <a:xfrm>
              <a:off x="3924396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전자서명 </a:t>
              </a: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32506E23-2B5E-474B-B346-1C6031140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579" y="6468478"/>
              <a:ext cx="255057" cy="255057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C0919602-3497-4263-8608-C3E6226A1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619" y="6476430"/>
              <a:ext cx="237459" cy="237459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5639BB62-0D3C-43D8-BDA9-5754B57F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5125" y="6470580"/>
              <a:ext cx="253783" cy="253783"/>
            </a:xfrm>
            <a:prstGeom prst="rect">
              <a:avLst/>
            </a:prstGeom>
          </p:spPr>
        </p:pic>
        <p:sp>
          <p:nvSpPr>
            <p:cNvPr id="40" name="모서리가 둥근 직사각형 21">
              <a:extLst>
                <a:ext uri="{FF2B5EF4-FFF2-40B4-BE49-F238E27FC236}">
                  <a16:creationId xmlns:a16="http://schemas.microsoft.com/office/drawing/2014/main" id="{435D2DF8-29A0-4959-8145-CF795326FFCB}"/>
                </a:ext>
              </a:extLst>
            </p:cNvPr>
            <p:cNvSpPr/>
            <p:nvPr/>
          </p:nvSpPr>
          <p:spPr>
            <a:xfrm>
              <a:off x="5384293" y="6416799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코드서명 </a:t>
              </a: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3C97EEF4-9A69-4028-BD4C-DEAB87726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609" y="6448452"/>
              <a:ext cx="262797" cy="262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81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0833E-6 -4.44444E-6 L -0.32955 0.4935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84" y="2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0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  <p:bldP spid="17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999018" y="6413043"/>
            <a:ext cx="204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발표일 </a:t>
            </a:r>
            <a:r>
              <a:rPr lang="en-US" altLang="ko-KR" sz="1200" dirty="0">
                <a:solidFill>
                  <a:prstClr val="white"/>
                </a:solidFill>
              </a:rPr>
              <a:t>2018 -10-30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한쪽 모서리가 둥근 사각형 1"/>
          <p:cNvSpPr/>
          <p:nvPr/>
        </p:nvSpPr>
        <p:spPr>
          <a:xfrm>
            <a:off x="0" y="593087"/>
            <a:ext cx="12043612" cy="5759587"/>
          </a:xfrm>
          <a:prstGeom prst="round1Rect">
            <a:avLst>
              <a:gd name="adj" fmla="val 1100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2399" y="716693"/>
            <a:ext cx="10567737" cy="5539730"/>
          </a:xfrm>
          <a:prstGeom prst="roundRect">
            <a:avLst>
              <a:gd name="adj" fmla="val 10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1778" y="-53981"/>
            <a:ext cx="5666201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prstClr val="white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en-US" altLang="ko-KR" sz="2800" b="1" i="1" dirty="0">
              <a:solidFill>
                <a:prstClr val="white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34109" y="2005849"/>
            <a:ext cx="1309503" cy="328246"/>
          </a:xfrm>
          <a:prstGeom prst="roundRect">
            <a:avLst>
              <a:gd name="adj" fmla="val 11469"/>
            </a:avLst>
          </a:prstGeom>
          <a:solidFill>
            <a:schemeClr val="tx1">
              <a:alpha val="47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4452241" y="3095976"/>
            <a:ext cx="129291" cy="247664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9686956-49E4-4593-A4CA-4AAADE342AD5}"/>
              </a:ext>
            </a:extLst>
          </p:cNvPr>
          <p:cNvSpPr txBox="1"/>
          <p:nvPr/>
        </p:nvSpPr>
        <p:spPr>
          <a:xfrm>
            <a:off x="569167" y="1035698"/>
            <a:ext cx="9890449" cy="490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80000"/>
              </a:lnSpc>
              <a:buFont typeface="+mj-lt"/>
              <a:buAutoNum type="arabicPeriod"/>
            </a:pP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</a:t>
            </a: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8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성질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8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2)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이용 예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8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3)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80000"/>
              </a:lnSpc>
            </a:pP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전자서명</a:t>
            </a:r>
            <a:endParaRPr lang="en-US" altLang="ko-KR" sz="25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8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8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2)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 서명과 전자서명의 대응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8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3)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주로 사용되는 전자서명 방식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8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4)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구조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5030C-BB6E-456B-8389-62EB99748496}"/>
              </a:ext>
            </a:extLst>
          </p:cNvPr>
          <p:cNvSpPr txBox="1"/>
          <p:nvPr/>
        </p:nvSpPr>
        <p:spPr>
          <a:xfrm>
            <a:off x="10720137" y="1792127"/>
            <a:ext cx="1323476" cy="26077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CONTENTS</a:t>
            </a:r>
            <a:endParaRPr lang="en-US" altLang="ko-KR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HASH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Digital Signature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Code Signing </a:t>
            </a: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Reference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Thank you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27" name="모서리가 둥근 직사각형 6">
            <a:extLst>
              <a:ext uri="{FF2B5EF4-FFF2-40B4-BE49-F238E27FC236}">
                <a16:creationId xmlns:a16="http://schemas.microsoft.com/office/drawing/2014/main" id="{46DB918F-D101-4A2A-A3CA-AD8799808FAE}"/>
              </a:ext>
            </a:extLst>
          </p:cNvPr>
          <p:cNvSpPr/>
          <p:nvPr/>
        </p:nvSpPr>
        <p:spPr>
          <a:xfrm>
            <a:off x="1017283" y="6424864"/>
            <a:ext cx="1314273" cy="336884"/>
          </a:xfrm>
          <a:prstGeom prst="roundRect">
            <a:avLst>
              <a:gd name="adj" fmla="val 19398"/>
            </a:avLst>
          </a:prstGeom>
          <a:solidFill>
            <a:schemeClr val="bg1">
              <a:alpha val="31000"/>
            </a:schemeClr>
          </a:solidFill>
          <a:ln w="9525">
            <a:solidFill>
              <a:schemeClr val="bg1"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   목차</a:t>
            </a:r>
          </a:p>
        </p:txBody>
      </p:sp>
      <p:sp>
        <p:nvSpPr>
          <p:cNvPr id="28" name="모서리가 둥근 직사각형 19">
            <a:extLst>
              <a:ext uri="{FF2B5EF4-FFF2-40B4-BE49-F238E27FC236}">
                <a16:creationId xmlns:a16="http://schemas.microsoft.com/office/drawing/2014/main" id="{FC58C7E0-9FA4-44B5-9872-EF04448AEF10}"/>
              </a:ext>
            </a:extLst>
          </p:cNvPr>
          <p:cNvSpPr/>
          <p:nvPr/>
        </p:nvSpPr>
        <p:spPr>
          <a:xfrm>
            <a:off x="2464499" y="6424864"/>
            <a:ext cx="1314273" cy="336884"/>
          </a:xfrm>
          <a:prstGeom prst="roundRect">
            <a:avLst>
              <a:gd name="adj" fmla="val 19398"/>
            </a:avLst>
          </a:prstGeom>
          <a:solidFill>
            <a:schemeClr val="bg1">
              <a:alpha val="31000"/>
            </a:schemeClr>
          </a:solidFill>
          <a:ln w="9525">
            <a:solidFill>
              <a:schemeClr val="bg1"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    해시</a:t>
            </a:r>
          </a:p>
        </p:txBody>
      </p:sp>
      <p:sp>
        <p:nvSpPr>
          <p:cNvPr id="29" name="모서리가 둥근 직사각형 21">
            <a:extLst>
              <a:ext uri="{FF2B5EF4-FFF2-40B4-BE49-F238E27FC236}">
                <a16:creationId xmlns:a16="http://schemas.microsoft.com/office/drawing/2014/main" id="{0CE3B3A3-DD6F-482E-9834-6B2AB5580673}"/>
              </a:ext>
            </a:extLst>
          </p:cNvPr>
          <p:cNvSpPr/>
          <p:nvPr/>
        </p:nvSpPr>
        <p:spPr>
          <a:xfrm>
            <a:off x="3924396" y="6424864"/>
            <a:ext cx="1314273" cy="336884"/>
          </a:xfrm>
          <a:prstGeom prst="roundRect">
            <a:avLst>
              <a:gd name="adj" fmla="val 19398"/>
            </a:avLst>
          </a:prstGeom>
          <a:solidFill>
            <a:schemeClr val="bg1">
              <a:alpha val="31000"/>
            </a:schemeClr>
          </a:solidFill>
          <a:ln w="9525">
            <a:solidFill>
              <a:schemeClr val="bg1"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     전자서명 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2EE4058-A556-4058-B5FC-C04217CE1A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79" y="6468478"/>
            <a:ext cx="255057" cy="25505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6F18318-F27B-4102-9D86-F784CD7191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619" y="6476430"/>
            <a:ext cx="237459" cy="237459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C9DBF703-C941-486E-90E2-22614F4F5D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125" y="6470580"/>
            <a:ext cx="253783" cy="253783"/>
          </a:xfrm>
          <a:prstGeom prst="rect">
            <a:avLst/>
          </a:prstGeom>
        </p:spPr>
      </p:pic>
      <p:sp>
        <p:nvSpPr>
          <p:cNvPr id="33" name="모서리가 둥근 직사각형 21">
            <a:extLst>
              <a:ext uri="{FF2B5EF4-FFF2-40B4-BE49-F238E27FC236}">
                <a16:creationId xmlns:a16="http://schemas.microsoft.com/office/drawing/2014/main" id="{377535A2-B9A3-4155-B15D-E9A5BD38F8E7}"/>
              </a:ext>
            </a:extLst>
          </p:cNvPr>
          <p:cNvSpPr/>
          <p:nvPr/>
        </p:nvSpPr>
        <p:spPr>
          <a:xfrm>
            <a:off x="5384293" y="6416799"/>
            <a:ext cx="1314273" cy="336884"/>
          </a:xfrm>
          <a:prstGeom prst="roundRect">
            <a:avLst>
              <a:gd name="adj" fmla="val 19398"/>
            </a:avLst>
          </a:prstGeom>
          <a:solidFill>
            <a:schemeClr val="bg1">
              <a:alpha val="31000"/>
            </a:schemeClr>
          </a:solidFill>
          <a:ln w="9525">
            <a:solidFill>
              <a:schemeClr val="bg1"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     코드서명 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E655482-431E-4A8C-82FE-5E1EEA7291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609" y="6448452"/>
            <a:ext cx="262797" cy="262797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2470847" y="4819650"/>
            <a:ext cx="4673456" cy="1377161"/>
          </a:xfrm>
          <a:prstGeom prst="roundRect">
            <a:avLst>
              <a:gd name="adj" fmla="val 2985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</a:t>
            </a:r>
            <a:r>
              <a:rPr lang="en-US" altLang="ko-KR" sz="30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(HASH)</a:t>
            </a:r>
            <a:endParaRPr lang="ko-KR" altLang="en-US" sz="300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63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999018" y="6413043"/>
            <a:ext cx="204459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발표일 </a:t>
            </a:r>
            <a:r>
              <a:rPr lang="en-US" altLang="ko-KR" sz="1200" dirty="0">
                <a:solidFill>
                  <a:prstClr val="white"/>
                </a:solidFill>
              </a:rPr>
              <a:t>2018 - 12 - 21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한쪽 모서리가 둥근 사각형 1"/>
          <p:cNvSpPr/>
          <p:nvPr/>
        </p:nvSpPr>
        <p:spPr>
          <a:xfrm>
            <a:off x="0" y="593087"/>
            <a:ext cx="12043612" cy="5759587"/>
          </a:xfrm>
          <a:prstGeom prst="round1Rect">
            <a:avLst>
              <a:gd name="adj" fmla="val 1100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2399" y="715283"/>
            <a:ext cx="10567737" cy="5539730"/>
          </a:xfrm>
          <a:prstGeom prst="roundRect">
            <a:avLst>
              <a:gd name="adj" fmla="val 10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1778" y="-53981"/>
            <a:ext cx="5666201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해시</a:t>
            </a:r>
            <a:r>
              <a:rPr lang="en-US" altLang="ko-KR" sz="2800" b="1" i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(HASH)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34109" y="2444392"/>
            <a:ext cx="1309503" cy="328246"/>
          </a:xfrm>
          <a:prstGeom prst="roundRect">
            <a:avLst>
              <a:gd name="adj" fmla="val 11469"/>
            </a:avLst>
          </a:prstGeom>
          <a:solidFill>
            <a:schemeClr val="tx1">
              <a:alpha val="47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4452241" y="3095976"/>
            <a:ext cx="129291" cy="247664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5637B23-9E84-4F70-B2E7-41CD28A3870C}"/>
              </a:ext>
            </a:extLst>
          </p:cNvPr>
          <p:cNvSpPr txBox="1"/>
          <p:nvPr/>
        </p:nvSpPr>
        <p:spPr>
          <a:xfrm>
            <a:off x="569167" y="1035698"/>
            <a:ext cx="9890449" cy="1191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해시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데이터에 대응하는 값을 구하기 위한 방법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성질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동일한 데이터로부터 항상 동일한 해시 값 생성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F6040B-05FD-497F-BB3C-9829F3E0C5E8}"/>
              </a:ext>
            </a:extLst>
          </p:cNvPr>
          <p:cNvGrpSpPr/>
          <p:nvPr/>
        </p:nvGrpSpPr>
        <p:grpSpPr>
          <a:xfrm>
            <a:off x="1811337" y="2495077"/>
            <a:ext cx="7649904" cy="3159719"/>
            <a:chOff x="2175231" y="2336010"/>
            <a:chExt cx="7235141" cy="2747620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B7BE0BC-BC74-465D-A133-EF584F66A33B}"/>
                </a:ext>
              </a:extLst>
            </p:cNvPr>
            <p:cNvGrpSpPr/>
            <p:nvPr/>
          </p:nvGrpSpPr>
          <p:grpSpPr>
            <a:xfrm>
              <a:off x="2180335" y="2336010"/>
              <a:ext cx="7230037" cy="643812"/>
              <a:chOff x="2180335" y="2336010"/>
              <a:chExt cx="7230037" cy="643812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8647F026-C243-4264-BE5A-76A2DC19BB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0335" y="2359499"/>
                <a:ext cx="573141" cy="573141"/>
              </a:xfrm>
              <a:prstGeom prst="rect">
                <a:avLst/>
              </a:prstGeom>
            </p:spPr>
          </p:pic>
          <p:sp>
            <p:nvSpPr>
              <p:cNvPr id="9" name="화살표: 오른쪽 8">
                <a:extLst>
                  <a:ext uri="{FF2B5EF4-FFF2-40B4-BE49-F238E27FC236}">
                    <a16:creationId xmlns:a16="http://schemas.microsoft.com/office/drawing/2014/main" id="{F9D526BD-1E51-4EEB-A9C9-9840EB78E3AA}"/>
                  </a:ext>
                </a:extLst>
              </p:cNvPr>
              <p:cNvSpPr/>
              <p:nvPr/>
            </p:nvSpPr>
            <p:spPr>
              <a:xfrm>
                <a:off x="3165145" y="2336010"/>
                <a:ext cx="4331330" cy="643812"/>
              </a:xfrm>
              <a:prstGeom prst="rightArrow">
                <a:avLst/>
              </a:prstGeom>
              <a:solidFill>
                <a:srgbClr val="93AD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해시 알고리즘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X</a:t>
                </a:r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4BD59BC-2763-40AF-A778-B9DF5931DE53}"/>
                  </a:ext>
                </a:extLst>
              </p:cNvPr>
              <p:cNvSpPr/>
              <p:nvPr/>
            </p:nvSpPr>
            <p:spPr>
              <a:xfrm>
                <a:off x="7908144" y="2435146"/>
                <a:ext cx="1502228" cy="41435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해시 값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</a:t>
                </a:r>
                <a:endParaRPr lang="ko-KR" altLang="en-US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E136D9C-B089-4AB3-9D9A-87C1CAE1A8DC}"/>
                </a:ext>
              </a:extLst>
            </p:cNvPr>
            <p:cNvGrpSpPr/>
            <p:nvPr/>
          </p:nvGrpSpPr>
          <p:grpSpPr>
            <a:xfrm>
              <a:off x="2180335" y="3385515"/>
              <a:ext cx="7230037" cy="643812"/>
              <a:chOff x="2180335" y="3385515"/>
              <a:chExt cx="7230037" cy="643812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ACCCE77A-1187-4AEF-AF24-E12B446D8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80335" y="3420850"/>
                <a:ext cx="573142" cy="573142"/>
              </a:xfrm>
              <a:prstGeom prst="rect">
                <a:avLst/>
              </a:prstGeom>
            </p:spPr>
          </p:pic>
          <p:sp>
            <p:nvSpPr>
              <p:cNvPr id="27" name="화살표: 오른쪽 26">
                <a:extLst>
                  <a:ext uri="{FF2B5EF4-FFF2-40B4-BE49-F238E27FC236}">
                    <a16:creationId xmlns:a16="http://schemas.microsoft.com/office/drawing/2014/main" id="{2D592AEF-FD5F-4C60-9AED-AECF018B6D78}"/>
                  </a:ext>
                </a:extLst>
              </p:cNvPr>
              <p:cNvSpPr/>
              <p:nvPr/>
            </p:nvSpPr>
            <p:spPr>
              <a:xfrm>
                <a:off x="3165145" y="3385515"/>
                <a:ext cx="4331330" cy="643812"/>
              </a:xfrm>
              <a:prstGeom prst="rightArrow">
                <a:avLst/>
              </a:prstGeom>
              <a:solidFill>
                <a:srgbClr val="93AD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해시 알고리즘 </a:t>
                </a:r>
                <a:r>
                  <a:rPr lang="en-US" altLang="ko-KR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X</a:t>
                </a:r>
                <a:endParaRPr lang="ko-KR" altLang="en-US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468B25DF-7DA7-45A5-BE22-1F42571BA303}"/>
                  </a:ext>
                </a:extLst>
              </p:cNvPr>
              <p:cNvSpPr/>
              <p:nvPr/>
            </p:nvSpPr>
            <p:spPr>
              <a:xfrm>
                <a:off x="7908144" y="3521447"/>
                <a:ext cx="1502228" cy="414357"/>
              </a:xfrm>
              <a:prstGeom prst="rect">
                <a:avLst/>
              </a:prstGeom>
              <a:solidFill>
                <a:srgbClr val="F2C3D8"/>
              </a:solidFill>
              <a:ln w="28575">
                <a:solidFill>
                  <a:srgbClr val="D535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해시 값 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</a:t>
                </a:r>
                <a:endPara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9B660D2-ABF4-4EE4-AADD-327F5837FBC9}"/>
                </a:ext>
              </a:extLst>
            </p:cNvPr>
            <p:cNvGrpSpPr/>
            <p:nvPr/>
          </p:nvGrpSpPr>
          <p:grpSpPr>
            <a:xfrm>
              <a:off x="2175231" y="4439818"/>
              <a:ext cx="7235141" cy="643812"/>
              <a:chOff x="2175231" y="4439818"/>
              <a:chExt cx="7235141" cy="643812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3C1FDD73-68F2-49B6-95D3-3F75146DB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5231" y="4467083"/>
                <a:ext cx="573142" cy="573142"/>
              </a:xfrm>
              <a:prstGeom prst="rect">
                <a:avLst/>
              </a:prstGeom>
            </p:spPr>
          </p:pic>
          <p:sp>
            <p:nvSpPr>
              <p:cNvPr id="28" name="화살표: 오른쪽 27">
                <a:extLst>
                  <a:ext uri="{FF2B5EF4-FFF2-40B4-BE49-F238E27FC236}">
                    <a16:creationId xmlns:a16="http://schemas.microsoft.com/office/drawing/2014/main" id="{84F4BB23-D5BB-4C08-A4BC-03B24FC7571B}"/>
                  </a:ext>
                </a:extLst>
              </p:cNvPr>
              <p:cNvSpPr/>
              <p:nvPr/>
            </p:nvSpPr>
            <p:spPr>
              <a:xfrm>
                <a:off x="3165145" y="4439818"/>
                <a:ext cx="4331330" cy="643812"/>
              </a:xfrm>
              <a:prstGeom prst="rightArrow">
                <a:avLst/>
              </a:prstGeom>
              <a:noFill/>
              <a:ln w="28575">
                <a:solidFill>
                  <a:srgbClr val="93AD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해시 알고리즘 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Y</a:t>
                </a:r>
                <a:endParaRPr lang="ko-KR" altLang="en-US" dirty="0">
                  <a:solidFill>
                    <a:schemeClr val="tx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8F3100D8-CAE6-43BE-A498-112744951B20}"/>
                  </a:ext>
                </a:extLst>
              </p:cNvPr>
              <p:cNvSpPr/>
              <p:nvPr/>
            </p:nvSpPr>
            <p:spPr>
              <a:xfrm>
                <a:off x="7908144" y="4554545"/>
                <a:ext cx="1502228" cy="414357"/>
              </a:xfrm>
              <a:prstGeom prst="rect">
                <a:avLst/>
              </a:prstGeom>
              <a:noFill/>
              <a:ln w="28575">
                <a:solidFill>
                  <a:srgbClr val="D535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해시 값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</a:t>
                </a:r>
                <a:endParaRPr lang="ko-KR" altLang="en-US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1455B06-0E37-40B4-9F8E-9FB00C6BFB0A}"/>
              </a:ext>
            </a:extLst>
          </p:cNvPr>
          <p:cNvSpPr txBox="1"/>
          <p:nvPr/>
        </p:nvSpPr>
        <p:spPr>
          <a:xfrm>
            <a:off x="10720137" y="1792127"/>
            <a:ext cx="1323476" cy="26077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CONTENTS</a:t>
            </a:r>
            <a:endParaRPr lang="en-US" altLang="ko-KR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HASH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Digital Signature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Code Signing </a:t>
            </a: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Reference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Thank you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631A251-8A1D-4059-A9A3-0518EF5F13C1}"/>
              </a:ext>
            </a:extLst>
          </p:cNvPr>
          <p:cNvGrpSpPr/>
          <p:nvPr/>
        </p:nvGrpSpPr>
        <p:grpSpPr>
          <a:xfrm>
            <a:off x="1017283" y="6416799"/>
            <a:ext cx="5681283" cy="344949"/>
            <a:chOff x="1017283" y="6416799"/>
            <a:chExt cx="5681283" cy="344949"/>
          </a:xfrm>
        </p:grpSpPr>
        <p:sp>
          <p:nvSpPr>
            <p:cNvPr id="35" name="모서리가 둥근 직사각형 6">
              <a:extLst>
                <a:ext uri="{FF2B5EF4-FFF2-40B4-BE49-F238E27FC236}">
                  <a16:creationId xmlns:a16="http://schemas.microsoft.com/office/drawing/2014/main" id="{599092ED-6138-4A03-9CC9-4AB090C0D1A9}"/>
                </a:ext>
              </a:extLst>
            </p:cNvPr>
            <p:cNvSpPr/>
            <p:nvPr/>
          </p:nvSpPr>
          <p:spPr>
            <a:xfrm>
              <a:off x="1017283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목차</a:t>
              </a:r>
            </a:p>
          </p:txBody>
        </p:sp>
        <p:sp>
          <p:nvSpPr>
            <p:cNvPr id="36" name="모서리가 둥근 직사각형 19">
              <a:extLst>
                <a:ext uri="{FF2B5EF4-FFF2-40B4-BE49-F238E27FC236}">
                  <a16:creationId xmlns:a16="http://schemas.microsoft.com/office/drawing/2014/main" id="{7558549F-F1C7-4C8C-AA22-F716CC27870E}"/>
                </a:ext>
              </a:extLst>
            </p:cNvPr>
            <p:cNvSpPr/>
            <p:nvPr/>
          </p:nvSpPr>
          <p:spPr>
            <a:xfrm>
              <a:off x="2464499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해시</a:t>
              </a:r>
            </a:p>
          </p:txBody>
        </p:sp>
        <p:sp>
          <p:nvSpPr>
            <p:cNvPr id="37" name="모서리가 둥근 직사각형 21">
              <a:extLst>
                <a:ext uri="{FF2B5EF4-FFF2-40B4-BE49-F238E27FC236}">
                  <a16:creationId xmlns:a16="http://schemas.microsoft.com/office/drawing/2014/main" id="{BBEF9C74-A858-443B-87E0-46362915D2AC}"/>
                </a:ext>
              </a:extLst>
            </p:cNvPr>
            <p:cNvSpPr/>
            <p:nvPr/>
          </p:nvSpPr>
          <p:spPr>
            <a:xfrm>
              <a:off x="3924396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전자서명 </a:t>
              </a:r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0723770-014D-454C-905D-45D1E7C40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579" y="6468478"/>
              <a:ext cx="255057" cy="25505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E7A7D7A-3638-41A1-A4D7-7709DF972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619" y="6476430"/>
              <a:ext cx="237459" cy="23745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3F35C3F5-1307-49D6-AC01-57178B565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5125" y="6470580"/>
              <a:ext cx="253783" cy="253783"/>
            </a:xfrm>
            <a:prstGeom prst="rect">
              <a:avLst/>
            </a:prstGeom>
          </p:spPr>
        </p:pic>
        <p:sp>
          <p:nvSpPr>
            <p:cNvPr id="41" name="모서리가 둥근 직사각형 21">
              <a:extLst>
                <a:ext uri="{FF2B5EF4-FFF2-40B4-BE49-F238E27FC236}">
                  <a16:creationId xmlns:a16="http://schemas.microsoft.com/office/drawing/2014/main" id="{A27A7DDF-EA05-4270-AD9B-D29B46CBFAEB}"/>
                </a:ext>
              </a:extLst>
            </p:cNvPr>
            <p:cNvSpPr/>
            <p:nvPr/>
          </p:nvSpPr>
          <p:spPr>
            <a:xfrm>
              <a:off x="5384293" y="6416799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코드서명 </a:t>
              </a: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3DB9561D-E1CA-4F3F-9BF9-0E133568D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609" y="6448452"/>
              <a:ext cx="262797" cy="262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461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999018" y="6413043"/>
            <a:ext cx="204459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발표일 </a:t>
            </a:r>
            <a:r>
              <a:rPr lang="en-US" altLang="ko-KR" sz="1200" dirty="0">
                <a:solidFill>
                  <a:prstClr val="white"/>
                </a:solidFill>
              </a:rPr>
              <a:t>2018 – 12 - 21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한쪽 모서리가 둥근 사각형 1"/>
          <p:cNvSpPr/>
          <p:nvPr/>
        </p:nvSpPr>
        <p:spPr>
          <a:xfrm>
            <a:off x="0" y="593087"/>
            <a:ext cx="12043612" cy="5759587"/>
          </a:xfrm>
          <a:prstGeom prst="round1Rect">
            <a:avLst>
              <a:gd name="adj" fmla="val 1100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2399" y="716693"/>
            <a:ext cx="10567737" cy="5539730"/>
          </a:xfrm>
          <a:prstGeom prst="roundRect">
            <a:avLst>
              <a:gd name="adj" fmla="val 10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1778" y="-53981"/>
            <a:ext cx="5666201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해시</a:t>
            </a:r>
            <a:r>
              <a:rPr lang="en-US" altLang="ko-KR" sz="2800" b="1" i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(HASH)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34109" y="2444390"/>
            <a:ext cx="1309503" cy="328246"/>
          </a:xfrm>
          <a:prstGeom prst="roundRect">
            <a:avLst>
              <a:gd name="adj" fmla="val 11469"/>
            </a:avLst>
          </a:prstGeom>
          <a:solidFill>
            <a:schemeClr val="tx1">
              <a:alpha val="47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4452241" y="3095976"/>
            <a:ext cx="129291" cy="247664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C1A6F2-2D49-43CA-9631-F94CD0CB31E9}"/>
              </a:ext>
            </a:extLst>
          </p:cNvPr>
          <p:cNvSpPr txBox="1"/>
          <p:nvPr/>
        </p:nvSpPr>
        <p:spPr>
          <a:xfrm>
            <a:off x="577046" y="1248124"/>
            <a:ext cx="910813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데이터가 변조되지 않았다는 것을 확인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변조를 검출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D8CFBB-8B65-405C-827B-A287AA1F4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08" y="2005849"/>
            <a:ext cx="811547" cy="8115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85942A-EAA0-43D1-AB38-F33B7A40A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08" y="3179253"/>
            <a:ext cx="811547" cy="81154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5B6C00F-515F-47DA-AAA4-6157574AE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08" y="4984342"/>
            <a:ext cx="811547" cy="81154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49CE62B-4000-4AB4-9BCB-7B15EE580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317" y="2005849"/>
            <a:ext cx="568486" cy="56848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484B951-ED53-4388-B28F-A201F3889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50" y="3179253"/>
            <a:ext cx="568486" cy="56848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5E61462-56FC-4CBF-8B12-C9672CB76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49" y="4984342"/>
            <a:ext cx="568487" cy="5684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FCD2407-0C2E-4CF6-ABE8-E3601CAAAF72}"/>
              </a:ext>
            </a:extLst>
          </p:cNvPr>
          <p:cNvSpPr txBox="1"/>
          <p:nvPr/>
        </p:nvSpPr>
        <p:spPr>
          <a:xfrm>
            <a:off x="1790633" y="2627914"/>
            <a:ext cx="1281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배포원의 파일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6940E5-830C-4344-BB8F-CF57AA65F7B0}"/>
              </a:ext>
            </a:extLst>
          </p:cNvPr>
          <p:cNvSpPr txBox="1"/>
          <p:nvPr/>
        </p:nvSpPr>
        <p:spPr>
          <a:xfrm>
            <a:off x="1877996" y="3767555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입수한 파일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DF37A0-B86E-4394-8512-CFCF3C02B99E}"/>
              </a:ext>
            </a:extLst>
          </p:cNvPr>
          <p:cNvSpPr txBox="1"/>
          <p:nvPr/>
        </p:nvSpPr>
        <p:spPr>
          <a:xfrm>
            <a:off x="1877995" y="5581460"/>
            <a:ext cx="11063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>
                <a:latin typeface="나눔스퀘어" panose="020B0600000101010101" pitchFamily="50" charset="-127"/>
                <a:ea typeface="나눔스퀘어" panose="020B0600000101010101" pitchFamily="50" charset="-127"/>
              </a:rPr>
              <a:t>입수한 파일</a:t>
            </a: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19FD25F8-3549-4892-8FB5-2B4EE34778E9}"/>
              </a:ext>
            </a:extLst>
          </p:cNvPr>
          <p:cNvSpPr/>
          <p:nvPr/>
        </p:nvSpPr>
        <p:spPr>
          <a:xfrm>
            <a:off x="2983042" y="2003805"/>
            <a:ext cx="4579628" cy="740373"/>
          </a:xfrm>
          <a:prstGeom prst="rightArrow">
            <a:avLst/>
          </a:prstGeom>
          <a:solidFill>
            <a:srgbClr val="93A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해시 알고리즘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AC6EDA44-9CEE-4561-AB24-2EFC231D9D58}"/>
              </a:ext>
            </a:extLst>
          </p:cNvPr>
          <p:cNvSpPr/>
          <p:nvPr/>
        </p:nvSpPr>
        <p:spPr>
          <a:xfrm>
            <a:off x="3004482" y="3179253"/>
            <a:ext cx="4579628" cy="740373"/>
          </a:xfrm>
          <a:prstGeom prst="rightArrow">
            <a:avLst/>
          </a:prstGeom>
          <a:solidFill>
            <a:srgbClr val="93A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해시 알고리즘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A2B3ECB-9D47-43A4-B09D-57B9486F5484}"/>
              </a:ext>
            </a:extLst>
          </p:cNvPr>
          <p:cNvSpPr/>
          <p:nvPr/>
        </p:nvSpPr>
        <p:spPr>
          <a:xfrm>
            <a:off x="3004482" y="4984342"/>
            <a:ext cx="4579628" cy="740373"/>
          </a:xfrm>
          <a:prstGeom prst="rightArrow">
            <a:avLst/>
          </a:prstGeom>
          <a:solidFill>
            <a:srgbClr val="93A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해시 알고리즘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768A28-3C25-4EE1-9FD1-6294D210A95B}"/>
              </a:ext>
            </a:extLst>
          </p:cNvPr>
          <p:cNvSpPr/>
          <p:nvPr/>
        </p:nvSpPr>
        <p:spPr>
          <a:xfrm>
            <a:off x="7940646" y="2135739"/>
            <a:ext cx="1588345" cy="4765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해시 값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endParaRPr lang="ko-KR" altLang="en-US" dirty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0366E0-FA73-49B4-B980-4CA1B704B957}"/>
              </a:ext>
            </a:extLst>
          </p:cNvPr>
          <p:cNvSpPr/>
          <p:nvPr/>
        </p:nvSpPr>
        <p:spPr>
          <a:xfrm>
            <a:off x="7940646" y="3311187"/>
            <a:ext cx="1588345" cy="4765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해시 값 </a:t>
            </a:r>
            <a:r>
              <a:rPr lang="en-US" altLang="ko-KR" dirty="0">
                <a:solidFill>
                  <a:sysClr val="windowText" lastClr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</a:t>
            </a:r>
            <a:endParaRPr lang="ko-KR" altLang="en-US" dirty="0">
              <a:solidFill>
                <a:sysClr val="windowText" lastClr="0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D1B75B-CC71-417C-9D5E-05B1A000C8CD}"/>
              </a:ext>
            </a:extLst>
          </p:cNvPr>
          <p:cNvSpPr/>
          <p:nvPr/>
        </p:nvSpPr>
        <p:spPr>
          <a:xfrm>
            <a:off x="7940646" y="5116276"/>
            <a:ext cx="1588345" cy="476504"/>
          </a:xfrm>
          <a:prstGeom prst="rect">
            <a:avLst/>
          </a:prstGeom>
          <a:solidFill>
            <a:srgbClr val="F2C3D8"/>
          </a:solidFill>
          <a:ln w="28575">
            <a:solidFill>
              <a:srgbClr val="D53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해시 값 </a:t>
            </a:r>
            <a:r>
              <a:rPr lang="en-US" altLang="ko-KR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A9909B-C5E8-4821-91A4-3ABDDFE74DCD}"/>
              </a:ext>
            </a:extLst>
          </p:cNvPr>
          <p:cNvSpPr txBox="1"/>
          <p:nvPr/>
        </p:nvSpPr>
        <p:spPr>
          <a:xfrm>
            <a:off x="10720137" y="1792127"/>
            <a:ext cx="1323476" cy="26077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CONTENTS</a:t>
            </a:r>
            <a:endParaRPr lang="en-US" altLang="ko-KR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HASH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Digital Signature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Code Signing </a:t>
            </a: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Reference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Thank you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1A40807-1CFB-4820-B63F-F43CA7EF7436}"/>
              </a:ext>
            </a:extLst>
          </p:cNvPr>
          <p:cNvGrpSpPr/>
          <p:nvPr/>
        </p:nvGrpSpPr>
        <p:grpSpPr>
          <a:xfrm>
            <a:off x="1017283" y="6416799"/>
            <a:ext cx="5681283" cy="344949"/>
            <a:chOff x="1017283" y="6416799"/>
            <a:chExt cx="5681283" cy="344949"/>
          </a:xfrm>
        </p:grpSpPr>
        <p:sp>
          <p:nvSpPr>
            <p:cNvPr id="39" name="모서리가 둥근 직사각형 6">
              <a:extLst>
                <a:ext uri="{FF2B5EF4-FFF2-40B4-BE49-F238E27FC236}">
                  <a16:creationId xmlns:a16="http://schemas.microsoft.com/office/drawing/2014/main" id="{6A112C78-D506-4A01-A123-1CA70FEC1A10}"/>
                </a:ext>
              </a:extLst>
            </p:cNvPr>
            <p:cNvSpPr/>
            <p:nvPr/>
          </p:nvSpPr>
          <p:spPr>
            <a:xfrm>
              <a:off x="1017283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목차</a:t>
              </a:r>
            </a:p>
          </p:txBody>
        </p:sp>
        <p:sp>
          <p:nvSpPr>
            <p:cNvPr id="40" name="모서리가 둥근 직사각형 19">
              <a:extLst>
                <a:ext uri="{FF2B5EF4-FFF2-40B4-BE49-F238E27FC236}">
                  <a16:creationId xmlns:a16="http://schemas.microsoft.com/office/drawing/2014/main" id="{5C7423FC-07AF-4D99-8901-58DA25D18345}"/>
                </a:ext>
              </a:extLst>
            </p:cNvPr>
            <p:cNvSpPr/>
            <p:nvPr/>
          </p:nvSpPr>
          <p:spPr>
            <a:xfrm>
              <a:off x="2464499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해시</a:t>
              </a:r>
            </a:p>
          </p:txBody>
        </p:sp>
        <p:sp>
          <p:nvSpPr>
            <p:cNvPr id="41" name="모서리가 둥근 직사각형 21">
              <a:extLst>
                <a:ext uri="{FF2B5EF4-FFF2-40B4-BE49-F238E27FC236}">
                  <a16:creationId xmlns:a16="http://schemas.microsoft.com/office/drawing/2014/main" id="{4DD24F9A-31AF-438F-905B-F0F3964B7EFA}"/>
                </a:ext>
              </a:extLst>
            </p:cNvPr>
            <p:cNvSpPr/>
            <p:nvPr/>
          </p:nvSpPr>
          <p:spPr>
            <a:xfrm>
              <a:off x="3924396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전자서명 </a:t>
              </a:r>
            </a:p>
          </p:txBody>
        </p: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74CEDC8-688F-483A-A77A-97788F4C4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579" y="6468478"/>
              <a:ext cx="255057" cy="255057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562580D-B48F-4719-A8AD-B0A62A430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619" y="6476430"/>
              <a:ext cx="237459" cy="23745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9B813537-AEF6-4B1B-B6E4-B575C193B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5125" y="6470580"/>
              <a:ext cx="253783" cy="253783"/>
            </a:xfrm>
            <a:prstGeom prst="rect">
              <a:avLst/>
            </a:prstGeom>
          </p:spPr>
        </p:pic>
        <p:sp>
          <p:nvSpPr>
            <p:cNvPr id="45" name="모서리가 둥근 직사각형 21">
              <a:extLst>
                <a:ext uri="{FF2B5EF4-FFF2-40B4-BE49-F238E27FC236}">
                  <a16:creationId xmlns:a16="http://schemas.microsoft.com/office/drawing/2014/main" id="{CA41478E-18F2-45BE-BB9F-8F83155A0204}"/>
                </a:ext>
              </a:extLst>
            </p:cNvPr>
            <p:cNvSpPr/>
            <p:nvPr/>
          </p:nvSpPr>
          <p:spPr>
            <a:xfrm>
              <a:off x="5384293" y="6416799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코드서명 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A6E39F6-8881-4030-A98A-46DE85319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609" y="6448452"/>
              <a:ext cx="262797" cy="262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58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999018" y="6413043"/>
            <a:ext cx="204459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발표일 </a:t>
            </a:r>
            <a:r>
              <a:rPr lang="en-US" altLang="ko-KR" sz="1200" dirty="0">
                <a:solidFill>
                  <a:prstClr val="white"/>
                </a:solidFill>
              </a:rPr>
              <a:t>2018 – 12 - 21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한쪽 모서리가 둥근 사각형 1"/>
          <p:cNvSpPr/>
          <p:nvPr/>
        </p:nvSpPr>
        <p:spPr>
          <a:xfrm>
            <a:off x="0" y="593087"/>
            <a:ext cx="12043612" cy="5759587"/>
          </a:xfrm>
          <a:prstGeom prst="round1Rect">
            <a:avLst>
              <a:gd name="adj" fmla="val 1100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2399" y="716693"/>
            <a:ext cx="10567737" cy="5539730"/>
          </a:xfrm>
          <a:prstGeom prst="roundRect">
            <a:avLst>
              <a:gd name="adj" fmla="val 10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01778" y="-53981"/>
            <a:ext cx="5666201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해시</a:t>
            </a:r>
            <a:r>
              <a:rPr lang="en-US" altLang="ko-KR" sz="2800" b="1" i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(HASH)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34109" y="2444393"/>
            <a:ext cx="1309503" cy="328246"/>
          </a:xfrm>
          <a:prstGeom prst="roundRect">
            <a:avLst>
              <a:gd name="adj" fmla="val 11469"/>
            </a:avLst>
          </a:prstGeom>
          <a:solidFill>
            <a:schemeClr val="tx1">
              <a:alpha val="47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4452241" y="3095976"/>
            <a:ext cx="129291" cy="247664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899687-8EAB-4180-A023-D9A9242B9B4A}"/>
              </a:ext>
            </a:extLst>
          </p:cNvPr>
          <p:cNvSpPr txBox="1"/>
          <p:nvPr/>
        </p:nvSpPr>
        <p:spPr>
          <a:xfrm>
            <a:off x="1380617" y="4908833"/>
            <a:ext cx="3994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7F141D-50FB-4065-92A0-B974C2E23808}"/>
              </a:ext>
            </a:extLst>
          </p:cNvPr>
          <p:cNvGrpSpPr/>
          <p:nvPr/>
        </p:nvGrpSpPr>
        <p:grpSpPr>
          <a:xfrm>
            <a:off x="475623" y="1026261"/>
            <a:ext cx="9224255" cy="4747784"/>
            <a:chOff x="475623" y="1026261"/>
            <a:chExt cx="9224255" cy="474778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39C9C59-E1F1-49C9-ABF7-DDFB24C001CF}"/>
                </a:ext>
              </a:extLst>
            </p:cNvPr>
            <p:cNvSpPr txBox="1"/>
            <p:nvPr/>
          </p:nvSpPr>
          <p:spPr>
            <a:xfrm>
              <a:off x="475623" y="1026261"/>
              <a:ext cx="8922635" cy="3499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충돌</a:t>
              </a:r>
              <a:endPara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indent="-457200">
                <a:lnSpc>
                  <a:spcPct val="150000"/>
                </a:lnSpc>
                <a:buAutoNum type="arabicPeriod"/>
              </a:pPr>
              <a:r>
                <a:rPr lang="ko-KR" altLang="en-US" sz="2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서로 다른 파일로부터 동일한 해시 값이 생성되어 버리는 경우</a:t>
              </a:r>
              <a:endPara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457200" indent="-457200">
                <a:lnSpc>
                  <a:spcPct val="150000"/>
                </a:lnSpc>
                <a:buAutoNum type="arabicPeriod"/>
              </a:pPr>
              <a:endPara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2. </a:t>
              </a:r>
              <a:r>
                <a:rPr lang="ko-KR" altLang="en-US" sz="2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해시 </a:t>
              </a:r>
              <a:r>
                <a:rPr lang="ko-KR" altLang="en-US" sz="2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값으로부터</a:t>
              </a:r>
              <a:r>
                <a:rPr lang="ko-KR" altLang="en-US" sz="2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그 해시 값을 생성하는 파일을 만들 수 있는 경우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AC301FB-9BD6-4A91-8E83-E2C194DB82EB}"/>
                </a:ext>
              </a:extLst>
            </p:cNvPr>
            <p:cNvGrpSpPr/>
            <p:nvPr/>
          </p:nvGrpSpPr>
          <p:grpSpPr>
            <a:xfrm>
              <a:off x="1020148" y="2600228"/>
              <a:ext cx="3293706" cy="991495"/>
              <a:chOff x="802433" y="2600791"/>
              <a:chExt cx="3293706" cy="991495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5457C0BC-5E85-4BB1-8608-8212382E0256}"/>
                  </a:ext>
                </a:extLst>
              </p:cNvPr>
              <p:cNvSpPr/>
              <p:nvPr/>
            </p:nvSpPr>
            <p:spPr>
              <a:xfrm>
                <a:off x="802433" y="2600791"/>
                <a:ext cx="3293706" cy="991495"/>
              </a:xfrm>
              <a:prstGeom prst="roundRect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808EA7D0-786E-474F-B5F7-1EB533640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4053" y="2740058"/>
                <a:ext cx="500812" cy="500812"/>
              </a:xfrm>
              <a:prstGeom prst="rect">
                <a:avLst/>
              </a:prstGeom>
            </p:spPr>
          </p:pic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D5B11BE-F3CC-4CDE-B2A4-D8B31A6B0C46}"/>
                  </a:ext>
                </a:extLst>
              </p:cNvPr>
              <p:cNvSpPr/>
              <p:nvPr/>
            </p:nvSpPr>
            <p:spPr>
              <a:xfrm>
                <a:off x="2273209" y="2857724"/>
                <a:ext cx="1588345" cy="4765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해시 값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</a:t>
                </a:r>
                <a:endParaRPr lang="ko-KR" altLang="en-US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8" name="화살표: 오른쪽 7">
                <a:extLst>
                  <a:ext uri="{FF2B5EF4-FFF2-40B4-BE49-F238E27FC236}">
                    <a16:creationId xmlns:a16="http://schemas.microsoft.com/office/drawing/2014/main" id="{86B810A3-C7E5-4BB5-8F86-4F5C3BE5B085}"/>
                  </a:ext>
                </a:extLst>
              </p:cNvPr>
              <p:cNvSpPr/>
              <p:nvPr/>
            </p:nvSpPr>
            <p:spPr>
              <a:xfrm>
                <a:off x="1727985" y="2919388"/>
                <a:ext cx="422104" cy="353176"/>
              </a:xfrm>
              <a:prstGeom prst="rightArrow">
                <a:avLst/>
              </a:prstGeom>
              <a:solidFill>
                <a:srgbClr val="93AD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C1A47A-1C1D-47C4-862C-CAA3D4F2FA33}"/>
                  </a:ext>
                </a:extLst>
              </p:cNvPr>
              <p:cNvSpPr txBox="1"/>
              <p:nvPr/>
            </p:nvSpPr>
            <p:spPr>
              <a:xfrm>
                <a:off x="1008212" y="3222788"/>
                <a:ext cx="70884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파일 </a:t>
                </a:r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</a:t>
                </a:r>
                <a:endPara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35" name="화살표: 오른쪽 34">
              <a:extLst>
                <a:ext uri="{FF2B5EF4-FFF2-40B4-BE49-F238E27FC236}">
                  <a16:creationId xmlns:a16="http://schemas.microsoft.com/office/drawing/2014/main" id="{B4269D06-DDD0-4F34-9625-E8C19330456C}"/>
                </a:ext>
              </a:extLst>
            </p:cNvPr>
            <p:cNvSpPr/>
            <p:nvPr/>
          </p:nvSpPr>
          <p:spPr>
            <a:xfrm>
              <a:off x="4545724" y="2921149"/>
              <a:ext cx="422104" cy="353176"/>
            </a:xfrm>
            <a:prstGeom prst="rightArrow">
              <a:avLst/>
            </a:prstGeom>
            <a:noFill/>
            <a:ln w="28575">
              <a:solidFill>
                <a:srgbClr val="93AD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7258681-23AD-43DC-8F0A-03DC8E2D0C5D}"/>
                </a:ext>
              </a:extLst>
            </p:cNvPr>
            <p:cNvGrpSpPr/>
            <p:nvPr/>
          </p:nvGrpSpPr>
          <p:grpSpPr>
            <a:xfrm>
              <a:off x="5118638" y="2370163"/>
              <a:ext cx="4581240" cy="1221560"/>
              <a:chOff x="5118638" y="2370163"/>
              <a:chExt cx="4581240" cy="1221560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8CBBAB2A-3A63-4BB3-B139-886571EBFDC8}"/>
                  </a:ext>
                </a:extLst>
              </p:cNvPr>
              <p:cNvSpPr/>
              <p:nvPr/>
            </p:nvSpPr>
            <p:spPr>
              <a:xfrm>
                <a:off x="5118638" y="2600228"/>
                <a:ext cx="4581240" cy="991495"/>
              </a:xfrm>
              <a:prstGeom prst="roundRect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2050F7DE-BB35-4CBD-B5A6-4B5086107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0258" y="2739495"/>
                <a:ext cx="500812" cy="500812"/>
              </a:xfrm>
              <a:prstGeom prst="rect">
                <a:avLst/>
              </a:prstGeom>
            </p:spPr>
          </p:pic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DCBF7E42-478F-4CDB-B127-92A9F296B768}"/>
                  </a:ext>
                </a:extLst>
              </p:cNvPr>
              <p:cNvSpPr/>
              <p:nvPr/>
            </p:nvSpPr>
            <p:spPr>
              <a:xfrm>
                <a:off x="6589414" y="2857161"/>
                <a:ext cx="1588345" cy="4765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해시 값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</a:t>
                </a:r>
                <a:endParaRPr lang="ko-KR" altLang="en-US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0" name="화살표: 오른쪽 29">
                <a:extLst>
                  <a:ext uri="{FF2B5EF4-FFF2-40B4-BE49-F238E27FC236}">
                    <a16:creationId xmlns:a16="http://schemas.microsoft.com/office/drawing/2014/main" id="{067A1061-365F-47F9-8740-A7B8F3667F9F}"/>
                  </a:ext>
                </a:extLst>
              </p:cNvPr>
              <p:cNvSpPr/>
              <p:nvPr/>
            </p:nvSpPr>
            <p:spPr>
              <a:xfrm>
                <a:off x="6044190" y="2918825"/>
                <a:ext cx="422104" cy="353176"/>
              </a:xfrm>
              <a:prstGeom prst="rightArrow">
                <a:avLst/>
              </a:prstGeom>
              <a:solidFill>
                <a:srgbClr val="93AD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F5B11A1-61D6-42C2-A879-A9C0C5C5A7DC}"/>
                  </a:ext>
                </a:extLst>
              </p:cNvPr>
              <p:cNvSpPr txBox="1"/>
              <p:nvPr/>
            </p:nvSpPr>
            <p:spPr>
              <a:xfrm>
                <a:off x="5324417" y="3222225"/>
                <a:ext cx="70884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파일 </a:t>
                </a:r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</a:t>
                </a:r>
                <a:endPara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32" name="화살표: 오른쪽 31">
                <a:extLst>
                  <a:ext uri="{FF2B5EF4-FFF2-40B4-BE49-F238E27FC236}">
                    <a16:creationId xmlns:a16="http://schemas.microsoft.com/office/drawing/2014/main" id="{130E3F79-2183-4B28-A64C-85890BA75E12}"/>
                  </a:ext>
                </a:extLst>
              </p:cNvPr>
              <p:cNvSpPr/>
              <p:nvPr/>
            </p:nvSpPr>
            <p:spPr>
              <a:xfrm rot="10800000">
                <a:off x="8311804" y="2943117"/>
                <a:ext cx="422104" cy="353176"/>
              </a:xfrm>
              <a:prstGeom prst="rightArrow">
                <a:avLst/>
              </a:prstGeom>
              <a:solidFill>
                <a:srgbClr val="93AD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8CE10BD6-21F9-478F-B9D8-7907063DE4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3958" y="2770054"/>
                <a:ext cx="500812" cy="500812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4D80EF-8559-48DA-9486-90110A808C8C}"/>
                  </a:ext>
                </a:extLst>
              </p:cNvPr>
              <p:cNvSpPr txBox="1"/>
              <p:nvPr/>
            </p:nvSpPr>
            <p:spPr>
              <a:xfrm>
                <a:off x="8779940" y="3262274"/>
                <a:ext cx="7008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파일 </a:t>
                </a:r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</a:t>
                </a:r>
                <a:endPara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8C1E936-6F9F-4BCC-8788-AABBC5E4C22B}"/>
                  </a:ext>
                </a:extLst>
              </p:cNvPr>
              <p:cNvSpPr txBox="1"/>
              <p:nvPr/>
            </p:nvSpPr>
            <p:spPr>
              <a:xfrm>
                <a:off x="7081259" y="2370163"/>
                <a:ext cx="6046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충돌</a:t>
                </a: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EB42E97-2CA3-405D-A8A3-59BE6D6D9D80}"/>
                </a:ext>
              </a:extLst>
            </p:cNvPr>
            <p:cNvGrpSpPr/>
            <p:nvPr/>
          </p:nvGrpSpPr>
          <p:grpSpPr>
            <a:xfrm>
              <a:off x="1013817" y="4782550"/>
              <a:ext cx="3293706" cy="991495"/>
              <a:chOff x="802433" y="2600791"/>
              <a:chExt cx="3293706" cy="991495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F2EC6998-83FF-4085-9901-ED51B60AEDBE}"/>
                  </a:ext>
                </a:extLst>
              </p:cNvPr>
              <p:cNvSpPr/>
              <p:nvPr/>
            </p:nvSpPr>
            <p:spPr>
              <a:xfrm>
                <a:off x="802433" y="2600791"/>
                <a:ext cx="3293706" cy="991495"/>
              </a:xfrm>
              <a:prstGeom prst="roundRect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AC5FDA9-6022-440C-85EE-43BCCC2112F9}"/>
                  </a:ext>
                </a:extLst>
              </p:cNvPr>
              <p:cNvSpPr/>
              <p:nvPr/>
            </p:nvSpPr>
            <p:spPr>
              <a:xfrm>
                <a:off x="2273209" y="2857724"/>
                <a:ext cx="1588345" cy="4765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해시 값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</a:t>
                </a:r>
                <a:endParaRPr lang="ko-KR" altLang="en-US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0" name="화살표: 오른쪽 39">
                <a:extLst>
                  <a:ext uri="{FF2B5EF4-FFF2-40B4-BE49-F238E27FC236}">
                    <a16:creationId xmlns:a16="http://schemas.microsoft.com/office/drawing/2014/main" id="{91FB8A46-75C5-4D40-9E51-70F310C50996}"/>
                  </a:ext>
                </a:extLst>
              </p:cNvPr>
              <p:cNvSpPr/>
              <p:nvPr/>
            </p:nvSpPr>
            <p:spPr>
              <a:xfrm>
                <a:off x="1727985" y="2919388"/>
                <a:ext cx="422104" cy="353176"/>
              </a:xfrm>
              <a:prstGeom prst="rightArrow">
                <a:avLst/>
              </a:prstGeom>
              <a:solidFill>
                <a:srgbClr val="93AD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BAC3A0-D641-4E11-AE96-D7CCE0621493}"/>
                  </a:ext>
                </a:extLst>
              </p:cNvPr>
              <p:cNvSpPr txBox="1"/>
              <p:nvPr/>
            </p:nvSpPr>
            <p:spPr>
              <a:xfrm>
                <a:off x="1008212" y="3222788"/>
                <a:ext cx="70884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파일 </a:t>
                </a:r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</a:t>
                </a:r>
                <a:endPara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6E768652-BC1B-4FA5-AE8B-A5A2C3217F6E}"/>
                </a:ext>
              </a:extLst>
            </p:cNvPr>
            <p:cNvSpPr/>
            <p:nvPr/>
          </p:nvSpPr>
          <p:spPr>
            <a:xfrm>
              <a:off x="4524331" y="5171537"/>
              <a:ext cx="422104" cy="353176"/>
            </a:xfrm>
            <a:prstGeom prst="rightArrow">
              <a:avLst/>
            </a:prstGeom>
            <a:noFill/>
            <a:ln w="28575">
              <a:solidFill>
                <a:srgbClr val="93AD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4C8695B-7691-4EB6-A78C-F0835A8A1103}"/>
                </a:ext>
              </a:extLst>
            </p:cNvPr>
            <p:cNvGrpSpPr/>
            <p:nvPr/>
          </p:nvGrpSpPr>
          <p:grpSpPr>
            <a:xfrm>
              <a:off x="5118638" y="4550519"/>
              <a:ext cx="4581240" cy="1221560"/>
              <a:chOff x="5118638" y="2370163"/>
              <a:chExt cx="4581240" cy="1221560"/>
            </a:xfrm>
          </p:grpSpPr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92FE9967-621D-4B8C-A0CA-D2208F202860}"/>
                  </a:ext>
                </a:extLst>
              </p:cNvPr>
              <p:cNvSpPr/>
              <p:nvPr/>
            </p:nvSpPr>
            <p:spPr>
              <a:xfrm>
                <a:off x="5118638" y="2600228"/>
                <a:ext cx="4581240" cy="991495"/>
              </a:xfrm>
              <a:prstGeom prst="roundRect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BD8C5E2B-970B-4503-8F94-5CA902309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0258" y="2739495"/>
                <a:ext cx="500812" cy="500812"/>
              </a:xfrm>
              <a:prstGeom prst="rect">
                <a:avLst/>
              </a:prstGeom>
            </p:spPr>
          </p:pic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74A845D6-478F-4080-A8DF-78660F032257}"/>
                  </a:ext>
                </a:extLst>
              </p:cNvPr>
              <p:cNvSpPr/>
              <p:nvPr/>
            </p:nvSpPr>
            <p:spPr>
              <a:xfrm>
                <a:off x="6589414" y="2857161"/>
                <a:ext cx="1588345" cy="4765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해시 값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</a:t>
                </a:r>
                <a:endParaRPr lang="ko-KR" altLang="en-US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0" name="화살표: 오른쪽 49">
                <a:extLst>
                  <a:ext uri="{FF2B5EF4-FFF2-40B4-BE49-F238E27FC236}">
                    <a16:creationId xmlns:a16="http://schemas.microsoft.com/office/drawing/2014/main" id="{0E925C1C-EAE2-4B0F-B2A7-7A4391E30851}"/>
                  </a:ext>
                </a:extLst>
              </p:cNvPr>
              <p:cNvSpPr/>
              <p:nvPr/>
            </p:nvSpPr>
            <p:spPr>
              <a:xfrm rot="10800000">
                <a:off x="6044190" y="2918825"/>
                <a:ext cx="422104" cy="353176"/>
              </a:xfrm>
              <a:prstGeom prst="rightArrow">
                <a:avLst/>
              </a:prstGeom>
              <a:solidFill>
                <a:srgbClr val="93AD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43CE65B-98DD-4508-8B5C-E03A322968C6}"/>
                  </a:ext>
                </a:extLst>
              </p:cNvPr>
              <p:cNvSpPr txBox="1"/>
              <p:nvPr/>
            </p:nvSpPr>
            <p:spPr>
              <a:xfrm>
                <a:off x="5324417" y="3222225"/>
                <a:ext cx="70884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파일 </a:t>
                </a:r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X</a:t>
                </a:r>
                <a:endPara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D584BCA-2044-4365-8E76-087F7E1DF0AE}"/>
                  </a:ext>
                </a:extLst>
              </p:cNvPr>
              <p:cNvSpPr txBox="1"/>
              <p:nvPr/>
            </p:nvSpPr>
            <p:spPr>
              <a:xfrm>
                <a:off x="7081259" y="2370163"/>
                <a:ext cx="6046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충돌</a:t>
                </a:r>
              </a:p>
            </p:txBody>
          </p: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D835FDE3-7BE8-4FDF-9924-13C67916396A}"/>
              </a:ext>
            </a:extLst>
          </p:cNvPr>
          <p:cNvSpPr txBox="1"/>
          <p:nvPr/>
        </p:nvSpPr>
        <p:spPr>
          <a:xfrm>
            <a:off x="10720137" y="1792127"/>
            <a:ext cx="1323476" cy="26077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CONTENTS</a:t>
            </a:r>
            <a:endParaRPr lang="en-US" altLang="ko-KR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HASH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Digital Signature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Code Signing </a:t>
            </a: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Reference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Thank you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1599E5F-A798-421A-8C53-E3A9565CD6CC}"/>
              </a:ext>
            </a:extLst>
          </p:cNvPr>
          <p:cNvGrpSpPr/>
          <p:nvPr/>
        </p:nvGrpSpPr>
        <p:grpSpPr>
          <a:xfrm>
            <a:off x="1017283" y="6416799"/>
            <a:ext cx="5681283" cy="344949"/>
            <a:chOff x="1017283" y="6416799"/>
            <a:chExt cx="5681283" cy="344949"/>
          </a:xfrm>
        </p:grpSpPr>
        <p:sp>
          <p:nvSpPr>
            <p:cNvPr id="54" name="모서리가 둥근 직사각형 6">
              <a:extLst>
                <a:ext uri="{FF2B5EF4-FFF2-40B4-BE49-F238E27FC236}">
                  <a16:creationId xmlns:a16="http://schemas.microsoft.com/office/drawing/2014/main" id="{3AC225D5-F6E8-4800-8EA4-CA8823D53AC1}"/>
                </a:ext>
              </a:extLst>
            </p:cNvPr>
            <p:cNvSpPr/>
            <p:nvPr/>
          </p:nvSpPr>
          <p:spPr>
            <a:xfrm>
              <a:off x="1017283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목차</a:t>
              </a:r>
            </a:p>
          </p:txBody>
        </p:sp>
        <p:sp>
          <p:nvSpPr>
            <p:cNvPr id="56" name="모서리가 둥근 직사각형 19">
              <a:extLst>
                <a:ext uri="{FF2B5EF4-FFF2-40B4-BE49-F238E27FC236}">
                  <a16:creationId xmlns:a16="http://schemas.microsoft.com/office/drawing/2014/main" id="{E7D05584-C7C0-49B8-AEDC-3B0B26F5563E}"/>
                </a:ext>
              </a:extLst>
            </p:cNvPr>
            <p:cNvSpPr/>
            <p:nvPr/>
          </p:nvSpPr>
          <p:spPr>
            <a:xfrm>
              <a:off x="2464499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해시</a:t>
              </a:r>
            </a:p>
          </p:txBody>
        </p:sp>
        <p:sp>
          <p:nvSpPr>
            <p:cNvPr id="57" name="모서리가 둥근 직사각형 21">
              <a:extLst>
                <a:ext uri="{FF2B5EF4-FFF2-40B4-BE49-F238E27FC236}">
                  <a16:creationId xmlns:a16="http://schemas.microsoft.com/office/drawing/2014/main" id="{0ADB7D47-D59B-458D-AEF0-4606CFF614EB}"/>
                </a:ext>
              </a:extLst>
            </p:cNvPr>
            <p:cNvSpPr/>
            <p:nvPr/>
          </p:nvSpPr>
          <p:spPr>
            <a:xfrm>
              <a:off x="3924396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전자서명 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D92FF1A1-EB1C-4159-AEE1-2D11F4430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579" y="6468478"/>
              <a:ext cx="255057" cy="255057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1B5B67C0-5E5A-4672-853E-AF220AF4B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619" y="6476430"/>
              <a:ext cx="237459" cy="237459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C5226313-9E2D-4716-9EDE-E1DF0286A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5125" y="6470580"/>
              <a:ext cx="253783" cy="253783"/>
            </a:xfrm>
            <a:prstGeom prst="rect">
              <a:avLst/>
            </a:prstGeom>
          </p:spPr>
        </p:pic>
        <p:sp>
          <p:nvSpPr>
            <p:cNvPr id="61" name="모서리가 둥근 직사각형 21">
              <a:extLst>
                <a:ext uri="{FF2B5EF4-FFF2-40B4-BE49-F238E27FC236}">
                  <a16:creationId xmlns:a16="http://schemas.microsoft.com/office/drawing/2014/main" id="{AA5318D4-88EF-43F0-8A75-D0B176520937}"/>
                </a:ext>
              </a:extLst>
            </p:cNvPr>
            <p:cNvSpPr/>
            <p:nvPr/>
          </p:nvSpPr>
          <p:spPr>
            <a:xfrm>
              <a:off x="5384293" y="6416799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코드서명 </a:t>
              </a: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13D3752E-6A98-44B0-BF67-6AE89E6C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609" y="6448452"/>
              <a:ext cx="262797" cy="26279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483FC46-AD60-4485-836C-E11BEFD09ED1}"/>
              </a:ext>
            </a:extLst>
          </p:cNvPr>
          <p:cNvSpPr txBox="1"/>
          <p:nvPr/>
        </p:nvSpPr>
        <p:spPr>
          <a:xfrm>
            <a:off x="1362636" y="4939018"/>
            <a:ext cx="269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50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999018" y="6413043"/>
            <a:ext cx="204459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발표일 </a:t>
            </a:r>
            <a:r>
              <a:rPr lang="en-US" altLang="ko-KR" sz="1200" dirty="0">
                <a:solidFill>
                  <a:prstClr val="white"/>
                </a:solidFill>
              </a:rPr>
              <a:t>2018 - 12 - 21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한쪽 모서리가 둥근 사각형 1"/>
          <p:cNvSpPr/>
          <p:nvPr/>
        </p:nvSpPr>
        <p:spPr>
          <a:xfrm>
            <a:off x="0" y="593087"/>
            <a:ext cx="12043612" cy="5759587"/>
          </a:xfrm>
          <a:prstGeom prst="round1Rect">
            <a:avLst>
              <a:gd name="adj" fmla="val 1100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2399" y="715283"/>
            <a:ext cx="10567737" cy="5539730"/>
          </a:xfrm>
          <a:prstGeom prst="roundRect">
            <a:avLst>
              <a:gd name="adj" fmla="val 10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1778" y="-53981"/>
            <a:ext cx="5666201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해시</a:t>
            </a:r>
            <a:r>
              <a:rPr lang="en-US" altLang="ko-KR" sz="2800" b="1" i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(HASH)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34109" y="2444394"/>
            <a:ext cx="1309503" cy="328246"/>
          </a:xfrm>
          <a:prstGeom prst="roundRect">
            <a:avLst>
              <a:gd name="adj" fmla="val 11469"/>
            </a:avLst>
          </a:prstGeom>
          <a:solidFill>
            <a:schemeClr val="tx1">
              <a:alpha val="47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720137" y="1792127"/>
            <a:ext cx="1323476" cy="26077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CONTENTS</a:t>
            </a:r>
            <a:endParaRPr lang="en-US" altLang="ko-KR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HASH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Digital Signature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Code Signing </a:t>
            </a: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Reference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Thank you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4452241" y="3095976"/>
            <a:ext cx="129291" cy="247664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6">
            <a:extLst>
              <a:ext uri="{FF2B5EF4-FFF2-40B4-BE49-F238E27FC236}">
                <a16:creationId xmlns:a16="http://schemas.microsoft.com/office/drawing/2014/main" id="{00898803-063D-4014-8EF2-6A90BB6BDA74}"/>
              </a:ext>
            </a:extLst>
          </p:cNvPr>
          <p:cNvSpPr/>
          <p:nvPr/>
        </p:nvSpPr>
        <p:spPr>
          <a:xfrm>
            <a:off x="1017283" y="6424864"/>
            <a:ext cx="1314273" cy="336884"/>
          </a:xfrm>
          <a:prstGeom prst="roundRect">
            <a:avLst>
              <a:gd name="adj" fmla="val 19398"/>
            </a:avLst>
          </a:prstGeom>
          <a:solidFill>
            <a:schemeClr val="bg1">
              <a:alpha val="31000"/>
            </a:schemeClr>
          </a:solidFill>
          <a:ln w="9525">
            <a:solidFill>
              <a:schemeClr val="bg1"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   목차</a:t>
            </a:r>
          </a:p>
        </p:txBody>
      </p:sp>
      <p:sp>
        <p:nvSpPr>
          <p:cNvPr id="35" name="모서리가 둥근 직사각형 19">
            <a:extLst>
              <a:ext uri="{FF2B5EF4-FFF2-40B4-BE49-F238E27FC236}">
                <a16:creationId xmlns:a16="http://schemas.microsoft.com/office/drawing/2014/main" id="{34D9D926-91C8-4A4C-8E7F-1413CA513CC5}"/>
              </a:ext>
            </a:extLst>
          </p:cNvPr>
          <p:cNvSpPr/>
          <p:nvPr/>
        </p:nvSpPr>
        <p:spPr>
          <a:xfrm>
            <a:off x="2464499" y="6424864"/>
            <a:ext cx="1314273" cy="336884"/>
          </a:xfrm>
          <a:prstGeom prst="roundRect">
            <a:avLst>
              <a:gd name="adj" fmla="val 19398"/>
            </a:avLst>
          </a:prstGeom>
          <a:solidFill>
            <a:schemeClr val="bg1">
              <a:alpha val="31000"/>
            </a:schemeClr>
          </a:solidFill>
          <a:ln w="9525">
            <a:solidFill>
              <a:schemeClr val="bg1"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    해시</a:t>
            </a:r>
          </a:p>
        </p:txBody>
      </p:sp>
      <p:sp>
        <p:nvSpPr>
          <p:cNvPr id="36" name="모서리가 둥근 직사각형 21">
            <a:extLst>
              <a:ext uri="{FF2B5EF4-FFF2-40B4-BE49-F238E27FC236}">
                <a16:creationId xmlns:a16="http://schemas.microsoft.com/office/drawing/2014/main" id="{98EFF6AE-BB2A-4432-B223-05C64EAC3566}"/>
              </a:ext>
            </a:extLst>
          </p:cNvPr>
          <p:cNvSpPr/>
          <p:nvPr/>
        </p:nvSpPr>
        <p:spPr>
          <a:xfrm>
            <a:off x="3924396" y="6424864"/>
            <a:ext cx="1314273" cy="336884"/>
          </a:xfrm>
          <a:prstGeom prst="roundRect">
            <a:avLst>
              <a:gd name="adj" fmla="val 19398"/>
            </a:avLst>
          </a:prstGeom>
          <a:solidFill>
            <a:schemeClr val="bg1">
              <a:alpha val="31000"/>
            </a:schemeClr>
          </a:solidFill>
          <a:ln w="9525">
            <a:solidFill>
              <a:schemeClr val="bg1"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     전자서명 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506E23-2B5E-474B-B346-1C60311402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579" y="6468478"/>
            <a:ext cx="255057" cy="25505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0919602-3497-4263-8608-C3E6226A11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619" y="6476430"/>
            <a:ext cx="237459" cy="23745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5639BB62-0D3C-43D8-BDA9-5754B57F0A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125" y="6470580"/>
            <a:ext cx="253783" cy="253783"/>
          </a:xfrm>
          <a:prstGeom prst="rect">
            <a:avLst/>
          </a:prstGeom>
        </p:spPr>
      </p:pic>
      <p:sp>
        <p:nvSpPr>
          <p:cNvPr id="40" name="모서리가 둥근 직사각형 21">
            <a:extLst>
              <a:ext uri="{FF2B5EF4-FFF2-40B4-BE49-F238E27FC236}">
                <a16:creationId xmlns:a16="http://schemas.microsoft.com/office/drawing/2014/main" id="{435D2DF8-29A0-4959-8145-CF795326FFCB}"/>
              </a:ext>
            </a:extLst>
          </p:cNvPr>
          <p:cNvSpPr/>
          <p:nvPr/>
        </p:nvSpPr>
        <p:spPr>
          <a:xfrm>
            <a:off x="5384293" y="6416799"/>
            <a:ext cx="1314273" cy="336884"/>
          </a:xfrm>
          <a:prstGeom prst="roundRect">
            <a:avLst>
              <a:gd name="adj" fmla="val 19398"/>
            </a:avLst>
          </a:prstGeom>
          <a:solidFill>
            <a:schemeClr val="bg1">
              <a:alpha val="31000"/>
            </a:schemeClr>
          </a:solidFill>
          <a:ln w="9525">
            <a:solidFill>
              <a:schemeClr val="bg1">
                <a:alpha val="5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     코드서명 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C97EEF4-9A69-4028-BD4C-DEAB877267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609" y="6448452"/>
            <a:ext cx="262797" cy="262797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2EB10440-8129-44D4-869C-B33BFFC4BCA2}"/>
              </a:ext>
            </a:extLst>
          </p:cNvPr>
          <p:cNvGrpSpPr/>
          <p:nvPr/>
        </p:nvGrpSpPr>
        <p:grpSpPr>
          <a:xfrm>
            <a:off x="475623" y="1026261"/>
            <a:ext cx="9224255" cy="4747784"/>
            <a:chOff x="475623" y="1026261"/>
            <a:chExt cx="9224255" cy="47477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BD298E2-F45C-4DE9-BF12-B726AE050994}"/>
                </a:ext>
              </a:extLst>
            </p:cNvPr>
            <p:cNvSpPr txBox="1"/>
            <p:nvPr/>
          </p:nvSpPr>
          <p:spPr>
            <a:xfrm>
              <a:off x="475623" y="1026261"/>
              <a:ext cx="8922635" cy="34993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5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충돌</a:t>
              </a:r>
              <a:endPara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457200" indent="-457200">
                <a:lnSpc>
                  <a:spcPct val="150000"/>
                </a:lnSpc>
                <a:buAutoNum type="arabicPeriod"/>
              </a:pPr>
              <a:r>
                <a:rPr lang="ko-KR" altLang="en-US" sz="2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서로 다른 파일로부터 동일한 해시 값이 생성되어 버리는 경우</a:t>
              </a:r>
              <a:endPara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457200" indent="-457200">
                <a:lnSpc>
                  <a:spcPct val="150000"/>
                </a:lnSpc>
                <a:buAutoNum type="arabicPeriod"/>
              </a:pPr>
              <a:endPara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2. </a:t>
              </a:r>
              <a:r>
                <a:rPr lang="ko-KR" altLang="en-US" sz="2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해시 </a:t>
              </a:r>
              <a:r>
                <a:rPr lang="ko-KR" altLang="en-US" sz="25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값으로부터</a:t>
              </a:r>
              <a:r>
                <a:rPr lang="ko-KR" altLang="en-US" sz="25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그 해시 값을 생성하는 파일을 만들 수 있는 경우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EED19D7-DB71-4360-ADCA-0A3BF7B7A652}"/>
                </a:ext>
              </a:extLst>
            </p:cNvPr>
            <p:cNvGrpSpPr/>
            <p:nvPr/>
          </p:nvGrpSpPr>
          <p:grpSpPr>
            <a:xfrm>
              <a:off x="1020148" y="2600228"/>
              <a:ext cx="3293706" cy="991495"/>
              <a:chOff x="802433" y="2600791"/>
              <a:chExt cx="3293706" cy="991495"/>
            </a:xfrm>
          </p:grpSpPr>
          <p:sp>
            <p:nvSpPr>
              <p:cNvPr id="59" name="사각형: 둥근 모서리 58">
                <a:extLst>
                  <a:ext uri="{FF2B5EF4-FFF2-40B4-BE49-F238E27FC236}">
                    <a16:creationId xmlns:a16="http://schemas.microsoft.com/office/drawing/2014/main" id="{3340A195-37EB-4818-98D3-F491E8AEFEA7}"/>
                  </a:ext>
                </a:extLst>
              </p:cNvPr>
              <p:cNvSpPr/>
              <p:nvPr/>
            </p:nvSpPr>
            <p:spPr>
              <a:xfrm>
                <a:off x="802433" y="2600791"/>
                <a:ext cx="3293706" cy="991495"/>
              </a:xfrm>
              <a:prstGeom prst="roundRect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0" name="그림 59">
                <a:extLst>
                  <a:ext uri="{FF2B5EF4-FFF2-40B4-BE49-F238E27FC236}">
                    <a16:creationId xmlns:a16="http://schemas.microsoft.com/office/drawing/2014/main" id="{460E5CD8-3F7D-4713-BADE-6644C5FF6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4053" y="2740058"/>
                <a:ext cx="500812" cy="500812"/>
              </a:xfrm>
              <a:prstGeom prst="rect">
                <a:avLst/>
              </a:prstGeom>
            </p:spPr>
          </p:pic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E3A5634-A438-4C08-B52F-82D3A6850337}"/>
                  </a:ext>
                </a:extLst>
              </p:cNvPr>
              <p:cNvSpPr/>
              <p:nvPr/>
            </p:nvSpPr>
            <p:spPr>
              <a:xfrm>
                <a:off x="2273209" y="2857724"/>
                <a:ext cx="1588345" cy="4765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해시 값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</a:t>
                </a:r>
                <a:endParaRPr lang="ko-KR" altLang="en-US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62" name="화살표: 오른쪽 61">
                <a:extLst>
                  <a:ext uri="{FF2B5EF4-FFF2-40B4-BE49-F238E27FC236}">
                    <a16:creationId xmlns:a16="http://schemas.microsoft.com/office/drawing/2014/main" id="{E8A0044A-572B-4664-AB85-FBB04CAC4CB6}"/>
                  </a:ext>
                </a:extLst>
              </p:cNvPr>
              <p:cNvSpPr/>
              <p:nvPr/>
            </p:nvSpPr>
            <p:spPr>
              <a:xfrm>
                <a:off x="1727985" y="2919388"/>
                <a:ext cx="422104" cy="353176"/>
              </a:xfrm>
              <a:prstGeom prst="rightArrow">
                <a:avLst/>
              </a:prstGeom>
              <a:solidFill>
                <a:srgbClr val="93AD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E63F7A4-BCB8-4F88-B4B7-48664F01A50F}"/>
                  </a:ext>
                </a:extLst>
              </p:cNvPr>
              <p:cNvSpPr txBox="1"/>
              <p:nvPr/>
            </p:nvSpPr>
            <p:spPr>
              <a:xfrm>
                <a:off x="1008212" y="3222788"/>
                <a:ext cx="70884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파일 </a:t>
                </a:r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</a:t>
                </a:r>
                <a:endPara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26" name="화살표: 오른쪽 25">
              <a:extLst>
                <a:ext uri="{FF2B5EF4-FFF2-40B4-BE49-F238E27FC236}">
                  <a16:creationId xmlns:a16="http://schemas.microsoft.com/office/drawing/2014/main" id="{7AB99A99-E1DC-4F15-9457-144283C07847}"/>
                </a:ext>
              </a:extLst>
            </p:cNvPr>
            <p:cNvSpPr/>
            <p:nvPr/>
          </p:nvSpPr>
          <p:spPr>
            <a:xfrm>
              <a:off x="4545724" y="2921149"/>
              <a:ext cx="422104" cy="353176"/>
            </a:xfrm>
            <a:prstGeom prst="rightArrow">
              <a:avLst/>
            </a:prstGeom>
            <a:noFill/>
            <a:ln w="28575">
              <a:solidFill>
                <a:srgbClr val="93AD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1EA7339B-4BB8-4592-BA00-5E65E71F84E6}"/>
                </a:ext>
              </a:extLst>
            </p:cNvPr>
            <p:cNvGrpSpPr/>
            <p:nvPr/>
          </p:nvGrpSpPr>
          <p:grpSpPr>
            <a:xfrm>
              <a:off x="5118638" y="2370163"/>
              <a:ext cx="4581240" cy="1221560"/>
              <a:chOff x="5118638" y="2370163"/>
              <a:chExt cx="4581240" cy="1221560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D32AB25A-DD5B-42EB-A4B3-D6646133BC0E}"/>
                  </a:ext>
                </a:extLst>
              </p:cNvPr>
              <p:cNvSpPr/>
              <p:nvPr/>
            </p:nvSpPr>
            <p:spPr>
              <a:xfrm>
                <a:off x="5118638" y="2600228"/>
                <a:ext cx="4581240" cy="991495"/>
              </a:xfrm>
              <a:prstGeom prst="roundRect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279BA97F-33FD-4361-BB2F-9C8268D91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0258" y="2739495"/>
                <a:ext cx="500812" cy="500812"/>
              </a:xfrm>
              <a:prstGeom prst="rect">
                <a:avLst/>
              </a:prstGeom>
            </p:spPr>
          </p:pic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EAB41AA4-A7F5-415E-B4DA-C62E79014CEF}"/>
                  </a:ext>
                </a:extLst>
              </p:cNvPr>
              <p:cNvSpPr/>
              <p:nvPr/>
            </p:nvSpPr>
            <p:spPr>
              <a:xfrm>
                <a:off x="6589414" y="2857161"/>
                <a:ext cx="1588345" cy="4765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해시 값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</a:t>
                </a:r>
                <a:endParaRPr lang="ko-KR" altLang="en-US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3" name="화살표: 오른쪽 52">
                <a:extLst>
                  <a:ext uri="{FF2B5EF4-FFF2-40B4-BE49-F238E27FC236}">
                    <a16:creationId xmlns:a16="http://schemas.microsoft.com/office/drawing/2014/main" id="{A8602B73-6A5D-45A6-9024-C5C098C3B33A}"/>
                  </a:ext>
                </a:extLst>
              </p:cNvPr>
              <p:cNvSpPr/>
              <p:nvPr/>
            </p:nvSpPr>
            <p:spPr>
              <a:xfrm>
                <a:off x="6044190" y="2918825"/>
                <a:ext cx="422104" cy="353176"/>
              </a:xfrm>
              <a:prstGeom prst="rightArrow">
                <a:avLst/>
              </a:prstGeom>
              <a:solidFill>
                <a:srgbClr val="93AD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EF2E84B-901F-4F35-96DE-6DFE6FD91EF3}"/>
                  </a:ext>
                </a:extLst>
              </p:cNvPr>
              <p:cNvSpPr txBox="1"/>
              <p:nvPr/>
            </p:nvSpPr>
            <p:spPr>
              <a:xfrm>
                <a:off x="5324417" y="3222225"/>
                <a:ext cx="70884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파일 </a:t>
                </a:r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</a:t>
                </a:r>
                <a:endPara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5" name="화살표: 오른쪽 54">
                <a:extLst>
                  <a:ext uri="{FF2B5EF4-FFF2-40B4-BE49-F238E27FC236}">
                    <a16:creationId xmlns:a16="http://schemas.microsoft.com/office/drawing/2014/main" id="{B0C6152B-EFBB-480D-AF07-EC9D923301FB}"/>
                  </a:ext>
                </a:extLst>
              </p:cNvPr>
              <p:cNvSpPr/>
              <p:nvPr/>
            </p:nvSpPr>
            <p:spPr>
              <a:xfrm rot="10800000">
                <a:off x="8311804" y="2943117"/>
                <a:ext cx="422104" cy="353176"/>
              </a:xfrm>
              <a:prstGeom prst="rightArrow">
                <a:avLst/>
              </a:prstGeom>
              <a:solidFill>
                <a:srgbClr val="93AD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346791B7-F354-47A3-A30A-40CF82BA8E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83958" y="2770054"/>
                <a:ext cx="500812" cy="500812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11411FE-32AA-457B-B510-A48EF2CC1F66}"/>
                  </a:ext>
                </a:extLst>
              </p:cNvPr>
              <p:cNvSpPr txBox="1"/>
              <p:nvPr/>
            </p:nvSpPr>
            <p:spPr>
              <a:xfrm>
                <a:off x="8779940" y="3262274"/>
                <a:ext cx="700833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파일 </a:t>
                </a:r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</a:t>
                </a:r>
                <a:endPara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BB03F1B-8680-47CE-82EF-F61A7324C922}"/>
                  </a:ext>
                </a:extLst>
              </p:cNvPr>
              <p:cNvSpPr txBox="1"/>
              <p:nvPr/>
            </p:nvSpPr>
            <p:spPr>
              <a:xfrm>
                <a:off x="7081259" y="2370163"/>
                <a:ext cx="6046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충돌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725AC601-1B0A-41D5-B124-85DADE311157}"/>
                </a:ext>
              </a:extLst>
            </p:cNvPr>
            <p:cNvGrpSpPr/>
            <p:nvPr/>
          </p:nvGrpSpPr>
          <p:grpSpPr>
            <a:xfrm>
              <a:off x="1013817" y="4782550"/>
              <a:ext cx="3293706" cy="991495"/>
              <a:chOff x="802433" y="2600791"/>
              <a:chExt cx="3293706" cy="991495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714F9F6B-1529-4B01-9C38-32A4588ADFEE}"/>
                  </a:ext>
                </a:extLst>
              </p:cNvPr>
              <p:cNvSpPr/>
              <p:nvPr/>
            </p:nvSpPr>
            <p:spPr>
              <a:xfrm>
                <a:off x="802433" y="2600791"/>
                <a:ext cx="3293706" cy="991495"/>
              </a:xfrm>
              <a:prstGeom prst="roundRect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52CABBBC-A327-4375-BB6B-8E6D8CFF9859}"/>
                  </a:ext>
                </a:extLst>
              </p:cNvPr>
              <p:cNvSpPr/>
              <p:nvPr/>
            </p:nvSpPr>
            <p:spPr>
              <a:xfrm>
                <a:off x="2273209" y="2857724"/>
                <a:ext cx="1588345" cy="4765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해시 값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</a:t>
                </a:r>
                <a:endParaRPr lang="ko-KR" altLang="en-US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8" name="화살표: 오른쪽 47">
                <a:extLst>
                  <a:ext uri="{FF2B5EF4-FFF2-40B4-BE49-F238E27FC236}">
                    <a16:creationId xmlns:a16="http://schemas.microsoft.com/office/drawing/2014/main" id="{80EBD355-2B9F-473B-8DE3-B9F2656A84CB}"/>
                  </a:ext>
                </a:extLst>
              </p:cNvPr>
              <p:cNvSpPr/>
              <p:nvPr/>
            </p:nvSpPr>
            <p:spPr>
              <a:xfrm>
                <a:off x="1727985" y="2919388"/>
                <a:ext cx="422104" cy="353176"/>
              </a:xfrm>
              <a:prstGeom prst="rightArrow">
                <a:avLst/>
              </a:prstGeom>
              <a:solidFill>
                <a:srgbClr val="93AD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2186D63-D98E-438E-8BF0-F71A4F39BD53}"/>
                  </a:ext>
                </a:extLst>
              </p:cNvPr>
              <p:cNvSpPr txBox="1"/>
              <p:nvPr/>
            </p:nvSpPr>
            <p:spPr>
              <a:xfrm>
                <a:off x="1008212" y="3222788"/>
                <a:ext cx="70884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파일 </a:t>
                </a:r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</a:t>
                </a:r>
                <a:endPara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AA6183B2-E0E6-4554-8674-2E923CFB90C1}"/>
                </a:ext>
              </a:extLst>
            </p:cNvPr>
            <p:cNvSpPr/>
            <p:nvPr/>
          </p:nvSpPr>
          <p:spPr>
            <a:xfrm>
              <a:off x="4524331" y="5171537"/>
              <a:ext cx="422104" cy="353176"/>
            </a:xfrm>
            <a:prstGeom prst="rightArrow">
              <a:avLst/>
            </a:prstGeom>
            <a:noFill/>
            <a:ln w="28575">
              <a:solidFill>
                <a:srgbClr val="93AD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8E57BAF-3DEF-45C1-B671-028435233AE6}"/>
                </a:ext>
              </a:extLst>
            </p:cNvPr>
            <p:cNvGrpSpPr/>
            <p:nvPr/>
          </p:nvGrpSpPr>
          <p:grpSpPr>
            <a:xfrm>
              <a:off x="5118638" y="4550519"/>
              <a:ext cx="4581240" cy="1221560"/>
              <a:chOff x="5118638" y="2370163"/>
              <a:chExt cx="4581240" cy="1221560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9233ED32-54AD-49E6-B09E-ED00957A2B8F}"/>
                  </a:ext>
                </a:extLst>
              </p:cNvPr>
              <p:cNvSpPr/>
              <p:nvPr/>
            </p:nvSpPr>
            <p:spPr>
              <a:xfrm>
                <a:off x="5118638" y="2600228"/>
                <a:ext cx="4581240" cy="991495"/>
              </a:xfrm>
              <a:prstGeom prst="roundRect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FC3D2007-FF4C-48D1-A514-7F9067B14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0258" y="2739495"/>
                <a:ext cx="500812" cy="500812"/>
              </a:xfrm>
              <a:prstGeom prst="rect">
                <a:avLst/>
              </a:prstGeom>
            </p:spPr>
          </p:pic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715BF02-9EFA-4538-BF93-B633DF613792}"/>
                  </a:ext>
                </a:extLst>
              </p:cNvPr>
              <p:cNvSpPr/>
              <p:nvPr/>
            </p:nvSpPr>
            <p:spPr>
              <a:xfrm>
                <a:off x="6589414" y="2857161"/>
                <a:ext cx="1588345" cy="47650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해시 값 </a:t>
                </a:r>
                <a:r>
                  <a:rPr lang="en-US" altLang="ko-KR" dirty="0">
                    <a:solidFill>
                      <a:sysClr val="windowText" lastClr="000000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</a:t>
                </a:r>
                <a:endParaRPr lang="ko-KR" altLang="en-US" dirty="0">
                  <a:solidFill>
                    <a:sysClr val="windowText" lastClr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3" name="화살표: 오른쪽 42">
                <a:extLst>
                  <a:ext uri="{FF2B5EF4-FFF2-40B4-BE49-F238E27FC236}">
                    <a16:creationId xmlns:a16="http://schemas.microsoft.com/office/drawing/2014/main" id="{99762EE7-BF64-4124-8B57-F9D10BEB4BE0}"/>
                  </a:ext>
                </a:extLst>
              </p:cNvPr>
              <p:cNvSpPr/>
              <p:nvPr/>
            </p:nvSpPr>
            <p:spPr>
              <a:xfrm rot="10800000">
                <a:off x="6044190" y="2918825"/>
                <a:ext cx="422104" cy="353176"/>
              </a:xfrm>
              <a:prstGeom prst="rightArrow">
                <a:avLst/>
              </a:prstGeom>
              <a:solidFill>
                <a:srgbClr val="93AD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F6C899F-0513-49AD-8BB4-A932D88D061E}"/>
                  </a:ext>
                </a:extLst>
              </p:cNvPr>
              <p:cNvSpPr txBox="1"/>
              <p:nvPr/>
            </p:nvSpPr>
            <p:spPr>
              <a:xfrm>
                <a:off x="5324417" y="3222225"/>
                <a:ext cx="70884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파일 </a:t>
                </a:r>
                <a:r>
                  <a:rPr lang="en-US" altLang="ko-KR" sz="15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X</a:t>
                </a:r>
                <a:endParaRPr lang="ko-KR" altLang="en-US" sz="15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749657-7E97-44C7-8D16-E4C808587BBE}"/>
                  </a:ext>
                </a:extLst>
              </p:cNvPr>
              <p:cNvSpPr txBox="1"/>
              <p:nvPr/>
            </p:nvSpPr>
            <p:spPr>
              <a:xfrm>
                <a:off x="7081259" y="2370163"/>
                <a:ext cx="6046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충돌</a:t>
                </a:r>
              </a:p>
            </p:txBody>
          </p:sp>
        </p:grpSp>
      </p:grpSp>
      <p:sp>
        <p:nvSpPr>
          <p:cNvPr id="64" name="모서리가 둥근 직사각형 19">
            <a:extLst>
              <a:ext uri="{FF2B5EF4-FFF2-40B4-BE49-F238E27FC236}">
                <a16:creationId xmlns:a16="http://schemas.microsoft.com/office/drawing/2014/main" id="{7B4720CC-3AC0-4C8E-ADA0-6AE731C62161}"/>
              </a:ext>
            </a:extLst>
          </p:cNvPr>
          <p:cNvSpPr/>
          <p:nvPr/>
        </p:nvSpPr>
        <p:spPr>
          <a:xfrm>
            <a:off x="3947953" y="4819650"/>
            <a:ext cx="4673456" cy="1377161"/>
          </a:xfrm>
          <a:prstGeom prst="roundRect">
            <a:avLst>
              <a:gd name="adj" fmla="val 2985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전자서명</a:t>
            </a:r>
            <a:r>
              <a:rPr lang="en-US" altLang="ko-KR" sz="2500" dirty="0">
                <a:solidFill>
                  <a:prstClr val="whit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(Digital Signature)</a:t>
            </a:r>
            <a:endParaRPr lang="ko-KR" altLang="en-US" sz="2500" dirty="0">
              <a:solidFill>
                <a:prstClr val="whit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446660-60D8-43EB-A881-FEC07956279E}"/>
              </a:ext>
            </a:extLst>
          </p:cNvPr>
          <p:cNvSpPr txBox="1"/>
          <p:nvPr/>
        </p:nvSpPr>
        <p:spPr>
          <a:xfrm>
            <a:off x="1362636" y="4939018"/>
            <a:ext cx="269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sz="30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083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999018" y="6413043"/>
            <a:ext cx="204459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발표일 </a:t>
            </a:r>
            <a:r>
              <a:rPr lang="en-US" altLang="ko-KR" sz="1200" dirty="0">
                <a:solidFill>
                  <a:prstClr val="white"/>
                </a:solidFill>
              </a:rPr>
              <a:t>2018 – 12 - 21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한쪽 모서리가 둥근 사각형 1"/>
          <p:cNvSpPr/>
          <p:nvPr/>
        </p:nvSpPr>
        <p:spPr>
          <a:xfrm>
            <a:off x="0" y="593087"/>
            <a:ext cx="12043612" cy="5759587"/>
          </a:xfrm>
          <a:prstGeom prst="round1Rect">
            <a:avLst>
              <a:gd name="adj" fmla="val 1100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2399" y="716693"/>
            <a:ext cx="10567737" cy="5539730"/>
          </a:xfrm>
          <a:prstGeom prst="roundRect">
            <a:avLst>
              <a:gd name="adj" fmla="val 10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01778" y="-52845"/>
            <a:ext cx="5666201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전자서명</a:t>
            </a:r>
            <a:endParaRPr lang="en-US" altLang="ko-KR" sz="2800" b="1" i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34109" y="2882931"/>
            <a:ext cx="1309503" cy="328246"/>
          </a:xfrm>
          <a:prstGeom prst="roundRect">
            <a:avLst>
              <a:gd name="adj" fmla="val 11469"/>
            </a:avLst>
          </a:prstGeom>
          <a:solidFill>
            <a:schemeClr val="tx1">
              <a:alpha val="47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4452241" y="3095976"/>
            <a:ext cx="129291" cy="247664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0C1C41-3CDE-4933-95E5-D82D4285580C}"/>
              </a:ext>
            </a:extLst>
          </p:cNvPr>
          <p:cNvSpPr txBox="1"/>
          <p:nvPr/>
        </p:nvSpPr>
        <p:spPr>
          <a:xfrm flipH="1">
            <a:off x="644065" y="1121792"/>
            <a:ext cx="9895937" cy="292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전자서명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 데이터의 작성자를 원래의 데이터에 부여하여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 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원래의 데이터가 변조되지 않았다는 것을 보증하기 위한 기술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US" altLang="ko-KR" sz="25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현실 사회에서 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서류에 하는 사인‘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‘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날인</a:t>
            </a:r>
            <a:r>
              <a:rPr lang="en-US" altLang="ko-KR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 </a:t>
            </a: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등을 전자적으로 구현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보통의 서명</a:t>
            </a:r>
            <a:endParaRPr lang="en-US" altLang="ko-KR" sz="2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437AE826-95C6-48AE-BB13-10ED35F93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792" y="4308855"/>
            <a:ext cx="1200700" cy="1200700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9B41889B-FEC1-434F-9D87-291E3347481F}"/>
              </a:ext>
            </a:extLst>
          </p:cNvPr>
          <p:cNvSpPr/>
          <p:nvPr/>
        </p:nvSpPr>
        <p:spPr>
          <a:xfrm>
            <a:off x="5270856" y="4475293"/>
            <a:ext cx="559837" cy="86782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정택운</a:t>
            </a:r>
            <a:endParaRPr lang="ko-KR" altLang="en-US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EAC65595-8513-47E4-B436-DD38100D1A2D}"/>
              </a:ext>
            </a:extLst>
          </p:cNvPr>
          <p:cNvSpPr/>
          <p:nvPr/>
        </p:nvSpPr>
        <p:spPr>
          <a:xfrm>
            <a:off x="3567085" y="4603955"/>
            <a:ext cx="714622" cy="610500"/>
          </a:xfrm>
          <a:prstGeom prst="rightArrow">
            <a:avLst/>
          </a:prstGeom>
          <a:solidFill>
            <a:srgbClr val="93A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46C7DA61-442E-4360-B8A9-CA6C404CD7F9}"/>
              </a:ext>
            </a:extLst>
          </p:cNvPr>
          <p:cNvSpPr/>
          <p:nvPr/>
        </p:nvSpPr>
        <p:spPr>
          <a:xfrm>
            <a:off x="6819842" y="4610751"/>
            <a:ext cx="714622" cy="610500"/>
          </a:xfrm>
          <a:prstGeom prst="rightArrow">
            <a:avLst/>
          </a:prstGeom>
          <a:solidFill>
            <a:srgbClr val="93A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DD0B0DBE-E48C-47AB-8D8D-F7C8663FF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57" y="4308855"/>
            <a:ext cx="1200700" cy="12007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31BAA7D-9D25-48C5-B5B4-D47D2E6DEEC3}"/>
              </a:ext>
            </a:extLst>
          </p:cNvPr>
          <p:cNvSpPr txBox="1"/>
          <p:nvPr/>
        </p:nvSpPr>
        <p:spPr>
          <a:xfrm>
            <a:off x="1750269" y="4754418"/>
            <a:ext cx="539745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FF60B8-E300-4D3F-BB92-B5CFF2CF7C17}"/>
              </a:ext>
            </a:extLst>
          </p:cNvPr>
          <p:cNvSpPr txBox="1"/>
          <p:nvPr/>
        </p:nvSpPr>
        <p:spPr>
          <a:xfrm>
            <a:off x="8666371" y="4689155"/>
            <a:ext cx="83007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서명이 된 서류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7B185FA-961C-4F8E-9E43-4AEC58659122}"/>
              </a:ext>
            </a:extLst>
          </p:cNvPr>
          <p:cNvSpPr/>
          <p:nvPr/>
        </p:nvSpPr>
        <p:spPr>
          <a:xfrm>
            <a:off x="9253160" y="4916000"/>
            <a:ext cx="234254" cy="53337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rgbClr val="C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정택운</a:t>
            </a:r>
            <a:endParaRPr lang="ko-KR" altLang="en-US" sz="1000" dirty="0">
              <a:solidFill>
                <a:srgbClr val="C0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6A333C-27F8-46F8-A67E-B6AFDC812CD4}"/>
              </a:ext>
            </a:extLst>
          </p:cNvPr>
          <p:cNvSpPr txBox="1"/>
          <p:nvPr/>
        </p:nvSpPr>
        <p:spPr>
          <a:xfrm>
            <a:off x="10720137" y="1792127"/>
            <a:ext cx="1323476" cy="26077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CONTENTS</a:t>
            </a:r>
            <a:endParaRPr lang="en-US" altLang="ko-KR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HASH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Digital Signature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Code Signing </a:t>
            </a: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Reference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Thank you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38C60CC-B42A-4FA9-949C-819D1578B1F2}"/>
              </a:ext>
            </a:extLst>
          </p:cNvPr>
          <p:cNvGrpSpPr/>
          <p:nvPr/>
        </p:nvGrpSpPr>
        <p:grpSpPr>
          <a:xfrm>
            <a:off x="1017283" y="6416799"/>
            <a:ext cx="5681283" cy="344949"/>
            <a:chOff x="1017283" y="6416799"/>
            <a:chExt cx="5681283" cy="344949"/>
          </a:xfrm>
        </p:grpSpPr>
        <p:sp>
          <p:nvSpPr>
            <p:cNvPr id="29" name="모서리가 둥근 직사각형 6">
              <a:extLst>
                <a:ext uri="{FF2B5EF4-FFF2-40B4-BE49-F238E27FC236}">
                  <a16:creationId xmlns:a16="http://schemas.microsoft.com/office/drawing/2014/main" id="{774B131C-7ABA-4A5A-A195-53DC04466AD3}"/>
                </a:ext>
              </a:extLst>
            </p:cNvPr>
            <p:cNvSpPr/>
            <p:nvPr/>
          </p:nvSpPr>
          <p:spPr>
            <a:xfrm>
              <a:off x="1017283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목차</a:t>
              </a:r>
            </a:p>
          </p:txBody>
        </p:sp>
        <p:sp>
          <p:nvSpPr>
            <p:cNvPr id="30" name="모서리가 둥근 직사각형 19">
              <a:extLst>
                <a:ext uri="{FF2B5EF4-FFF2-40B4-BE49-F238E27FC236}">
                  <a16:creationId xmlns:a16="http://schemas.microsoft.com/office/drawing/2014/main" id="{5923A9EA-74B1-4C03-9EC9-CC63C0C1A023}"/>
                </a:ext>
              </a:extLst>
            </p:cNvPr>
            <p:cNvSpPr/>
            <p:nvPr/>
          </p:nvSpPr>
          <p:spPr>
            <a:xfrm>
              <a:off x="2464499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해시</a:t>
              </a:r>
            </a:p>
          </p:txBody>
        </p:sp>
        <p:sp>
          <p:nvSpPr>
            <p:cNvPr id="31" name="모서리가 둥근 직사각형 21">
              <a:extLst>
                <a:ext uri="{FF2B5EF4-FFF2-40B4-BE49-F238E27FC236}">
                  <a16:creationId xmlns:a16="http://schemas.microsoft.com/office/drawing/2014/main" id="{D02FB26A-A985-456A-9CA4-32F1978D5636}"/>
                </a:ext>
              </a:extLst>
            </p:cNvPr>
            <p:cNvSpPr/>
            <p:nvPr/>
          </p:nvSpPr>
          <p:spPr>
            <a:xfrm>
              <a:off x="3924396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전자서명 </a:t>
              </a: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2C071FF9-85A1-482C-85AD-868421C49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579" y="6468478"/>
              <a:ext cx="255057" cy="255057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59D6722D-E634-4E3E-9EA1-4273F130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619" y="6476430"/>
              <a:ext cx="237459" cy="237459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A0BC8661-8BDC-4FA0-9D96-37CC18E7C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5125" y="6470580"/>
              <a:ext cx="253783" cy="253783"/>
            </a:xfrm>
            <a:prstGeom prst="rect">
              <a:avLst/>
            </a:prstGeom>
          </p:spPr>
        </p:pic>
        <p:sp>
          <p:nvSpPr>
            <p:cNvPr id="35" name="모서리가 둥근 직사각형 21">
              <a:extLst>
                <a:ext uri="{FF2B5EF4-FFF2-40B4-BE49-F238E27FC236}">
                  <a16:creationId xmlns:a16="http://schemas.microsoft.com/office/drawing/2014/main" id="{46FB3A2D-5F61-40F8-8859-5A16B78818B9}"/>
                </a:ext>
              </a:extLst>
            </p:cNvPr>
            <p:cNvSpPr/>
            <p:nvPr/>
          </p:nvSpPr>
          <p:spPr>
            <a:xfrm>
              <a:off x="5384293" y="6416799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코드서명 </a:t>
              </a: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64AD6BD6-496A-4AE8-B674-C28BB1870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609" y="6448452"/>
              <a:ext cx="262797" cy="262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825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6352674"/>
            <a:ext cx="12192000" cy="505326"/>
          </a:xfrm>
          <a:prstGeom prst="rect">
            <a:avLst/>
          </a:prstGeom>
          <a:solidFill>
            <a:srgbClr val="1D63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" y="6424864"/>
            <a:ext cx="336884" cy="33688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999018" y="6413043"/>
            <a:ext cx="2044594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/>
                </a:solidFill>
              </a:rPr>
              <a:t>발표일 </a:t>
            </a:r>
            <a:r>
              <a:rPr lang="en-US" altLang="ko-KR" sz="1200" dirty="0">
                <a:solidFill>
                  <a:prstClr val="white"/>
                </a:solidFill>
              </a:rPr>
              <a:t>2018 – 12 - 21</a:t>
            </a:r>
            <a:endParaRPr lang="en-US" altLang="ko-KR" sz="11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" name="한쪽 모서리가 둥근 사각형 1"/>
          <p:cNvSpPr/>
          <p:nvPr/>
        </p:nvSpPr>
        <p:spPr>
          <a:xfrm>
            <a:off x="0" y="593087"/>
            <a:ext cx="12043612" cy="5759587"/>
          </a:xfrm>
          <a:prstGeom prst="round1Rect">
            <a:avLst>
              <a:gd name="adj" fmla="val 1100"/>
            </a:avLst>
          </a:prstGeom>
          <a:solidFill>
            <a:schemeClr val="tx2">
              <a:lumMod val="75000"/>
              <a:alpha val="86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52399" y="716693"/>
            <a:ext cx="10567737" cy="5539730"/>
          </a:xfrm>
          <a:prstGeom prst="roundRect">
            <a:avLst>
              <a:gd name="adj" fmla="val 1005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01778" y="-52845"/>
            <a:ext cx="5666201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i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전자서명</a:t>
            </a:r>
            <a:endParaRPr lang="en-US" altLang="ko-KR" sz="2800" b="1" i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0734109" y="2892256"/>
            <a:ext cx="1309503" cy="328246"/>
          </a:xfrm>
          <a:prstGeom prst="roundRect">
            <a:avLst>
              <a:gd name="adj" fmla="val 11469"/>
            </a:avLst>
          </a:prstGeom>
          <a:solidFill>
            <a:schemeClr val="tx1">
              <a:alpha val="47000"/>
            </a:schemeClr>
          </a:solidFill>
          <a:ln>
            <a:noFill/>
          </a:ln>
          <a:effectLst>
            <a:outerShdw blurRad="2413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 flipH="1" flipV="1">
            <a:off x="4452241" y="3095976"/>
            <a:ext cx="129291" cy="247664"/>
          </a:xfrm>
          <a:prstGeom prst="straightConnector1">
            <a:avLst/>
          </a:prstGeom>
          <a:ln w="63500" cap="sq">
            <a:solidFill>
              <a:schemeClr val="bg1"/>
            </a:solidFill>
            <a:headEnd type="none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DC59F1-2C66-4202-8921-9A91BB6E367D}"/>
              </a:ext>
            </a:extLst>
          </p:cNvPr>
          <p:cNvSpPr txBox="1"/>
          <p:nvPr/>
        </p:nvSpPr>
        <p:spPr>
          <a:xfrm flipH="1">
            <a:off x="475623" y="1031092"/>
            <a:ext cx="805392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전자서명을 구현하는 세 가지 알고리즘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BDCE3C3-9B85-477A-B2CB-AB57D00CD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109019"/>
              </p:ext>
            </p:extLst>
          </p:nvPr>
        </p:nvGraphicFramePr>
        <p:xfrm>
          <a:off x="893664" y="1745800"/>
          <a:ext cx="8651551" cy="4101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5028">
                  <a:extLst>
                    <a:ext uri="{9D8B030D-6E8A-4147-A177-3AD203B41FA5}">
                      <a16:colId xmlns:a16="http://schemas.microsoft.com/office/drawing/2014/main" val="4168929481"/>
                    </a:ext>
                  </a:extLst>
                </a:gridCol>
                <a:gridCol w="7606523">
                  <a:extLst>
                    <a:ext uri="{9D8B030D-6E8A-4147-A177-3AD203B41FA5}">
                      <a16:colId xmlns:a16="http://schemas.microsoft.com/office/drawing/2014/main" val="2345447812"/>
                    </a:ext>
                  </a:extLst>
                </a:gridCol>
              </a:tblGrid>
              <a:tr h="1367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키 생성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     입력 정보</a:t>
                      </a:r>
                      <a:endParaRPr lang="en-US" altLang="ko-KR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자동 생성된 난수 등</a:t>
                      </a:r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                                                                             </a:t>
                      </a:r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비밀키          공개키</a:t>
                      </a:r>
                    </a:p>
                  </a:txBody>
                  <a:tcPr>
                    <a:lnL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295209"/>
                  </a:ext>
                </a:extLst>
              </a:tr>
              <a:tr h="1367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서명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전자 데이터</a:t>
                      </a:r>
                    </a:p>
                  </a:txBody>
                  <a:tcPr>
                    <a:lnL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626125"/>
                  </a:ext>
                </a:extLst>
              </a:tr>
              <a:tr h="13671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검증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 </a:t>
                      </a:r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전자 데이터   전자서명</a:t>
                      </a:r>
                      <a:endParaRPr lang="en-US" altLang="ko-KR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                                                                                                         </a:t>
                      </a:r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검증 결과</a:t>
                      </a:r>
                      <a:endParaRPr lang="en-US" altLang="ko-KR" sz="15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endParaRPr lang="en-US" altLang="ko-KR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                         </a:t>
                      </a:r>
                      <a:r>
                        <a:rPr lang="ko-KR" altLang="en-US" sz="15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공개키</a:t>
                      </a:r>
                    </a:p>
                  </a:txBody>
                  <a:tcPr>
                    <a:lnL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A1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870620"/>
                  </a:ext>
                </a:extLst>
              </a:tr>
            </a:tbl>
          </a:graphicData>
        </a:graphic>
      </p:graphicFrame>
      <p:sp>
        <p:nvSpPr>
          <p:cNvPr id="38" name="사각형: 모서리가 접힌 도형 37">
            <a:extLst>
              <a:ext uri="{FF2B5EF4-FFF2-40B4-BE49-F238E27FC236}">
                <a16:creationId xmlns:a16="http://schemas.microsoft.com/office/drawing/2014/main" id="{E82C3D66-6FE1-4555-A323-74F213720306}"/>
              </a:ext>
            </a:extLst>
          </p:cNvPr>
          <p:cNvSpPr/>
          <p:nvPr/>
        </p:nvSpPr>
        <p:spPr>
          <a:xfrm>
            <a:off x="2508009" y="2334095"/>
            <a:ext cx="599086" cy="679693"/>
          </a:xfrm>
          <a:prstGeom prst="foldedCorne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113 458 580 469 587 925 578 234 …</a:t>
            </a:r>
            <a:endParaRPr lang="ko-KR" altLang="en-US" sz="800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화살표: 오른쪽 51">
            <a:extLst>
              <a:ext uri="{FF2B5EF4-FFF2-40B4-BE49-F238E27FC236}">
                <a16:creationId xmlns:a16="http://schemas.microsoft.com/office/drawing/2014/main" id="{E0D25BA9-019F-4DD3-8532-94FD5FFA0AF2}"/>
              </a:ext>
            </a:extLst>
          </p:cNvPr>
          <p:cNvSpPr/>
          <p:nvPr/>
        </p:nvSpPr>
        <p:spPr>
          <a:xfrm>
            <a:off x="3964695" y="2131062"/>
            <a:ext cx="2902324" cy="740373"/>
          </a:xfrm>
          <a:prstGeom prst="rightArrow">
            <a:avLst/>
          </a:prstGeom>
          <a:solidFill>
            <a:srgbClr val="93AD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키 생성 알고리즘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5DAFF72E-23BE-4D8E-93E0-AEA95442E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614" y="2334095"/>
            <a:ext cx="537340" cy="537340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3B94671E-200C-44CB-A403-15CCD68F7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549" y="2339481"/>
            <a:ext cx="537340" cy="537340"/>
          </a:xfrm>
          <a:prstGeom prst="rect">
            <a:avLst/>
          </a:prstGeom>
        </p:spPr>
      </p:pic>
      <p:sp>
        <p:nvSpPr>
          <p:cNvPr id="57" name="사각형: 모서리가 접힌 도형 56">
            <a:extLst>
              <a:ext uri="{FF2B5EF4-FFF2-40B4-BE49-F238E27FC236}">
                <a16:creationId xmlns:a16="http://schemas.microsoft.com/office/drawing/2014/main" id="{4877632A-D4EF-42CF-822B-B2D265752DD7}"/>
              </a:ext>
            </a:extLst>
          </p:cNvPr>
          <p:cNvSpPr/>
          <p:nvPr/>
        </p:nvSpPr>
        <p:spPr>
          <a:xfrm>
            <a:off x="2277173" y="3472182"/>
            <a:ext cx="757705" cy="884272"/>
          </a:xfrm>
          <a:prstGeom prst="foldedCorne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안녕하세요</a:t>
            </a:r>
            <a:r>
              <a:rPr lang="en-US" altLang="ko-KR" sz="1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  <a:r>
              <a:rPr lang="en-US" altLang="ko-KR" sz="1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CE448E18-A760-41E0-8D54-69A842927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77" y="3763467"/>
            <a:ext cx="537340" cy="53734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EE3620A-BDC8-4D07-A510-6E307DDA53C5}"/>
              </a:ext>
            </a:extLst>
          </p:cNvPr>
          <p:cNvSpPr txBox="1"/>
          <p:nvPr/>
        </p:nvSpPr>
        <p:spPr>
          <a:xfrm flipH="1">
            <a:off x="3184007" y="3440302"/>
            <a:ext cx="75770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비밀키</a:t>
            </a:r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798A46FB-6350-4306-8717-EA377F3674ED}"/>
              </a:ext>
            </a:extLst>
          </p:cNvPr>
          <p:cNvSpPr/>
          <p:nvPr/>
        </p:nvSpPr>
        <p:spPr>
          <a:xfrm>
            <a:off x="3949688" y="3519216"/>
            <a:ext cx="2902324" cy="740373"/>
          </a:xfrm>
          <a:prstGeom prst="rightArrow">
            <a:avLst/>
          </a:prstGeom>
          <a:noFill/>
          <a:ln w="28575">
            <a:solidFill>
              <a:srgbClr val="93AD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서명 알고리즘</a:t>
            </a:r>
            <a:endParaRPr lang="ko-KR" altLang="en-US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2CB5D35F-15A6-4728-9B4E-92B6C20AA8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614" y="3743816"/>
            <a:ext cx="576641" cy="57664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8BF8DB3-FFC9-4448-A267-D32642B83006}"/>
              </a:ext>
            </a:extLst>
          </p:cNvPr>
          <p:cNvSpPr txBox="1"/>
          <p:nvPr/>
        </p:nvSpPr>
        <p:spPr>
          <a:xfrm flipH="1">
            <a:off x="7101818" y="3219808"/>
            <a:ext cx="20515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 데이터에 대응하는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서명 데이터</a:t>
            </a:r>
          </a:p>
        </p:txBody>
      </p:sp>
      <p:sp>
        <p:nvSpPr>
          <p:cNvPr id="64" name="사각형: 모서리가 접힌 도형 63">
            <a:extLst>
              <a:ext uri="{FF2B5EF4-FFF2-40B4-BE49-F238E27FC236}">
                <a16:creationId xmlns:a16="http://schemas.microsoft.com/office/drawing/2014/main" id="{2C7EF924-7943-46E3-82ED-C382E7788E63}"/>
              </a:ext>
            </a:extLst>
          </p:cNvPr>
          <p:cNvSpPr/>
          <p:nvPr/>
        </p:nvSpPr>
        <p:spPr>
          <a:xfrm>
            <a:off x="2267932" y="4882016"/>
            <a:ext cx="757705" cy="884272"/>
          </a:xfrm>
          <a:prstGeom prst="foldedCorne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안녕하세요</a:t>
            </a:r>
            <a:r>
              <a:rPr lang="en-US" altLang="ko-KR" sz="1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  <a:r>
              <a:rPr lang="en-US" altLang="ko-KR" sz="10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B258A871-BCEB-4480-B7DD-B3EEA74F2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22" y="5418765"/>
            <a:ext cx="380875" cy="380875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152158AA-2BF0-46BE-86C1-0503D80371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19" y="4771308"/>
            <a:ext cx="380875" cy="380875"/>
          </a:xfrm>
          <a:prstGeom prst="rect">
            <a:avLst/>
          </a:prstGeom>
        </p:spPr>
      </p:pic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82A5C921-F49A-4055-B14F-273B79286C44}"/>
              </a:ext>
            </a:extLst>
          </p:cNvPr>
          <p:cNvSpPr/>
          <p:nvPr/>
        </p:nvSpPr>
        <p:spPr>
          <a:xfrm>
            <a:off x="3941713" y="4882016"/>
            <a:ext cx="2902324" cy="740373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검증 알고리즘</a:t>
            </a:r>
          </a:p>
        </p:txBody>
      </p:sp>
      <p:sp>
        <p:nvSpPr>
          <p:cNvPr id="70" name="순서도: 연결자 69">
            <a:extLst>
              <a:ext uri="{FF2B5EF4-FFF2-40B4-BE49-F238E27FC236}">
                <a16:creationId xmlns:a16="http://schemas.microsoft.com/office/drawing/2014/main" id="{5D8966D2-8414-4BD8-A05D-87179F0E8B85}"/>
              </a:ext>
            </a:extLst>
          </p:cNvPr>
          <p:cNvSpPr/>
          <p:nvPr/>
        </p:nvSpPr>
        <p:spPr>
          <a:xfrm>
            <a:off x="7379238" y="5133714"/>
            <a:ext cx="380875" cy="380876"/>
          </a:xfrm>
          <a:prstGeom prst="flowChartConnector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1559B8-CE03-4797-A726-F16F817509D5}"/>
              </a:ext>
            </a:extLst>
          </p:cNvPr>
          <p:cNvSpPr txBox="1"/>
          <p:nvPr/>
        </p:nvSpPr>
        <p:spPr>
          <a:xfrm>
            <a:off x="10720137" y="1792127"/>
            <a:ext cx="1323476" cy="26077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CONTENTS</a:t>
            </a:r>
            <a:endParaRPr lang="en-US" altLang="ko-KR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HASH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Digital Signature</a:t>
            </a:r>
            <a:endParaRPr lang="ko-KR" altLang="en-US" sz="8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1000" b="1" dirty="0">
                <a:solidFill>
                  <a:schemeClr val="bg1"/>
                </a:solidFill>
                <a:cs typeface="Aharoni" panose="02010803020104030203" pitchFamily="2" charset="-79"/>
              </a:rPr>
              <a:t>- Code Signing </a:t>
            </a: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Reference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  <a:p>
            <a:pPr>
              <a:lnSpc>
                <a:spcPct val="300000"/>
              </a:lnSpc>
            </a:pPr>
            <a:r>
              <a:rPr lang="en-US" altLang="ko-KR" sz="800" b="1" dirty="0">
                <a:solidFill>
                  <a:schemeClr val="bg1"/>
                </a:solidFill>
                <a:cs typeface="Aharoni" panose="02010803020104030203" pitchFamily="2" charset="-79"/>
              </a:rPr>
              <a:t>- Thank you</a:t>
            </a:r>
            <a:endParaRPr lang="ko-KR" altLang="en-US" sz="600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1576A63-4084-4EFF-BE43-94BA58BEFF6A}"/>
              </a:ext>
            </a:extLst>
          </p:cNvPr>
          <p:cNvGrpSpPr/>
          <p:nvPr/>
        </p:nvGrpSpPr>
        <p:grpSpPr>
          <a:xfrm>
            <a:off x="1017283" y="6416799"/>
            <a:ext cx="5681283" cy="344949"/>
            <a:chOff x="1017283" y="6416799"/>
            <a:chExt cx="5681283" cy="344949"/>
          </a:xfrm>
        </p:grpSpPr>
        <p:sp>
          <p:nvSpPr>
            <p:cNvPr id="36" name="모서리가 둥근 직사각형 6">
              <a:extLst>
                <a:ext uri="{FF2B5EF4-FFF2-40B4-BE49-F238E27FC236}">
                  <a16:creationId xmlns:a16="http://schemas.microsoft.com/office/drawing/2014/main" id="{BB9C99AC-0BEB-42F7-BFDF-32FC1A07E742}"/>
                </a:ext>
              </a:extLst>
            </p:cNvPr>
            <p:cNvSpPr/>
            <p:nvPr/>
          </p:nvSpPr>
          <p:spPr>
            <a:xfrm>
              <a:off x="1017283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목차</a:t>
              </a:r>
            </a:p>
          </p:txBody>
        </p:sp>
        <p:sp>
          <p:nvSpPr>
            <p:cNvPr id="37" name="모서리가 둥근 직사각형 19">
              <a:extLst>
                <a:ext uri="{FF2B5EF4-FFF2-40B4-BE49-F238E27FC236}">
                  <a16:creationId xmlns:a16="http://schemas.microsoft.com/office/drawing/2014/main" id="{998647FE-D9DA-453B-B139-A583A2A72B68}"/>
                </a:ext>
              </a:extLst>
            </p:cNvPr>
            <p:cNvSpPr/>
            <p:nvPr/>
          </p:nvSpPr>
          <p:spPr>
            <a:xfrm>
              <a:off x="2464499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해시</a:t>
              </a:r>
            </a:p>
          </p:txBody>
        </p:sp>
        <p:sp>
          <p:nvSpPr>
            <p:cNvPr id="39" name="모서리가 둥근 직사각형 21">
              <a:extLst>
                <a:ext uri="{FF2B5EF4-FFF2-40B4-BE49-F238E27FC236}">
                  <a16:creationId xmlns:a16="http://schemas.microsoft.com/office/drawing/2014/main" id="{5A8C812E-E3E0-4F75-A6E2-C63224BE1BBB}"/>
                </a:ext>
              </a:extLst>
            </p:cNvPr>
            <p:cNvSpPr/>
            <p:nvPr/>
          </p:nvSpPr>
          <p:spPr>
            <a:xfrm>
              <a:off x="3924396" y="6424864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전자서명 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D442E08-3E8C-49D6-88CA-73A8137ED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579" y="6468478"/>
              <a:ext cx="255057" cy="255057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07FE0D7E-1D44-4565-B289-FC411E851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619" y="6476430"/>
              <a:ext cx="237459" cy="23745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7F778E51-D2AE-4B39-B16B-0AD4E2ED3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5125" y="6470580"/>
              <a:ext cx="253783" cy="253783"/>
            </a:xfrm>
            <a:prstGeom prst="rect">
              <a:avLst/>
            </a:prstGeom>
          </p:spPr>
        </p:pic>
        <p:sp>
          <p:nvSpPr>
            <p:cNvPr id="43" name="모서리가 둥근 직사각형 21">
              <a:extLst>
                <a:ext uri="{FF2B5EF4-FFF2-40B4-BE49-F238E27FC236}">
                  <a16:creationId xmlns:a16="http://schemas.microsoft.com/office/drawing/2014/main" id="{36478D5A-BC91-4A3D-A8BB-489146E107A9}"/>
                </a:ext>
              </a:extLst>
            </p:cNvPr>
            <p:cNvSpPr/>
            <p:nvPr/>
          </p:nvSpPr>
          <p:spPr>
            <a:xfrm>
              <a:off x="5384293" y="6416799"/>
              <a:ext cx="1314273" cy="336884"/>
            </a:xfrm>
            <a:prstGeom prst="roundRect">
              <a:avLst>
                <a:gd name="adj" fmla="val 19398"/>
              </a:avLst>
            </a:prstGeom>
            <a:solidFill>
              <a:schemeClr val="bg1">
                <a:alpha val="31000"/>
              </a:schemeClr>
            </a:solidFill>
            <a:ln w="9525">
              <a:solidFill>
                <a:schemeClr val="bg1"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     코드서명 </a:t>
              </a: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E77576A-3127-4F28-95AC-E1BE86DF9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0609" y="6448452"/>
              <a:ext cx="262797" cy="262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101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4610</TotalTime>
  <Words>913</Words>
  <Application>Microsoft Office PowerPoint</Application>
  <PresentationFormat>와이드스크린</PresentationFormat>
  <Paragraphs>317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나눔스퀘어</vt:lpstr>
      <vt:lpstr>Arial</vt:lpstr>
      <vt:lpstr>나눔스퀘어 ExtraBold</vt:lpstr>
      <vt:lpstr>나눔스퀘어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정현 이</cp:lastModifiedBy>
  <cp:revision>586</cp:revision>
  <dcterms:created xsi:type="dcterms:W3CDTF">2018-08-02T07:05:36Z</dcterms:created>
  <dcterms:modified xsi:type="dcterms:W3CDTF">2018-12-21T05:13:15Z</dcterms:modified>
</cp:coreProperties>
</file>