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4" r:id="rId3"/>
    <p:sldId id="267" r:id="rId4"/>
    <p:sldId id="257" r:id="rId5"/>
    <p:sldId id="298" r:id="rId6"/>
    <p:sldId id="299" r:id="rId7"/>
    <p:sldId id="305" r:id="rId8"/>
    <p:sldId id="296" r:id="rId9"/>
    <p:sldId id="297" r:id="rId10"/>
    <p:sldId id="303" r:id="rId11"/>
    <p:sldId id="301" r:id="rId12"/>
    <p:sldId id="302" r:id="rId13"/>
    <p:sldId id="295" r:id="rId14"/>
    <p:sldId id="30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0D5AA-224C-4DF7-9650-681BFF268C87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02111-0ACE-4C21-9918-8ECD34E3F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80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F05F1-D20D-4619-83C0-3C7C126D2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038DE-B810-496F-B7DC-8D57F3873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3C387-D506-4F11-B4B4-3990588C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48C-61EB-4747-9207-BC1CDDB6A515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0D9A2-C5D9-4A07-9E72-B24B859F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DE4FC-3525-47EB-B850-9212A1CC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925-67E8-48E1-850E-E5D65424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6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34DAB-EB44-4E52-A313-A8A8B46E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C94E3D-E058-4BE4-B5E6-01E71F20C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2450B-C067-49AD-96AF-D16E9F63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48C-61EB-4747-9207-BC1CDDB6A515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68BB2-ACBC-4345-BB2F-B497645E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145F0-42A3-4C2C-8FA4-44A98B39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925-67E8-48E1-850E-E5D65424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75EC90-830A-4D27-A1EA-704CB1B36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C07670-090F-482C-878D-C091926A9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AAE4C-4B7D-46BE-B025-A1949C20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48C-61EB-4747-9207-BC1CDDB6A515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99799-5DDD-453D-BB39-6E86997B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59E74-F1EA-4031-899D-62B7F094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925-67E8-48E1-850E-E5D65424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22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A13B4-3F14-42A6-93D2-4BEC9E41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1D930-2BE5-4496-B1D1-ED40CCDF9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A8D6D-229E-4AD5-B761-449A4688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48C-61EB-4747-9207-BC1CDDB6A515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FA9EF6-73FB-4BD5-AE18-84AA8FD3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AD699-F6C2-4EA3-B68F-238D81CC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925-67E8-48E1-850E-E5D65424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0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BB482-8D13-4AF9-A8B1-7DD31732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352C32-5244-4925-B427-FA5CEE8F4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B759C9-271A-41E7-81F3-7918F5B0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48C-61EB-4747-9207-BC1CDDB6A515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5E88E-2B04-4EF6-A99B-58621C71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C4757-E306-4971-9DDE-AB70B9BB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925-67E8-48E1-850E-E5D65424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41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684F5-273B-4882-81D3-7AF7AD5B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4F470-10D0-4927-9EB7-A41C2A621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ADB1A3-C6DC-495F-8554-6A3504698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61F06B-2735-451F-B934-EB880946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48C-61EB-4747-9207-BC1CDDB6A515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E54B59-C25F-43D9-8ECA-CBF0F2CC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0914CD-F19A-440E-84BB-6E429831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925-67E8-48E1-850E-E5D65424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62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AADE4-864B-44AA-8EC9-6D5C41EB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256CB5-D37E-4E7A-8ECD-7209ED352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CEA30F-7E67-4F33-8826-FBFCB28F1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8F5938-AF1B-46F0-8A3E-22C00E62E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FD9C4F-DC7A-4FEA-BF2B-2A534A6A5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B1FFC5-2C96-4BBE-A5A8-F915257D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48C-61EB-4747-9207-BC1CDDB6A515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B4FB12-D83D-43CE-8D65-01F76DB1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B24684-D15B-4880-940A-F7AEEAE9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925-67E8-48E1-850E-E5D65424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49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44528-5C30-45E2-AD32-28D13718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67F69C-9E40-4132-A81A-51EFD086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48C-61EB-4747-9207-BC1CDDB6A515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986482-857B-4D1B-9AE8-782F3B1A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73C003-6C03-42E0-97A0-EE1CA793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925-67E8-48E1-850E-E5D65424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88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CC9AFA-E72D-4892-B1CF-CFA7C65E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48C-61EB-4747-9207-BC1CDDB6A515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2AB8D5-5DF1-4C82-A187-41FCB5CD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08E3A8-0928-42E8-BFD2-BF6D9C1C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925-67E8-48E1-850E-E5D65424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3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37253-7DAA-4B11-9A9F-BD95C52A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60722-1982-4C7D-911E-BD73C15D8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170626-74E0-4488-AEC7-C0CBA44ED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70BDB0-D75E-47A3-A6C6-0A961645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48C-61EB-4747-9207-BC1CDDB6A515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FCC325-C1C9-40B8-8EC0-0A9D4BC3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D8E67F-588B-4367-84C5-694B9CB0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925-67E8-48E1-850E-E5D65424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13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B502A-4C20-4A8C-B9EC-AE20FEBA1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F7E3DF-63F5-46D2-8B47-9E75A531E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7CD544-A2CE-4BB0-884C-17DEA3F0D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B48332-7117-4324-835E-F0D50482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48C-61EB-4747-9207-BC1CDDB6A515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F9B761-C6A3-44B7-A9CF-E24DC5B4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F23D78-8D93-436A-8CCA-DB4B2B53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925-67E8-48E1-850E-E5D65424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9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708C70-9CC3-4A2C-9561-0A08687E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4E9FFE-CC27-44EB-A628-AD2F158CC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10E67-EFA9-4C78-B78A-B7E506405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4648C-61EB-4747-9207-BC1CDDB6A515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6F97C-489A-45E8-86AC-9A9B0C6E7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565AF-762E-4DED-8254-D17C0CC19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0C925-67E8-48E1-850E-E5D65424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35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0C3BB2-D477-4F90-8F8A-6A2D0EAE7019}"/>
              </a:ext>
            </a:extLst>
          </p:cNvPr>
          <p:cNvSpPr txBox="1"/>
          <p:nvPr/>
        </p:nvSpPr>
        <p:spPr>
          <a:xfrm>
            <a:off x="2787588" y="1978906"/>
            <a:ext cx="846929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endParaRPr lang="en-US" altLang="ko-KR" sz="4000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12</a:t>
            </a:r>
            <a:r>
              <a:rPr lang="ko-KR" alt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월 </a:t>
            </a:r>
            <a:r>
              <a:rPr lang="en-US" altLang="ko-KR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ko-KR" alt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</a:t>
            </a:r>
            <a:r>
              <a:rPr lang="en-US" altLang="ko-KR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보안 세미나</a:t>
            </a:r>
            <a:endParaRPr lang="en-US" altLang="ko-KR" sz="2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endParaRPr lang="en-US" altLang="ko-KR" sz="2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</a:t>
            </a:r>
            <a:endParaRPr lang="en-US" altLang="ko-KR" sz="2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</a:t>
            </a:r>
            <a:r>
              <a:rPr lang="ko-KR" altLang="en-US" sz="2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장경배</a:t>
            </a:r>
            <a:endParaRPr lang="en-US" altLang="ko-KR" sz="2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878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9036C96-8DF9-4400-BBBE-63B9D41A0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476250"/>
            <a:ext cx="11372850" cy="5905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92CBC3-53EF-481D-BDEC-F3A3AF1861B4}"/>
              </a:ext>
            </a:extLst>
          </p:cNvPr>
          <p:cNvSpPr txBox="1"/>
          <p:nvPr/>
        </p:nvSpPr>
        <p:spPr>
          <a:xfrm>
            <a:off x="5566298" y="2290439"/>
            <a:ext cx="459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Printer </a:t>
            </a:r>
            <a:r>
              <a:rPr lang="en-US" altLang="ko-KR" dirty="0"/>
              <a:t>PC</a:t>
            </a:r>
            <a:r>
              <a:rPr lang="ko-KR" altLang="en-US" dirty="0"/>
              <a:t> 의 </a:t>
            </a:r>
            <a:r>
              <a:rPr lang="ko-KR" altLang="en-US" dirty="0" err="1"/>
              <a:t>통신패킷을</a:t>
            </a:r>
            <a:r>
              <a:rPr lang="ko-KR" altLang="en-US" dirty="0"/>
              <a:t> 공격자의 </a:t>
            </a:r>
            <a:r>
              <a:rPr lang="en-US" altLang="ko-KR" dirty="0"/>
              <a:t>PC</a:t>
            </a:r>
            <a:r>
              <a:rPr lang="ko-KR" altLang="en-US" dirty="0"/>
              <a:t>에서 훔쳐볼 수 있게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99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33E149-CF0F-415E-9969-E6447AA7B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29" y="371706"/>
            <a:ext cx="5067300" cy="6238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5FD2C-3979-42B5-AF8C-6137A89EECEB}"/>
              </a:ext>
            </a:extLst>
          </p:cNvPr>
          <p:cNvSpPr txBox="1"/>
          <p:nvPr/>
        </p:nvSpPr>
        <p:spPr>
          <a:xfrm>
            <a:off x="7111013" y="5051394"/>
            <a:ext cx="314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미래관 프린터실 로그인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260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83CA3F-7613-4150-92A4-52D8BA1B7FE9}"/>
              </a:ext>
            </a:extLst>
          </p:cNvPr>
          <p:cNvSpPr txBox="1"/>
          <p:nvPr/>
        </p:nvSpPr>
        <p:spPr>
          <a:xfrm>
            <a:off x="6551721" y="5717220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--&gt; ID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C84F4-BF46-4797-8991-295F9F7FED4F}"/>
              </a:ext>
            </a:extLst>
          </p:cNvPr>
          <p:cNvSpPr txBox="1"/>
          <p:nvPr/>
        </p:nvSpPr>
        <p:spPr>
          <a:xfrm>
            <a:off x="5939161" y="5988898"/>
            <a:ext cx="18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---------&gt; PW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79C93E-5720-4F5C-9A91-A987CB4F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76" y="332485"/>
            <a:ext cx="9632735" cy="6193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2A0500-36AA-4C01-8EE3-4986ABA35BF4}"/>
              </a:ext>
            </a:extLst>
          </p:cNvPr>
          <p:cNvSpPr txBox="1"/>
          <p:nvPr/>
        </p:nvSpPr>
        <p:spPr>
          <a:xfrm>
            <a:off x="7195352" y="3844031"/>
            <a:ext cx="2818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사용자의 </a:t>
            </a:r>
            <a:r>
              <a:rPr lang="en-US" altLang="ko-KR" sz="2200" dirty="0"/>
              <a:t>ID , PW </a:t>
            </a:r>
            <a:r>
              <a:rPr lang="ko-KR" altLang="en-US" sz="2200" dirty="0"/>
              <a:t>및</a:t>
            </a:r>
            <a:endParaRPr lang="en-US" altLang="ko-KR" sz="2200" dirty="0"/>
          </a:p>
          <a:p>
            <a:r>
              <a:rPr lang="ko-KR" altLang="en-US" sz="2200" dirty="0"/>
              <a:t>사용요금까지 훔쳐봄</a:t>
            </a:r>
          </a:p>
        </p:txBody>
      </p:sp>
    </p:spTree>
    <p:extLst>
      <p:ext uri="{BB962C8B-B14F-4D97-AF65-F5344CB8AC3E}">
        <p14:creationId xmlns:p14="http://schemas.microsoft.com/office/powerpoint/2010/main" val="3253355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E38C060-EAB7-4264-A02B-603821C61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222" y="1058098"/>
            <a:ext cx="913799" cy="11503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A66AE0-0105-40DD-9EAF-7789936A4EC9}"/>
              </a:ext>
            </a:extLst>
          </p:cNvPr>
          <p:cNvSpPr txBox="1"/>
          <p:nvPr/>
        </p:nvSpPr>
        <p:spPr>
          <a:xfrm>
            <a:off x="9657422" y="1448588"/>
            <a:ext cx="213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Cain &amp; Abel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E96D5E-4FAB-43F3-AAC6-31753C7F7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584" y="3263454"/>
            <a:ext cx="1981200" cy="895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9C3963-7041-41BF-B4D2-24E202CCA6D7}"/>
              </a:ext>
            </a:extLst>
          </p:cNvPr>
          <p:cNvSpPr txBox="1"/>
          <p:nvPr/>
        </p:nvSpPr>
        <p:spPr>
          <a:xfrm>
            <a:off x="10401716" y="3663212"/>
            <a:ext cx="161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Wireshark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C4F770-F423-4D9F-90AE-CB4787A56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7" y="697538"/>
            <a:ext cx="77057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42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5B912-94FA-4FDE-9E78-FC24B10C51E2}"/>
              </a:ext>
            </a:extLst>
          </p:cNvPr>
          <p:cNvSpPr txBox="1"/>
          <p:nvPr/>
        </p:nvSpPr>
        <p:spPr>
          <a:xfrm>
            <a:off x="5477522" y="2998113"/>
            <a:ext cx="60545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End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44636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2ABF40-87BC-4414-B95E-116101D29DBA}"/>
              </a:ext>
            </a:extLst>
          </p:cNvPr>
          <p:cNvSpPr txBox="1"/>
          <p:nvPr/>
        </p:nvSpPr>
        <p:spPr>
          <a:xfrm>
            <a:off x="3044240" y="2954901"/>
            <a:ext cx="7488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   공공기관 프린터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287785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CC4A0B3-19CA-46A4-8123-D34E86A451B0}"/>
              </a:ext>
            </a:extLst>
          </p:cNvPr>
          <p:cNvSpPr txBox="1"/>
          <p:nvPr/>
        </p:nvSpPr>
        <p:spPr>
          <a:xfrm>
            <a:off x="701334" y="1646151"/>
            <a:ext cx="1044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ARP(</a:t>
            </a:r>
            <a:r>
              <a:rPr lang="en-US" altLang="ko-KR" dirty="0" err="1"/>
              <a:t>Adresss</a:t>
            </a:r>
            <a:r>
              <a:rPr lang="en-US" altLang="ko-KR" dirty="0"/>
              <a:t> Resolution Protocol) : IP</a:t>
            </a:r>
            <a:r>
              <a:rPr lang="ko-KR" altLang="en-US" dirty="0"/>
              <a:t>주소를 물리적주소</a:t>
            </a:r>
            <a:r>
              <a:rPr lang="en-US" altLang="ko-KR" dirty="0"/>
              <a:t>(MAC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r>
              <a:rPr lang="ko-KR" altLang="en-US" dirty="0"/>
              <a:t>로 대응 시켜주는 프로토콜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9F596A-F4CF-4F24-A736-0B4AF1528701}"/>
              </a:ext>
            </a:extLst>
          </p:cNvPr>
          <p:cNvSpPr txBox="1"/>
          <p:nvPr/>
        </p:nvSpPr>
        <p:spPr>
          <a:xfrm>
            <a:off x="701333" y="2271369"/>
            <a:ext cx="1044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ARP</a:t>
            </a:r>
            <a:r>
              <a:rPr lang="ko-KR" altLang="en-US" dirty="0"/>
              <a:t> </a:t>
            </a:r>
            <a:r>
              <a:rPr lang="en-US" altLang="ko-KR" dirty="0"/>
              <a:t>Spoofing : </a:t>
            </a:r>
            <a:r>
              <a:rPr lang="ko-KR" altLang="en-US" dirty="0"/>
              <a:t>공격대상에게 잘못된 </a:t>
            </a:r>
            <a:r>
              <a:rPr lang="en-US" altLang="ko-KR" dirty="0"/>
              <a:t>Mac</a:t>
            </a:r>
            <a:r>
              <a:rPr lang="ko-KR" altLang="en-US" dirty="0"/>
              <a:t>주소를 보내 테이블을 조작하여 정보를 빼내는 해킹 기법 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8F7DA7C-2202-4571-9C64-C22E9D050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3" y="2819804"/>
            <a:ext cx="7324081" cy="369921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D0CFAC37-F348-4DEE-A627-42BA100F96C3}"/>
              </a:ext>
            </a:extLst>
          </p:cNvPr>
          <p:cNvGrpSpPr/>
          <p:nvPr/>
        </p:nvGrpSpPr>
        <p:grpSpPr>
          <a:xfrm>
            <a:off x="701333" y="751146"/>
            <a:ext cx="3293615" cy="416300"/>
            <a:chOff x="2077375" y="964210"/>
            <a:chExt cx="3293615" cy="41630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8A5A52-83F9-4827-902C-B0716BF17908}"/>
                </a:ext>
              </a:extLst>
            </p:cNvPr>
            <p:cNvSpPr txBox="1"/>
            <p:nvPr/>
          </p:nvSpPr>
          <p:spPr>
            <a:xfrm>
              <a:off x="2077375" y="964210"/>
              <a:ext cx="32936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ARP Spoofing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5106AE-2A97-4EF6-B23E-58729CE858E4}"/>
                </a:ext>
              </a:extLst>
            </p:cNvPr>
            <p:cNvSpPr txBox="1"/>
            <p:nvPr/>
          </p:nvSpPr>
          <p:spPr>
            <a:xfrm>
              <a:off x="3861787" y="980400"/>
              <a:ext cx="1038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FF0000"/>
                  </a:solidFill>
                </a:rPr>
                <a:t>공격법</a:t>
              </a:r>
              <a:endParaRPr lang="ko-KR" altLang="en-US" sz="20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7361202-2BD5-4EB1-A389-F8E4C0AA9935}"/>
              </a:ext>
            </a:extLst>
          </p:cNvPr>
          <p:cNvSpPr txBox="1"/>
          <p:nvPr/>
        </p:nvSpPr>
        <p:spPr>
          <a:xfrm>
            <a:off x="8353888" y="5539666"/>
            <a:ext cx="134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ARP table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73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E99CC97-E74D-4084-AA8E-35153AD42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0" y="2269719"/>
            <a:ext cx="2586033" cy="19061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5087A1-C144-4C5D-AFA3-1E63CBE82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121" y="2408692"/>
            <a:ext cx="1379958" cy="1372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242F08-E543-48F5-8A91-5E09E6D70456}"/>
              </a:ext>
            </a:extLst>
          </p:cNvPr>
          <p:cNvSpPr txBox="1"/>
          <p:nvPr/>
        </p:nvSpPr>
        <p:spPr>
          <a:xfrm>
            <a:off x="1478938" y="4293318"/>
            <a:ext cx="145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Printer 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80A60-DD20-45C7-8471-C8BF5B8A3355}"/>
              </a:ext>
            </a:extLst>
          </p:cNvPr>
          <p:cNvSpPr txBox="1"/>
          <p:nvPr/>
        </p:nvSpPr>
        <p:spPr>
          <a:xfrm>
            <a:off x="8314806" y="4124588"/>
            <a:ext cx="31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Printer Management Server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522579-839F-42BB-88B4-36C56A5A1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335" y="2458278"/>
            <a:ext cx="1379958" cy="14868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60A5B4-DEA0-4AB3-9408-6AC8F78ADF5B}"/>
              </a:ext>
            </a:extLst>
          </p:cNvPr>
          <p:cNvSpPr txBox="1"/>
          <p:nvPr/>
        </p:nvSpPr>
        <p:spPr>
          <a:xfrm>
            <a:off x="5442012" y="4186526"/>
            <a:ext cx="145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Sniffing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9596C-EAC2-4AA1-917A-7CA4D8BFB4A8}"/>
              </a:ext>
            </a:extLst>
          </p:cNvPr>
          <p:cNvSpPr txBox="1"/>
          <p:nvPr/>
        </p:nvSpPr>
        <p:spPr>
          <a:xfrm>
            <a:off x="4064533" y="2832363"/>
            <a:ext cx="92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ARP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5591C-4089-4C8A-9B6E-79E5CAE6D75F}"/>
              </a:ext>
            </a:extLst>
          </p:cNvPr>
          <p:cNvSpPr txBox="1"/>
          <p:nvPr/>
        </p:nvSpPr>
        <p:spPr>
          <a:xfrm>
            <a:off x="7147085" y="2853442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ARP</a:t>
            </a:r>
            <a:endParaRPr lang="ko-KR" altLang="en-US" dirty="0"/>
          </a:p>
        </p:txBody>
      </p:sp>
      <p:sp>
        <p:nvSpPr>
          <p:cNvPr id="13" name="화살표: 왼쪽/오른쪽 12">
            <a:extLst>
              <a:ext uri="{FF2B5EF4-FFF2-40B4-BE49-F238E27FC236}">
                <a16:creationId xmlns:a16="http://schemas.microsoft.com/office/drawing/2014/main" id="{0D837682-9CC5-4200-B9C6-859FDAC5621B}"/>
              </a:ext>
            </a:extLst>
          </p:cNvPr>
          <p:cNvSpPr/>
          <p:nvPr/>
        </p:nvSpPr>
        <p:spPr>
          <a:xfrm>
            <a:off x="4091716" y="3293128"/>
            <a:ext cx="708184" cy="1241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왼쪽/오른쪽 13">
            <a:extLst>
              <a:ext uri="{FF2B5EF4-FFF2-40B4-BE49-F238E27FC236}">
                <a16:creationId xmlns:a16="http://schemas.microsoft.com/office/drawing/2014/main" id="{0FEA9B39-7438-4618-9BAE-00404C4E6209}"/>
              </a:ext>
            </a:extLst>
          </p:cNvPr>
          <p:cNvSpPr/>
          <p:nvPr/>
        </p:nvSpPr>
        <p:spPr>
          <a:xfrm>
            <a:off x="7094728" y="3231074"/>
            <a:ext cx="708184" cy="1241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1FCFEB-F6ED-49E0-9893-381CC0FEC020}"/>
              </a:ext>
            </a:extLst>
          </p:cNvPr>
          <p:cNvSpPr txBox="1"/>
          <p:nvPr/>
        </p:nvSpPr>
        <p:spPr>
          <a:xfrm>
            <a:off x="1168219" y="987469"/>
            <a:ext cx="24471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공격 시나리오</a:t>
            </a:r>
            <a:endParaRPr lang="en-US" altLang="ko-KR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B16E4-FE4B-4288-90E2-D676E8851AC4}"/>
              </a:ext>
            </a:extLst>
          </p:cNvPr>
          <p:cNvSpPr txBox="1"/>
          <p:nvPr/>
        </p:nvSpPr>
        <p:spPr>
          <a:xfrm>
            <a:off x="5067241" y="1903405"/>
            <a:ext cx="202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중간자공격</a:t>
            </a:r>
            <a:r>
              <a:rPr lang="en-US" altLang="ko-KR" dirty="0"/>
              <a:t>(MITM)</a:t>
            </a:r>
          </a:p>
        </p:txBody>
      </p:sp>
    </p:spTree>
    <p:extLst>
      <p:ext uri="{BB962C8B-B14F-4D97-AF65-F5344CB8AC3E}">
        <p14:creationId xmlns:p14="http://schemas.microsoft.com/office/powerpoint/2010/main" val="84260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22FA64-3968-4023-8B8D-F27A7BB7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65" y="1193213"/>
            <a:ext cx="9035943" cy="4682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31EFC3-3EB8-44E3-9E09-1F72C4C7B40E}"/>
              </a:ext>
            </a:extLst>
          </p:cNvPr>
          <p:cNvSpPr txBox="1"/>
          <p:nvPr/>
        </p:nvSpPr>
        <p:spPr>
          <a:xfrm>
            <a:off x="922513" y="422026"/>
            <a:ext cx="45631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Victim PC </a:t>
            </a:r>
            <a:r>
              <a:rPr lang="ko-KR" altLang="en-US" sz="2500" dirty="0"/>
              <a:t>의</a:t>
            </a:r>
            <a:r>
              <a:rPr lang="en-US" altLang="ko-KR" sz="2500" dirty="0"/>
              <a:t> ARP table</a:t>
            </a:r>
          </a:p>
        </p:txBody>
      </p:sp>
    </p:spTree>
    <p:extLst>
      <p:ext uri="{BB962C8B-B14F-4D97-AF65-F5344CB8AC3E}">
        <p14:creationId xmlns:p14="http://schemas.microsoft.com/office/powerpoint/2010/main" val="212788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F31AF79-DFA6-43DE-9894-3FAD94D2B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85" y="1470132"/>
            <a:ext cx="8853673" cy="46393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297F77-59CC-4897-9A64-DAE7B278A6D1}"/>
              </a:ext>
            </a:extLst>
          </p:cNvPr>
          <p:cNvSpPr txBox="1"/>
          <p:nvPr/>
        </p:nvSpPr>
        <p:spPr>
          <a:xfrm>
            <a:off x="1015174" y="668570"/>
            <a:ext cx="52435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ARP Spoofing </a:t>
            </a:r>
            <a:r>
              <a:rPr lang="ko-KR" altLang="en-US" sz="2500" dirty="0"/>
              <a:t>공격을 당한 후</a:t>
            </a:r>
          </a:p>
        </p:txBody>
      </p:sp>
    </p:spTree>
    <p:extLst>
      <p:ext uri="{BB962C8B-B14F-4D97-AF65-F5344CB8AC3E}">
        <p14:creationId xmlns:p14="http://schemas.microsoft.com/office/powerpoint/2010/main" val="171722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E99CC97-E74D-4084-AA8E-35153AD42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00" y="2269719"/>
            <a:ext cx="1773207" cy="13069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5087A1-C144-4C5D-AFA3-1E63CBE82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121" y="2408692"/>
            <a:ext cx="1379958" cy="1372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242F08-E543-48F5-8A91-5E09E6D70456}"/>
              </a:ext>
            </a:extLst>
          </p:cNvPr>
          <p:cNvSpPr txBox="1"/>
          <p:nvPr/>
        </p:nvSpPr>
        <p:spPr>
          <a:xfrm>
            <a:off x="1187934" y="3596967"/>
            <a:ext cx="145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Printer 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80A60-DD20-45C7-8471-C8BF5B8A3355}"/>
              </a:ext>
            </a:extLst>
          </p:cNvPr>
          <p:cNvSpPr txBox="1"/>
          <p:nvPr/>
        </p:nvSpPr>
        <p:spPr>
          <a:xfrm>
            <a:off x="8314806" y="4124588"/>
            <a:ext cx="31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Printer Management Server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522579-839F-42BB-88B4-36C56A5A1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5949" y="3574693"/>
            <a:ext cx="974424" cy="10498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1FCFEB-F6ED-49E0-9893-381CC0FEC020}"/>
              </a:ext>
            </a:extLst>
          </p:cNvPr>
          <p:cNvSpPr txBox="1"/>
          <p:nvPr/>
        </p:nvSpPr>
        <p:spPr>
          <a:xfrm>
            <a:off x="1168219" y="987469"/>
            <a:ext cx="3377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/>
              <a:t>공격 성공 후 통신 모습</a:t>
            </a:r>
            <a:endParaRPr lang="en-US" altLang="ko-KR" sz="2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BED385D-D051-4BDC-AF86-54BECC53DA16}"/>
              </a:ext>
            </a:extLst>
          </p:cNvPr>
          <p:cNvCxnSpPr>
            <a:cxnSpLocks/>
          </p:cNvCxnSpPr>
          <p:nvPr/>
        </p:nvCxnSpPr>
        <p:spPr>
          <a:xfrm>
            <a:off x="2916538" y="3059339"/>
            <a:ext cx="527998" cy="43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E2449FED-44CE-4AFA-8463-6D97D1362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2092" y="2515755"/>
            <a:ext cx="1154408" cy="1158814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1005E59-3106-4FE8-930D-AEEF6F71B0C5}"/>
              </a:ext>
            </a:extLst>
          </p:cNvPr>
          <p:cNvCxnSpPr>
            <a:cxnSpLocks/>
          </p:cNvCxnSpPr>
          <p:nvPr/>
        </p:nvCxnSpPr>
        <p:spPr>
          <a:xfrm flipV="1">
            <a:off x="4421430" y="3245572"/>
            <a:ext cx="527998" cy="35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82A069E-36CC-4B1D-9E51-D468C3DB64AF}"/>
              </a:ext>
            </a:extLst>
          </p:cNvPr>
          <p:cNvSpPr txBox="1"/>
          <p:nvPr/>
        </p:nvSpPr>
        <p:spPr>
          <a:xfrm>
            <a:off x="5510820" y="3781633"/>
            <a:ext cx="153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Gateway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4A4A7C-5B3F-4E2D-A6D5-2AB79BB94CF3}"/>
              </a:ext>
            </a:extLst>
          </p:cNvPr>
          <p:cNvSpPr txBox="1"/>
          <p:nvPr/>
        </p:nvSpPr>
        <p:spPr>
          <a:xfrm>
            <a:off x="3417584" y="4624585"/>
            <a:ext cx="153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Attacker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2693B06-C921-4C61-9011-CAA1F8C4FA49}"/>
              </a:ext>
            </a:extLst>
          </p:cNvPr>
          <p:cNvCxnSpPr>
            <a:cxnSpLocks/>
          </p:cNvCxnSpPr>
          <p:nvPr/>
        </p:nvCxnSpPr>
        <p:spPr>
          <a:xfrm>
            <a:off x="7190256" y="3247791"/>
            <a:ext cx="906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55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BA30B34-FF5F-4995-BF59-526404710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96" y="1109708"/>
            <a:ext cx="7192345" cy="53887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664B97-44A7-4EFF-8800-F5BC238E9097}"/>
              </a:ext>
            </a:extLst>
          </p:cNvPr>
          <p:cNvSpPr txBox="1"/>
          <p:nvPr/>
        </p:nvSpPr>
        <p:spPr>
          <a:xfrm>
            <a:off x="8220721" y="2663301"/>
            <a:ext cx="3027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네트워크 대역의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ip</a:t>
            </a:r>
            <a:r>
              <a:rPr lang="ko-KR" altLang="en-US" dirty="0"/>
              <a:t>주소와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Mac </a:t>
            </a:r>
            <a:r>
              <a:rPr lang="ko-KR" altLang="en-US" dirty="0"/>
              <a:t>주소 검색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24780-DD1A-44D3-9014-F449AF5D06C3}"/>
              </a:ext>
            </a:extLst>
          </p:cNvPr>
          <p:cNvSpPr txBox="1"/>
          <p:nvPr/>
        </p:nvSpPr>
        <p:spPr>
          <a:xfrm>
            <a:off x="782496" y="392447"/>
            <a:ext cx="3533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Spoofing </a:t>
            </a:r>
            <a:r>
              <a:rPr lang="ko-KR" altLang="en-US" sz="2200" dirty="0"/>
              <a:t>과정</a:t>
            </a:r>
            <a:endParaRPr lang="en-US" altLang="ko-KR" sz="2200" dirty="0"/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40707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355A266-D22E-4C6C-9E8A-2B7B10C74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164" y="659904"/>
            <a:ext cx="7879953" cy="4675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14252C-399F-466F-9407-6B930B1D8BE1}"/>
              </a:ext>
            </a:extLst>
          </p:cNvPr>
          <p:cNvSpPr txBox="1"/>
          <p:nvPr/>
        </p:nvSpPr>
        <p:spPr>
          <a:xfrm>
            <a:off x="3269943" y="5679944"/>
            <a:ext cx="18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Victim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C2AD4-86D1-4D2E-9A4B-BA8C8D0FBA12}"/>
              </a:ext>
            </a:extLst>
          </p:cNvPr>
          <p:cNvSpPr txBox="1"/>
          <p:nvPr/>
        </p:nvSpPr>
        <p:spPr>
          <a:xfrm>
            <a:off x="7119891" y="5679944"/>
            <a:ext cx="189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28948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3167</TotalTime>
  <Words>131</Words>
  <Application>Microsoft Office PowerPoint</Application>
  <PresentationFormat>와이드스크린</PresentationFormat>
  <Paragraphs>46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조명수</dc:creator>
  <cp:lastModifiedBy>Windows 사용자</cp:lastModifiedBy>
  <cp:revision>96</cp:revision>
  <dcterms:created xsi:type="dcterms:W3CDTF">2018-04-16T12:01:04Z</dcterms:created>
  <dcterms:modified xsi:type="dcterms:W3CDTF">2018-12-21T04:34:30Z</dcterms:modified>
</cp:coreProperties>
</file>