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3816" r:id="rId2"/>
  </p:sldMasterIdLst>
  <p:notesMasterIdLst>
    <p:notesMasterId r:id="rId8"/>
  </p:notesMasterIdLst>
  <p:sldIdLst>
    <p:sldId id="256" r:id="rId3"/>
    <p:sldId id="263" r:id="rId4"/>
    <p:sldId id="262" r:id="rId5"/>
    <p:sldId id="259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FFA68-358A-4ADF-9E0C-AAE8A33312FA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79077-BFBD-4B10-96E6-43EDE92946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B52-2EA4-4376-B6B4-B8990AB00AC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4D2E-65DA-463D-ABC7-3D9C6B3862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B52-2EA4-4376-B6B4-B8990AB00AC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4D2E-65DA-463D-ABC7-3D9C6B3862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B52-2EA4-4376-B6B4-B8990AB00AC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4D2E-65DA-463D-ABC7-3D9C6B3862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5D32-17F9-480C-BFDB-81B4A0142FF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3865-5E48-4F0A-9DD1-3E79E67EC0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5D32-17F9-480C-BFDB-81B4A0142FF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3865-5E48-4F0A-9DD1-3E79E67EC0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5D32-17F9-480C-BFDB-81B4A0142FF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3865-5E48-4F0A-9DD1-3E79E67EC0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5D32-17F9-480C-BFDB-81B4A0142FF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3865-5E48-4F0A-9DD1-3E79E67EC0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5D32-17F9-480C-BFDB-81B4A0142FF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3865-5E48-4F0A-9DD1-3E79E67EC0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5D32-17F9-480C-BFDB-81B4A0142FF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3865-5E48-4F0A-9DD1-3E79E67EC0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5D32-17F9-480C-BFDB-81B4A0142FF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3865-5E48-4F0A-9DD1-3E79E67EC0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5D32-17F9-480C-BFDB-81B4A0142FF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3865-5E48-4F0A-9DD1-3E79E67EC0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B52-2EA4-4376-B6B4-B8990AB00AC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4D2E-65DA-463D-ABC7-3D9C6B3862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5D32-17F9-480C-BFDB-81B4A0142FF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3865-5E48-4F0A-9DD1-3E79E67EC0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5D32-17F9-480C-BFDB-81B4A0142FF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3865-5E48-4F0A-9DD1-3E79E67EC0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5D32-17F9-480C-BFDB-81B4A0142FF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83865-5E48-4F0A-9DD1-3E79E67EC0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B52-2EA4-4376-B6B4-B8990AB00AC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4D2E-65DA-463D-ABC7-3D9C6B3862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B52-2EA4-4376-B6B4-B8990AB00AC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4D2E-65DA-463D-ABC7-3D9C6B3862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B52-2EA4-4376-B6B4-B8990AB00AC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4D2E-65DA-463D-ABC7-3D9C6B3862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B52-2EA4-4376-B6B4-B8990AB00AC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4D2E-65DA-463D-ABC7-3D9C6B3862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B52-2EA4-4376-B6B4-B8990AB00AC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4D2E-65DA-463D-ABC7-3D9C6B3862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B52-2EA4-4376-B6B4-B8990AB00AC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4D2E-65DA-463D-ABC7-3D9C6B3862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8B52-2EA4-4376-B6B4-B8990AB00AC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4D2E-65DA-463D-ABC7-3D9C6B3862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림1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38B52-2EA4-4376-B6B4-B8990AB00AC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4D2E-65DA-463D-ABC7-3D9C6B38628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35D32-17F9-480C-BFDB-81B4A0142FF8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83865-5E48-4F0A-9DD1-3E79E67EC0C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 smtClean="0">
                <a:latin typeface="HY견고딕" pitchFamily="18" charset="-127"/>
                <a:ea typeface="HY견고딕" pitchFamily="18" charset="-127"/>
              </a:rPr>
              <a:t>정보보안</a:t>
            </a:r>
            <a:endParaRPr lang="ko-KR" altLang="en-US" sz="6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64088" y="4509120"/>
            <a:ext cx="3200400" cy="1080120"/>
          </a:xfrm>
        </p:spPr>
        <p:txBody>
          <a:bodyPr>
            <a:normAutofit/>
          </a:bodyPr>
          <a:lstStyle/>
          <a:p>
            <a:pPr algn="r"/>
            <a:r>
              <a:rPr lang="en-US" altLang="ko-KR" sz="2400" dirty="0" smtClean="0">
                <a:solidFill>
                  <a:schemeClr val="tx1"/>
                </a:solidFill>
              </a:rPr>
              <a:t>1492058	</a:t>
            </a:r>
            <a:r>
              <a:rPr lang="ko-KR" altLang="en-US" sz="2400" dirty="0" smtClean="0">
                <a:solidFill>
                  <a:schemeClr val="tx1"/>
                </a:solidFill>
              </a:rPr>
              <a:t>박 재 현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2400" dirty="0" smtClean="0">
                <a:solidFill>
                  <a:schemeClr val="tx1"/>
                </a:solidFill>
              </a:rPr>
              <a:t>1491078	</a:t>
            </a:r>
            <a:r>
              <a:rPr lang="ko-KR" altLang="en-US" sz="2400" dirty="0" smtClean="0">
                <a:solidFill>
                  <a:schemeClr val="tx1"/>
                </a:solidFill>
              </a:rPr>
              <a:t>홍 현 지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1349896"/>
            <a:ext cx="8229600" cy="1143000"/>
          </a:xfrm>
        </p:spPr>
        <p:txBody>
          <a:bodyPr/>
          <a:lstStyle/>
          <a:p>
            <a:r>
              <a:rPr lang="ko-KR" altLang="en-US" b="1" dirty="0" smtClean="0">
                <a:latin typeface="HY견고딕" pitchFamily="18" charset="-127"/>
                <a:ea typeface="HY견고딕" pitchFamily="18" charset="-127"/>
              </a:rPr>
              <a:t>네트워크 보안이란</a:t>
            </a:r>
            <a:r>
              <a:rPr lang="en-US" altLang="ko-KR" b="1" dirty="0" smtClean="0">
                <a:latin typeface="HY견고딕" pitchFamily="18" charset="-127"/>
                <a:ea typeface="HY견고딕" pitchFamily="18" charset="-127"/>
              </a:rPr>
              <a:t>?</a:t>
            </a:r>
            <a:endParaRPr lang="ko-KR" altLang="en-US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8392"/>
            <a:ext cx="8229600" cy="1972816"/>
          </a:xfrm>
        </p:spPr>
        <p:txBody>
          <a:bodyPr/>
          <a:lstStyle/>
          <a:p>
            <a:r>
              <a:rPr lang="ko-KR" altLang="en-US" dirty="0" smtClean="0">
                <a:latin typeface="+mj-ea"/>
                <a:ea typeface="+mj-ea"/>
              </a:rPr>
              <a:t>네트워크 </a:t>
            </a:r>
            <a:r>
              <a:rPr lang="ko-KR" altLang="en-US" dirty="0">
                <a:latin typeface="+mj-ea"/>
                <a:ea typeface="+mj-ea"/>
              </a:rPr>
              <a:t>보안은 조직의 네트워크 및 네트워크 접근 가능한 리소스에 대한 공격을 방지하는 정책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실행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기술 등을 </a:t>
            </a:r>
            <a:r>
              <a:rPr lang="ko-KR" altLang="en-US" dirty="0" smtClean="0">
                <a:latin typeface="+mj-ea"/>
                <a:ea typeface="+mj-ea"/>
              </a:rPr>
              <a:t>의</a:t>
            </a:r>
            <a:r>
              <a:rPr lang="ko-KR" altLang="en-US" dirty="0">
                <a:latin typeface="+mj-ea"/>
                <a:ea typeface="+mj-ea"/>
              </a:rPr>
              <a:t>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LG\Desktop\해킹보안 공부 트리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32657"/>
            <a:ext cx="6380592" cy="61926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G\Desktop\네트워크 공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94934"/>
            <a:ext cx="3888432" cy="61304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C:\Users\LG\Desktop\시스코네트워킹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1072" y="1767830"/>
            <a:ext cx="1828800" cy="2381250"/>
          </a:xfrm>
          <a:prstGeom prst="rect">
            <a:avLst/>
          </a:prstGeom>
          <a:noFill/>
        </p:spPr>
      </p:pic>
      <p:pic>
        <p:nvPicPr>
          <p:cNvPr id="4101" name="Picture 5" descr="C:\Users\LG\Desktop\TCPI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8114" y="764704"/>
            <a:ext cx="2430270" cy="432048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19672" y="529191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시스코</a:t>
            </a:r>
            <a:r>
              <a:rPr lang="ko-KR" altLang="en-US" dirty="0" smtClean="0"/>
              <a:t> 네트워킹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84168" y="53012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공부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28</Words>
  <Application>Microsoft Office PowerPoint</Application>
  <PresentationFormat>화면 슬라이드 쇼(4:3)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Office 테마</vt:lpstr>
      <vt:lpstr>디자인 사용자 지정</vt:lpstr>
      <vt:lpstr>정보보안</vt:lpstr>
      <vt:lpstr>네트워크 보안이란?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보안</dc:title>
  <dc:creator>LG</dc:creator>
  <cp:lastModifiedBy>LG</cp:lastModifiedBy>
  <cp:revision>25</cp:revision>
  <dcterms:created xsi:type="dcterms:W3CDTF">2018-12-21T01:46:05Z</dcterms:created>
  <dcterms:modified xsi:type="dcterms:W3CDTF">2018-12-21T05:41:48Z</dcterms:modified>
</cp:coreProperties>
</file>