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80" r:id="rId4"/>
    <p:sldId id="281" r:id="rId5"/>
    <p:sldId id="284" r:id="rId6"/>
    <p:sldId id="289" r:id="rId7"/>
    <p:sldId id="282" r:id="rId8"/>
    <p:sldId id="283" r:id="rId9"/>
    <p:sldId id="286" r:id="rId10"/>
    <p:sldId id="285" r:id="rId11"/>
    <p:sldId id="287" r:id="rId12"/>
    <p:sldId id="290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4DE9E-863F-42E9-90F1-9F51A654AF1E}" v="31" dt="2021-06-20T08:06:05.874"/>
    <p1510:client id="{28B7F6BB-8584-4976-B50D-B4075188DDC0}" v="201" dt="2021-06-20T10:11:23.511"/>
    <p1510:client id="{7A2D110C-BAAA-434B-B6BA-5A47830630E3}" v="78" dt="2021-06-20T12:31:18.918"/>
    <p1510:client id="{B69AA0E1-0259-477E-A427-F4BCF6800203}" v="23" dt="2021-06-20T12:27:31.450"/>
    <p1510:client id="{D66A3202-778C-4614-AEC3-FD809232ED68}" v="1156" dt="2021-06-20T07:02:23.0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m SiWoo" userId="b0e16ec27039c237" providerId="Windows Live" clId="Web-{28B7F6BB-8584-4976-B50D-B4075188DDC0}"/>
    <pc:docChg chg="modSld">
      <pc:chgData name="Eum SiWoo" userId="b0e16ec27039c237" providerId="Windows Live" clId="Web-{28B7F6BB-8584-4976-B50D-B4075188DDC0}" dt="2021-06-20T10:11:23.511" v="161" actId="1076"/>
      <pc:docMkLst>
        <pc:docMk/>
      </pc:docMkLst>
      <pc:sldChg chg="addSp delSp modSp">
        <pc:chgData name="Eum SiWoo" userId="b0e16ec27039c237" providerId="Windows Live" clId="Web-{28B7F6BB-8584-4976-B50D-B4075188DDC0}" dt="2021-06-20T08:12:55.956" v="144" actId="1076"/>
        <pc:sldMkLst>
          <pc:docMk/>
          <pc:sldMk cId="1874245692" sldId="284"/>
        </pc:sldMkLst>
        <pc:graphicFrameChg chg="add mod modGraphic">
          <ac:chgData name="Eum SiWoo" userId="b0e16ec27039c237" providerId="Windows Live" clId="Web-{28B7F6BB-8584-4976-B50D-B4075188DDC0}" dt="2021-06-20T08:12:17.205" v="90"/>
          <ac:graphicFrameMkLst>
            <pc:docMk/>
            <pc:sldMk cId="1874245692" sldId="284"/>
            <ac:graphicFrameMk id="3" creationId="{821672C2-2BA9-4CA7-9279-8CF8805ED1B6}"/>
          </ac:graphicFrameMkLst>
        </pc:graphicFrameChg>
        <pc:graphicFrameChg chg="del modGraphic">
          <ac:chgData name="Eum SiWoo" userId="b0e16ec27039c237" providerId="Windows Live" clId="Web-{28B7F6BB-8584-4976-B50D-B4075188DDC0}" dt="2021-06-20T08:08:44.498" v="7"/>
          <ac:graphicFrameMkLst>
            <pc:docMk/>
            <pc:sldMk cId="1874245692" sldId="284"/>
            <ac:graphicFrameMk id="4" creationId="{69318BA7-6780-4F6B-9445-472AEE45A319}"/>
          </ac:graphicFrameMkLst>
        </pc:graphicFrameChg>
        <pc:graphicFrameChg chg="add mod modGraphic">
          <ac:chgData name="Eum SiWoo" userId="b0e16ec27039c237" providerId="Windows Live" clId="Web-{28B7F6BB-8584-4976-B50D-B4075188DDC0}" dt="2021-06-20T08:12:52.128" v="143" actId="1076"/>
          <ac:graphicFrameMkLst>
            <pc:docMk/>
            <pc:sldMk cId="1874245692" sldId="284"/>
            <ac:graphicFrameMk id="5" creationId="{70A51AA0-F043-4579-B540-7426BC580F43}"/>
          </ac:graphicFrameMkLst>
        </pc:graphicFrameChg>
        <pc:graphicFrameChg chg="add mod modGraphic">
          <ac:chgData name="Eum SiWoo" userId="b0e16ec27039c237" providerId="Windows Live" clId="Web-{28B7F6BB-8584-4976-B50D-B4075188DDC0}" dt="2021-06-20T08:12:55.956" v="144" actId="1076"/>
          <ac:graphicFrameMkLst>
            <pc:docMk/>
            <pc:sldMk cId="1874245692" sldId="284"/>
            <ac:graphicFrameMk id="6" creationId="{EE14FDF2-4ACC-4950-A568-50F9A1BD0E92}"/>
          </ac:graphicFrameMkLst>
        </pc:graphicFrameChg>
      </pc:sldChg>
      <pc:sldChg chg="addSp delSp modSp">
        <pc:chgData name="Eum SiWoo" userId="b0e16ec27039c237" providerId="Windows Live" clId="Web-{28B7F6BB-8584-4976-B50D-B4075188DDC0}" dt="2021-06-20T09:54:44.167" v="149" actId="1076"/>
        <pc:sldMkLst>
          <pc:docMk/>
          <pc:sldMk cId="2646928730" sldId="285"/>
        </pc:sldMkLst>
        <pc:spChg chg="mod">
          <ac:chgData name="Eum SiWoo" userId="b0e16ec27039c237" providerId="Windows Live" clId="Web-{28B7F6BB-8584-4976-B50D-B4075188DDC0}" dt="2021-06-20T08:14:16.442" v="145" actId="20577"/>
          <ac:spMkLst>
            <pc:docMk/>
            <pc:sldMk cId="2646928730" sldId="285"/>
            <ac:spMk id="2" creationId="{00000000-0000-0000-0000-000000000000}"/>
          </ac:spMkLst>
        </pc:spChg>
        <pc:spChg chg="del">
          <ac:chgData name="Eum SiWoo" userId="b0e16ec27039c237" providerId="Windows Live" clId="Web-{28B7F6BB-8584-4976-B50D-B4075188DDC0}" dt="2021-06-20T09:54:37.058" v="146"/>
          <ac:spMkLst>
            <pc:docMk/>
            <pc:sldMk cId="2646928730" sldId="285"/>
            <ac:spMk id="3" creationId="{00000000-0000-0000-0000-000000000000}"/>
          </ac:spMkLst>
        </pc:spChg>
        <pc:picChg chg="add mod">
          <ac:chgData name="Eum SiWoo" userId="b0e16ec27039c237" providerId="Windows Live" clId="Web-{28B7F6BB-8584-4976-B50D-B4075188DDC0}" dt="2021-06-20T09:54:44.167" v="149" actId="1076"/>
          <ac:picMkLst>
            <pc:docMk/>
            <pc:sldMk cId="2646928730" sldId="285"/>
            <ac:picMk id="4" creationId="{786CC632-FBB8-4C24-8CBB-0163DC24D3CA}"/>
          </ac:picMkLst>
        </pc:picChg>
      </pc:sldChg>
      <pc:sldChg chg="addSp delSp modSp">
        <pc:chgData name="Eum SiWoo" userId="b0e16ec27039c237" providerId="Windows Live" clId="Web-{28B7F6BB-8584-4976-B50D-B4075188DDC0}" dt="2021-06-20T09:57:07.826" v="154" actId="14100"/>
        <pc:sldMkLst>
          <pc:docMk/>
          <pc:sldMk cId="4117061824" sldId="286"/>
        </pc:sldMkLst>
        <pc:spChg chg="mod">
          <ac:chgData name="Eum SiWoo" userId="b0e16ec27039c237" providerId="Windows Live" clId="Web-{28B7F6BB-8584-4976-B50D-B4075188DDC0}" dt="2021-06-20T09:54:58.355" v="150" actId="20577"/>
          <ac:spMkLst>
            <pc:docMk/>
            <pc:sldMk cId="4117061824" sldId="286"/>
            <ac:spMk id="2" creationId="{00000000-0000-0000-0000-000000000000}"/>
          </ac:spMkLst>
        </pc:spChg>
        <pc:spChg chg="del">
          <ac:chgData name="Eum SiWoo" userId="b0e16ec27039c237" providerId="Windows Live" clId="Web-{28B7F6BB-8584-4976-B50D-B4075188DDC0}" dt="2021-06-20T09:57:03.138" v="151"/>
          <ac:spMkLst>
            <pc:docMk/>
            <pc:sldMk cId="4117061824" sldId="286"/>
            <ac:spMk id="3" creationId="{00000000-0000-0000-0000-000000000000}"/>
          </ac:spMkLst>
        </pc:spChg>
        <pc:picChg chg="add mod">
          <ac:chgData name="Eum SiWoo" userId="b0e16ec27039c237" providerId="Windows Live" clId="Web-{28B7F6BB-8584-4976-B50D-B4075188DDC0}" dt="2021-06-20T09:57:07.826" v="154" actId="14100"/>
          <ac:picMkLst>
            <pc:docMk/>
            <pc:sldMk cId="4117061824" sldId="286"/>
            <ac:picMk id="4" creationId="{53816600-B67E-4879-9A00-53798A22D65F}"/>
          </ac:picMkLst>
        </pc:picChg>
      </pc:sldChg>
      <pc:sldChg chg="addSp modSp">
        <pc:chgData name="Eum SiWoo" userId="b0e16ec27039c237" providerId="Windows Live" clId="Web-{28B7F6BB-8584-4976-B50D-B4075188DDC0}" dt="2021-06-20T10:11:23.511" v="161" actId="1076"/>
        <pc:sldMkLst>
          <pc:docMk/>
          <pc:sldMk cId="74532484" sldId="287"/>
        </pc:sldMkLst>
        <pc:picChg chg="add mod">
          <ac:chgData name="Eum SiWoo" userId="b0e16ec27039c237" providerId="Windows Live" clId="Web-{28B7F6BB-8584-4976-B50D-B4075188DDC0}" dt="2021-06-20T10:10:23.040" v="156" actId="1076"/>
          <ac:picMkLst>
            <pc:docMk/>
            <pc:sldMk cId="74532484" sldId="287"/>
            <ac:picMk id="4" creationId="{5CA230E5-74D8-4168-8DA7-9E4541D0FA2B}"/>
          </ac:picMkLst>
        </pc:picChg>
        <pc:picChg chg="add mod">
          <ac:chgData name="Eum SiWoo" userId="b0e16ec27039c237" providerId="Windows Live" clId="Web-{28B7F6BB-8584-4976-B50D-B4075188DDC0}" dt="2021-06-20T10:10:43.214" v="158" actId="1076"/>
          <ac:picMkLst>
            <pc:docMk/>
            <pc:sldMk cId="74532484" sldId="287"/>
            <ac:picMk id="5" creationId="{2056FC1E-DC4D-407B-99D3-26DF98E2617E}"/>
          </ac:picMkLst>
        </pc:picChg>
        <pc:picChg chg="add mod">
          <ac:chgData name="Eum SiWoo" userId="b0e16ec27039c237" providerId="Windows Live" clId="Web-{28B7F6BB-8584-4976-B50D-B4075188DDC0}" dt="2021-06-20T10:10:56.229" v="159"/>
          <ac:picMkLst>
            <pc:docMk/>
            <pc:sldMk cId="74532484" sldId="287"/>
            <ac:picMk id="6" creationId="{3FBA36F7-99C6-4F63-A021-BDE420DCB49E}"/>
          </ac:picMkLst>
        </pc:picChg>
        <pc:picChg chg="add mod">
          <ac:chgData name="Eum SiWoo" userId="b0e16ec27039c237" providerId="Windows Live" clId="Web-{28B7F6BB-8584-4976-B50D-B4075188DDC0}" dt="2021-06-20T10:11:23.511" v="161" actId="1076"/>
          <ac:picMkLst>
            <pc:docMk/>
            <pc:sldMk cId="74532484" sldId="287"/>
            <ac:picMk id="7" creationId="{C79A3985-AC2C-4378-8489-2935A52F42EC}"/>
          </ac:picMkLst>
        </pc:picChg>
      </pc:sldChg>
    </pc:docChg>
  </pc:docChgLst>
  <pc:docChgLst>
    <pc:chgData name="Eum SiWoo" userId="b0e16ec27039c237" providerId="Windows Live" clId="Web-{0CF4DE9E-863F-42E9-90F1-9F51A654AF1E}"/>
    <pc:docChg chg="addSld modSld">
      <pc:chgData name="Eum SiWoo" userId="b0e16ec27039c237" providerId="Windows Live" clId="Web-{0CF4DE9E-863F-42E9-90F1-9F51A654AF1E}" dt="2021-06-20T08:06:05.874" v="28"/>
      <pc:docMkLst>
        <pc:docMk/>
      </pc:docMkLst>
      <pc:sldChg chg="addSp delSp modSp">
        <pc:chgData name="Eum SiWoo" userId="b0e16ec27039c237" providerId="Windows Live" clId="Web-{0CF4DE9E-863F-42E9-90F1-9F51A654AF1E}" dt="2021-06-20T08:06:05.874" v="28"/>
        <pc:sldMkLst>
          <pc:docMk/>
          <pc:sldMk cId="1874245692" sldId="284"/>
        </pc:sldMkLst>
        <pc:spChg chg="del mod">
          <ac:chgData name="Eum SiWoo" userId="b0e16ec27039c237" providerId="Windows Live" clId="Web-{0CF4DE9E-863F-42E9-90F1-9F51A654AF1E}" dt="2021-06-20T08:03:27.309" v="7"/>
          <ac:spMkLst>
            <pc:docMk/>
            <pc:sldMk cId="1874245692" sldId="284"/>
            <ac:spMk id="3" creationId="{00000000-0000-0000-0000-000000000000}"/>
          </ac:spMkLst>
        </pc:spChg>
        <pc:graphicFrameChg chg="add mod modGraphic">
          <ac:chgData name="Eum SiWoo" userId="b0e16ec27039c237" providerId="Windows Live" clId="Web-{0CF4DE9E-863F-42E9-90F1-9F51A654AF1E}" dt="2021-06-20T08:06:05.874" v="28"/>
          <ac:graphicFrameMkLst>
            <pc:docMk/>
            <pc:sldMk cId="1874245692" sldId="284"/>
            <ac:graphicFrameMk id="4" creationId="{69318BA7-6780-4F6B-9445-472AEE45A319}"/>
          </ac:graphicFrameMkLst>
        </pc:graphicFrameChg>
      </pc:sldChg>
      <pc:sldChg chg="add replId">
        <pc:chgData name="Eum SiWoo" userId="b0e16ec27039c237" providerId="Windows Live" clId="Web-{0CF4DE9E-863F-42E9-90F1-9F51A654AF1E}" dt="2021-06-20T07:47:45.154" v="0"/>
        <pc:sldMkLst>
          <pc:docMk/>
          <pc:sldMk cId="2646928730" sldId="285"/>
        </pc:sldMkLst>
      </pc:sldChg>
      <pc:sldChg chg="add replId">
        <pc:chgData name="Eum SiWoo" userId="b0e16ec27039c237" providerId="Windows Live" clId="Web-{0CF4DE9E-863F-42E9-90F1-9F51A654AF1E}" dt="2021-06-20T07:47:45.373" v="1"/>
        <pc:sldMkLst>
          <pc:docMk/>
          <pc:sldMk cId="4117061824" sldId="286"/>
        </pc:sldMkLst>
      </pc:sldChg>
      <pc:sldChg chg="add replId">
        <pc:chgData name="Eum SiWoo" userId="b0e16ec27039c237" providerId="Windows Live" clId="Web-{0CF4DE9E-863F-42E9-90F1-9F51A654AF1E}" dt="2021-06-20T07:47:45.529" v="2"/>
        <pc:sldMkLst>
          <pc:docMk/>
          <pc:sldMk cId="74532484" sldId="287"/>
        </pc:sldMkLst>
      </pc:sldChg>
      <pc:sldChg chg="add replId">
        <pc:chgData name="Eum SiWoo" userId="b0e16ec27039c237" providerId="Windows Live" clId="Web-{0CF4DE9E-863F-42E9-90F1-9F51A654AF1E}" dt="2021-06-20T07:47:45.779" v="3"/>
        <pc:sldMkLst>
          <pc:docMk/>
          <pc:sldMk cId="3874599718" sldId="288"/>
        </pc:sldMkLst>
      </pc:sldChg>
    </pc:docChg>
  </pc:docChgLst>
  <pc:docChgLst>
    <pc:chgData name="Eum SiWoo" userId="b0e16ec27039c237" providerId="Windows Live" clId="Web-{D66A3202-778C-4614-AEC3-FD809232ED68}"/>
    <pc:docChg chg="addSld delSld modSld">
      <pc:chgData name="Eum SiWoo" userId="b0e16ec27039c237" providerId="Windows Live" clId="Web-{D66A3202-778C-4614-AEC3-FD809232ED68}" dt="2021-06-20T06:57:29.799" v="592" actId="20577"/>
      <pc:docMkLst>
        <pc:docMk/>
      </pc:docMkLst>
      <pc:sldChg chg="modSp">
        <pc:chgData name="Eum SiWoo" userId="b0e16ec27039c237" providerId="Windows Live" clId="Web-{D66A3202-778C-4614-AEC3-FD809232ED68}" dt="2021-06-20T06:00:44.811" v="2" actId="20577"/>
        <pc:sldMkLst>
          <pc:docMk/>
          <pc:sldMk cId="2406322206" sldId="269"/>
        </pc:sldMkLst>
        <pc:spChg chg="mod">
          <ac:chgData name="Eum SiWoo" userId="b0e16ec27039c237" providerId="Windows Live" clId="Web-{D66A3202-778C-4614-AEC3-FD809232ED68}" dt="2021-06-20T06:00:44.811" v="2" actId="20577"/>
          <ac:spMkLst>
            <pc:docMk/>
            <pc:sldMk cId="2406322206" sldId="269"/>
            <ac:spMk id="2" creationId="{00000000-0000-0000-0000-000000000000}"/>
          </ac:spMkLst>
        </pc:spChg>
      </pc:sldChg>
      <pc:sldChg chg="del">
        <pc:chgData name="Eum SiWoo" userId="b0e16ec27039c237" providerId="Windows Live" clId="Web-{D66A3202-778C-4614-AEC3-FD809232ED68}" dt="2021-06-20T06:00:51.592" v="3"/>
        <pc:sldMkLst>
          <pc:docMk/>
          <pc:sldMk cId="575598755" sldId="275"/>
        </pc:sldMkLst>
      </pc:sldChg>
      <pc:sldChg chg="modSp">
        <pc:chgData name="Eum SiWoo" userId="b0e16ec27039c237" providerId="Windows Live" clId="Web-{D66A3202-778C-4614-AEC3-FD809232ED68}" dt="2021-06-20T06:07:27.603" v="106" actId="20577"/>
        <pc:sldMkLst>
          <pc:docMk/>
          <pc:sldMk cId="20776081" sldId="280"/>
        </pc:sldMkLst>
        <pc:spChg chg="mod">
          <ac:chgData name="Eum SiWoo" userId="b0e16ec27039c237" providerId="Windows Live" clId="Web-{D66A3202-778C-4614-AEC3-FD809232ED68}" dt="2021-06-20T06:05:37.866" v="8" actId="20577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Eum SiWoo" userId="b0e16ec27039c237" providerId="Windows Live" clId="Web-{D66A3202-778C-4614-AEC3-FD809232ED68}" dt="2021-06-20T06:07:27.603" v="106" actId="20577"/>
          <ac:spMkLst>
            <pc:docMk/>
            <pc:sldMk cId="20776081" sldId="280"/>
            <ac:spMk id="3" creationId="{00000000-0000-0000-0000-000000000000}"/>
          </ac:spMkLst>
        </pc:spChg>
      </pc:sldChg>
      <pc:sldChg chg="addSp modSp add replId">
        <pc:chgData name="Eum SiWoo" userId="b0e16ec27039c237" providerId="Windows Live" clId="Web-{D66A3202-778C-4614-AEC3-FD809232ED68}" dt="2021-06-20T06:10:08.183" v="233" actId="1076"/>
        <pc:sldMkLst>
          <pc:docMk/>
          <pc:sldMk cId="1228668546" sldId="281"/>
        </pc:sldMkLst>
        <pc:spChg chg="mod">
          <ac:chgData name="Eum SiWoo" userId="b0e16ec27039c237" providerId="Windows Live" clId="Web-{D66A3202-778C-4614-AEC3-FD809232ED68}" dt="2021-06-20T06:08:28.307" v="124" actId="20577"/>
          <ac:spMkLst>
            <pc:docMk/>
            <pc:sldMk cId="1228668546" sldId="281"/>
            <ac:spMk id="2" creationId="{00000000-0000-0000-0000-000000000000}"/>
          </ac:spMkLst>
        </pc:spChg>
        <pc:spChg chg="mod">
          <ac:chgData name="Eum SiWoo" userId="b0e16ec27039c237" providerId="Windows Live" clId="Web-{D66A3202-778C-4614-AEC3-FD809232ED68}" dt="2021-06-20T06:09:34.917" v="223" actId="20577"/>
          <ac:spMkLst>
            <pc:docMk/>
            <pc:sldMk cId="1228668546" sldId="281"/>
            <ac:spMk id="3" creationId="{00000000-0000-0000-0000-000000000000}"/>
          </ac:spMkLst>
        </pc:spChg>
        <pc:picChg chg="add mod">
          <ac:chgData name="Eum SiWoo" userId="b0e16ec27039c237" providerId="Windows Live" clId="Web-{D66A3202-778C-4614-AEC3-FD809232ED68}" dt="2021-06-20T06:10:08.183" v="233" actId="1076"/>
          <ac:picMkLst>
            <pc:docMk/>
            <pc:sldMk cId="1228668546" sldId="281"/>
            <ac:picMk id="4" creationId="{AA56DF29-F910-4B94-AA7F-90F54D099AFD}"/>
          </ac:picMkLst>
        </pc:picChg>
      </pc:sldChg>
      <pc:sldChg chg="addSp delSp modSp add replId">
        <pc:chgData name="Eum SiWoo" userId="b0e16ec27039c237" providerId="Windows Live" clId="Web-{D66A3202-778C-4614-AEC3-FD809232ED68}" dt="2021-06-20T06:18:26.519" v="299" actId="1076"/>
        <pc:sldMkLst>
          <pc:docMk/>
          <pc:sldMk cId="1934952674" sldId="282"/>
        </pc:sldMkLst>
        <pc:spChg chg="mod">
          <ac:chgData name="Eum SiWoo" userId="b0e16ec27039c237" providerId="Windows Live" clId="Web-{D66A3202-778C-4614-AEC3-FD809232ED68}" dt="2021-06-20T06:10:37.965" v="243" actId="20577"/>
          <ac:spMkLst>
            <pc:docMk/>
            <pc:sldMk cId="1934952674" sldId="282"/>
            <ac:spMk id="2" creationId="{00000000-0000-0000-0000-000000000000}"/>
          </ac:spMkLst>
        </pc:spChg>
        <pc:spChg chg="del">
          <ac:chgData name="Eum SiWoo" userId="b0e16ec27039c237" providerId="Windows Live" clId="Web-{D66A3202-778C-4614-AEC3-FD809232ED68}" dt="2021-06-20T06:13:45.359" v="244"/>
          <ac:spMkLst>
            <pc:docMk/>
            <pc:sldMk cId="1934952674" sldId="282"/>
            <ac:spMk id="3" creationId="{00000000-0000-0000-0000-000000000000}"/>
          </ac:spMkLst>
        </pc:spChg>
        <pc:spChg chg="add del">
          <ac:chgData name="Eum SiWoo" userId="b0e16ec27039c237" providerId="Windows Live" clId="Web-{D66A3202-778C-4614-AEC3-FD809232ED68}" dt="2021-06-20T06:17:47.659" v="273"/>
          <ac:spMkLst>
            <pc:docMk/>
            <pc:sldMk cId="1934952674" sldId="282"/>
            <ac:spMk id="6" creationId="{2E568C2D-4990-466A-9B2C-38F551E05A3E}"/>
          </ac:spMkLst>
        </pc:spChg>
        <pc:spChg chg="add mod">
          <ac:chgData name="Eum SiWoo" userId="b0e16ec27039c237" providerId="Windows Live" clId="Web-{D66A3202-778C-4614-AEC3-FD809232ED68}" dt="2021-06-20T06:18:26.519" v="299" actId="1076"/>
          <ac:spMkLst>
            <pc:docMk/>
            <pc:sldMk cId="1934952674" sldId="282"/>
            <ac:spMk id="7" creationId="{95B8306F-50F6-442C-96D1-F8D76DF1DED1}"/>
          </ac:spMkLst>
        </pc:spChg>
        <pc:picChg chg="add mod">
          <ac:chgData name="Eum SiWoo" userId="b0e16ec27039c237" providerId="Windows Live" clId="Web-{D66A3202-778C-4614-AEC3-FD809232ED68}" dt="2021-06-20T06:17:37.815" v="269" actId="1076"/>
          <ac:picMkLst>
            <pc:docMk/>
            <pc:sldMk cId="1934952674" sldId="282"/>
            <ac:picMk id="4" creationId="{762CA93F-D2DF-4437-B232-3E4436DB4D38}"/>
          </ac:picMkLst>
        </pc:picChg>
        <pc:picChg chg="add mod">
          <ac:chgData name="Eum SiWoo" userId="b0e16ec27039c237" providerId="Windows Live" clId="Web-{D66A3202-778C-4614-AEC3-FD809232ED68}" dt="2021-06-20T06:17:36.143" v="267" actId="1076"/>
          <ac:picMkLst>
            <pc:docMk/>
            <pc:sldMk cId="1934952674" sldId="282"/>
            <ac:picMk id="5" creationId="{2525442B-C51A-475D-9957-1FC016EE931E}"/>
          </ac:picMkLst>
        </pc:picChg>
      </pc:sldChg>
      <pc:sldChg chg="addSp delSp modSp add replId">
        <pc:chgData name="Eum SiWoo" userId="b0e16ec27039c237" providerId="Windows Live" clId="Web-{D66A3202-778C-4614-AEC3-FD809232ED68}" dt="2021-06-20T06:33:04.053" v="590" actId="20577"/>
        <pc:sldMkLst>
          <pc:docMk/>
          <pc:sldMk cId="3193925144" sldId="283"/>
        </pc:sldMkLst>
        <pc:spChg chg="mod">
          <ac:chgData name="Eum SiWoo" userId="b0e16ec27039c237" providerId="Windows Live" clId="Web-{D66A3202-778C-4614-AEC3-FD809232ED68}" dt="2021-06-20T06:33:00.896" v="588" actId="20577"/>
          <ac:spMkLst>
            <pc:docMk/>
            <pc:sldMk cId="3193925144" sldId="283"/>
            <ac:spMk id="2" creationId="{00000000-0000-0000-0000-000000000000}"/>
          </ac:spMkLst>
        </pc:spChg>
        <pc:spChg chg="add del mod">
          <ac:chgData name="Eum SiWoo" userId="b0e16ec27039c237" providerId="Windows Live" clId="Web-{D66A3202-778C-4614-AEC3-FD809232ED68}" dt="2021-06-20T06:33:04.053" v="590" actId="20577"/>
          <ac:spMkLst>
            <pc:docMk/>
            <pc:sldMk cId="3193925144" sldId="283"/>
            <ac:spMk id="3" creationId="{00000000-0000-0000-0000-000000000000}"/>
          </ac:spMkLst>
        </pc:spChg>
        <pc:spChg chg="add del mod">
          <ac:chgData name="Eum SiWoo" userId="b0e16ec27039c237" providerId="Windows Live" clId="Web-{D66A3202-778C-4614-AEC3-FD809232ED68}" dt="2021-06-20T06:26:05.531" v="343"/>
          <ac:spMkLst>
            <pc:docMk/>
            <pc:sldMk cId="3193925144" sldId="283"/>
            <ac:spMk id="7" creationId="{35855BDA-8899-49F9-92F7-D688B1DAAABE}"/>
          </ac:spMkLst>
        </pc:spChg>
        <pc:picChg chg="add mod">
          <ac:chgData name="Eum SiWoo" userId="b0e16ec27039c237" providerId="Windows Live" clId="Web-{D66A3202-778C-4614-AEC3-FD809232ED68}" dt="2021-06-20T06:31:29.598" v="583" actId="1076"/>
          <ac:picMkLst>
            <pc:docMk/>
            <pc:sldMk cId="3193925144" sldId="283"/>
            <ac:picMk id="4" creationId="{E319BA54-16DF-4D14-A7D1-0107BF86B2F4}"/>
          </ac:picMkLst>
        </pc:picChg>
        <pc:picChg chg="add mod">
          <ac:chgData name="Eum SiWoo" userId="b0e16ec27039c237" providerId="Windows Live" clId="Web-{D66A3202-778C-4614-AEC3-FD809232ED68}" dt="2021-06-20T06:31:29.614" v="584" actId="1076"/>
          <ac:picMkLst>
            <pc:docMk/>
            <pc:sldMk cId="3193925144" sldId="283"/>
            <ac:picMk id="5" creationId="{68151F98-1098-44D9-8B03-EE153A52B596}"/>
          </ac:picMkLst>
        </pc:picChg>
      </pc:sldChg>
      <pc:sldChg chg="modSp add replId">
        <pc:chgData name="Eum SiWoo" userId="b0e16ec27039c237" providerId="Windows Live" clId="Web-{D66A3202-778C-4614-AEC3-FD809232ED68}" dt="2021-06-20T06:57:29.799" v="592" actId="20577"/>
        <pc:sldMkLst>
          <pc:docMk/>
          <pc:sldMk cId="1874245692" sldId="284"/>
        </pc:sldMkLst>
        <pc:spChg chg="mod">
          <ac:chgData name="Eum SiWoo" userId="b0e16ec27039c237" providerId="Windows Live" clId="Web-{D66A3202-778C-4614-AEC3-FD809232ED68}" dt="2021-06-20T06:57:29.799" v="592" actId="20577"/>
          <ac:spMkLst>
            <pc:docMk/>
            <pc:sldMk cId="1874245692" sldId="284"/>
            <ac:spMk id="2" creationId="{00000000-0000-0000-0000-000000000000}"/>
          </ac:spMkLst>
        </pc:spChg>
      </pc:sldChg>
      <pc:sldChg chg="add del replId">
        <pc:chgData name="Eum SiWoo" userId="b0e16ec27039c237" providerId="Windows Live" clId="Web-{D66A3202-778C-4614-AEC3-FD809232ED68}" dt="2021-06-20T06:09:50.839" v="227"/>
        <pc:sldMkLst>
          <pc:docMk/>
          <pc:sldMk cId="859295591" sldId="285"/>
        </pc:sldMkLst>
      </pc:sldChg>
      <pc:sldChg chg="add del replId">
        <pc:chgData name="Eum SiWoo" userId="b0e16ec27039c237" providerId="Windows Live" clId="Web-{D66A3202-778C-4614-AEC3-FD809232ED68}" dt="2021-06-20T06:09:43.151" v="225"/>
        <pc:sldMkLst>
          <pc:docMk/>
          <pc:sldMk cId="2087465083" sldId="285"/>
        </pc:sldMkLst>
      </pc:sldChg>
    </pc:docChg>
  </pc:docChgLst>
  <pc:docChgLst>
    <pc:chgData name="Eum SiWoo" userId="b0e16ec27039c237" providerId="LiveId" clId="{7A2D110C-BAAA-434B-B6BA-5A47830630E3}"/>
    <pc:docChg chg="undo custSel addSld delSld modSld sldOrd">
      <pc:chgData name="Eum SiWoo" userId="b0e16ec27039c237" providerId="LiveId" clId="{7A2D110C-BAAA-434B-B6BA-5A47830630E3}" dt="2021-06-20T13:44:43.272" v="1344"/>
      <pc:docMkLst>
        <pc:docMk/>
      </pc:docMkLst>
      <pc:sldChg chg="modSp mod">
        <pc:chgData name="Eum SiWoo" userId="b0e16ec27039c237" providerId="LiveId" clId="{7A2D110C-BAAA-434B-B6BA-5A47830630E3}" dt="2021-06-20T13:44:43.272" v="1344"/>
        <pc:sldMkLst>
          <pc:docMk/>
          <pc:sldMk cId="2406322206" sldId="269"/>
        </pc:sldMkLst>
        <pc:spChg chg="mod">
          <ac:chgData name="Eum SiWoo" userId="b0e16ec27039c237" providerId="LiveId" clId="{7A2D110C-BAAA-434B-B6BA-5A47830630E3}" dt="2021-06-20T13:44:43.272" v="1344"/>
          <ac:spMkLst>
            <pc:docMk/>
            <pc:sldMk cId="2406322206" sldId="269"/>
            <ac:spMk id="3" creationId="{00000000-0000-0000-0000-000000000000}"/>
          </ac:spMkLst>
        </pc:spChg>
      </pc:sldChg>
      <pc:sldChg chg="modSp mod ord">
        <pc:chgData name="Eum SiWoo" userId="b0e16ec27039c237" providerId="LiveId" clId="{7A2D110C-BAAA-434B-B6BA-5A47830630E3}" dt="2021-06-20T11:55:31.260" v="938" actId="1076"/>
        <pc:sldMkLst>
          <pc:docMk/>
          <pc:sldMk cId="1934952674" sldId="282"/>
        </pc:sldMkLst>
        <pc:spChg chg="mod">
          <ac:chgData name="Eum SiWoo" userId="b0e16ec27039c237" providerId="LiveId" clId="{7A2D110C-BAAA-434B-B6BA-5A47830630E3}" dt="2021-06-20T11:45:40.491" v="892"/>
          <ac:spMkLst>
            <pc:docMk/>
            <pc:sldMk cId="1934952674" sldId="282"/>
            <ac:spMk id="2" creationId="{00000000-0000-0000-0000-000000000000}"/>
          </ac:spMkLst>
        </pc:spChg>
        <pc:picChg chg="mod">
          <ac:chgData name="Eum SiWoo" userId="b0e16ec27039c237" providerId="LiveId" clId="{7A2D110C-BAAA-434B-B6BA-5A47830630E3}" dt="2021-06-20T11:55:31.260" v="938" actId="1076"/>
          <ac:picMkLst>
            <pc:docMk/>
            <pc:sldMk cId="1934952674" sldId="282"/>
            <ac:picMk id="4" creationId="{762CA93F-D2DF-4437-B232-3E4436DB4D38}"/>
          </ac:picMkLst>
        </pc:picChg>
      </pc:sldChg>
      <pc:sldChg chg="modSp ord">
        <pc:chgData name="Eum SiWoo" userId="b0e16ec27039c237" providerId="LiveId" clId="{7A2D110C-BAAA-434B-B6BA-5A47830630E3}" dt="2021-06-20T11:57:15.479" v="939" actId="20578"/>
        <pc:sldMkLst>
          <pc:docMk/>
          <pc:sldMk cId="3193925144" sldId="283"/>
        </pc:sldMkLst>
        <pc:spChg chg="mod">
          <ac:chgData name="Eum SiWoo" userId="b0e16ec27039c237" providerId="LiveId" clId="{7A2D110C-BAAA-434B-B6BA-5A47830630E3}" dt="2021-06-20T11:57:15.479" v="939" actId="20578"/>
          <ac:spMkLst>
            <pc:docMk/>
            <pc:sldMk cId="3193925144" sldId="283"/>
            <ac:spMk id="3" creationId="{00000000-0000-0000-0000-000000000000}"/>
          </ac:spMkLst>
        </pc:spChg>
      </pc:sldChg>
      <pc:sldChg chg="addSp delSp modSp mod">
        <pc:chgData name="Eum SiWoo" userId="b0e16ec27039c237" providerId="LiveId" clId="{7A2D110C-BAAA-434B-B6BA-5A47830630E3}" dt="2021-06-20T11:52:26.227" v="937" actId="1076"/>
        <pc:sldMkLst>
          <pc:docMk/>
          <pc:sldMk cId="1874245692" sldId="284"/>
        </pc:sldMkLst>
        <pc:spChg chg="add mod">
          <ac:chgData name="Eum SiWoo" userId="b0e16ec27039c237" providerId="LiveId" clId="{7A2D110C-BAAA-434B-B6BA-5A47830630E3}" dt="2021-06-20T11:47:48.612" v="922" actId="1076"/>
          <ac:spMkLst>
            <pc:docMk/>
            <pc:sldMk cId="1874245692" sldId="284"/>
            <ac:spMk id="4" creationId="{82C7CFC7-9E1C-4835-B9B6-112FB531E424}"/>
          </ac:spMkLst>
        </pc:spChg>
        <pc:spChg chg="add mod">
          <ac:chgData name="Eum SiWoo" userId="b0e16ec27039c237" providerId="LiveId" clId="{7A2D110C-BAAA-434B-B6BA-5A47830630E3}" dt="2021-06-20T11:47:48.612" v="922" actId="1076"/>
          <ac:spMkLst>
            <pc:docMk/>
            <pc:sldMk cId="1874245692" sldId="284"/>
            <ac:spMk id="7" creationId="{4936A9F3-ED74-461D-8FFD-FFBCBE753AA4}"/>
          </ac:spMkLst>
        </pc:spChg>
        <pc:spChg chg="add mod">
          <ac:chgData name="Eum SiWoo" userId="b0e16ec27039c237" providerId="LiveId" clId="{7A2D110C-BAAA-434B-B6BA-5A47830630E3}" dt="2021-06-20T11:47:48.612" v="922" actId="1076"/>
          <ac:spMkLst>
            <pc:docMk/>
            <pc:sldMk cId="1874245692" sldId="284"/>
            <ac:spMk id="8" creationId="{092190EE-E601-4CD2-AD7C-1B5FEFA227CD}"/>
          </ac:spMkLst>
        </pc:spChg>
        <pc:spChg chg="add mod">
          <ac:chgData name="Eum SiWoo" userId="b0e16ec27039c237" providerId="LiveId" clId="{7A2D110C-BAAA-434B-B6BA-5A47830630E3}" dt="2021-06-20T11:47:48.612" v="922" actId="1076"/>
          <ac:spMkLst>
            <pc:docMk/>
            <pc:sldMk cId="1874245692" sldId="284"/>
            <ac:spMk id="10" creationId="{8500CD66-0AED-4437-B439-FDA4C93DDA20}"/>
          </ac:spMkLst>
        </pc:spChg>
        <pc:spChg chg="add mod">
          <ac:chgData name="Eum SiWoo" userId="b0e16ec27039c237" providerId="LiveId" clId="{7A2D110C-BAAA-434B-B6BA-5A47830630E3}" dt="2021-06-20T11:47:48.612" v="922" actId="1076"/>
          <ac:spMkLst>
            <pc:docMk/>
            <pc:sldMk cId="1874245692" sldId="284"/>
            <ac:spMk id="11" creationId="{C7D05200-264B-4A13-A6BD-DF3DD6C1799B}"/>
          </ac:spMkLst>
        </pc:spChg>
        <pc:spChg chg="add mod">
          <ac:chgData name="Eum SiWoo" userId="b0e16ec27039c237" providerId="LiveId" clId="{7A2D110C-BAAA-434B-B6BA-5A47830630E3}" dt="2021-06-20T11:47:48.612" v="922" actId="1076"/>
          <ac:spMkLst>
            <pc:docMk/>
            <pc:sldMk cId="1874245692" sldId="284"/>
            <ac:spMk id="12" creationId="{2F08B64B-E185-4732-89A3-AFAF255043C4}"/>
          </ac:spMkLst>
        </pc:spChg>
        <pc:spChg chg="add mod">
          <ac:chgData name="Eum SiWoo" userId="b0e16ec27039c237" providerId="LiveId" clId="{7A2D110C-BAAA-434B-B6BA-5A47830630E3}" dt="2021-06-20T11:47:48.612" v="922" actId="1076"/>
          <ac:spMkLst>
            <pc:docMk/>
            <pc:sldMk cId="1874245692" sldId="284"/>
            <ac:spMk id="14" creationId="{DB6D3B15-E8E2-4AA6-84A4-7BA9B4A72883}"/>
          </ac:spMkLst>
        </pc:spChg>
        <pc:spChg chg="add mod">
          <ac:chgData name="Eum SiWoo" userId="b0e16ec27039c237" providerId="LiveId" clId="{7A2D110C-BAAA-434B-B6BA-5A47830630E3}" dt="2021-06-20T11:47:48.612" v="922" actId="1076"/>
          <ac:spMkLst>
            <pc:docMk/>
            <pc:sldMk cId="1874245692" sldId="284"/>
            <ac:spMk id="15" creationId="{53E91512-0548-4E0F-9793-20218AB03108}"/>
          </ac:spMkLst>
        </pc:spChg>
        <pc:spChg chg="add mod">
          <ac:chgData name="Eum SiWoo" userId="b0e16ec27039c237" providerId="LiveId" clId="{7A2D110C-BAAA-434B-B6BA-5A47830630E3}" dt="2021-06-20T11:47:48.612" v="922" actId="1076"/>
          <ac:spMkLst>
            <pc:docMk/>
            <pc:sldMk cId="1874245692" sldId="284"/>
            <ac:spMk id="16" creationId="{09971891-7352-46B4-8C6A-130ECA0F9623}"/>
          </ac:spMkLst>
        </pc:spChg>
        <pc:spChg chg="add del mod">
          <ac:chgData name="Eum SiWoo" userId="b0e16ec27039c237" providerId="LiveId" clId="{7A2D110C-BAAA-434B-B6BA-5A47830630E3}" dt="2021-06-20T11:51:43.491" v="932" actId="478"/>
          <ac:spMkLst>
            <pc:docMk/>
            <pc:sldMk cId="1874245692" sldId="284"/>
            <ac:spMk id="23" creationId="{473CA700-C22E-4E7B-B3B9-0B0D7E22A5DE}"/>
          </ac:spMkLst>
        </pc:spChg>
        <pc:spChg chg="add del mod">
          <ac:chgData name="Eum SiWoo" userId="b0e16ec27039c237" providerId="LiveId" clId="{7A2D110C-BAAA-434B-B6BA-5A47830630E3}" dt="2021-06-20T11:51:43.491" v="932" actId="478"/>
          <ac:spMkLst>
            <pc:docMk/>
            <pc:sldMk cId="1874245692" sldId="284"/>
            <ac:spMk id="24" creationId="{4212607E-CD6C-4951-A507-41997B5A7145}"/>
          </ac:spMkLst>
        </pc:spChg>
        <pc:spChg chg="add del mod">
          <ac:chgData name="Eum SiWoo" userId="b0e16ec27039c237" providerId="LiveId" clId="{7A2D110C-BAAA-434B-B6BA-5A47830630E3}" dt="2021-06-20T11:51:43.491" v="932" actId="478"/>
          <ac:spMkLst>
            <pc:docMk/>
            <pc:sldMk cId="1874245692" sldId="284"/>
            <ac:spMk id="25" creationId="{E3638544-A06A-4153-B5C9-040D2C36A250}"/>
          </ac:spMkLst>
        </pc:spChg>
        <pc:spChg chg="add del mod">
          <ac:chgData name="Eum SiWoo" userId="b0e16ec27039c237" providerId="LiveId" clId="{7A2D110C-BAAA-434B-B6BA-5A47830630E3}" dt="2021-06-20T11:51:43.491" v="932" actId="478"/>
          <ac:spMkLst>
            <pc:docMk/>
            <pc:sldMk cId="1874245692" sldId="284"/>
            <ac:spMk id="26" creationId="{643D49E4-F0BB-4BB1-902F-A52BEFFB09EE}"/>
          </ac:spMkLst>
        </pc:spChg>
        <pc:spChg chg="add del mod">
          <ac:chgData name="Eum SiWoo" userId="b0e16ec27039c237" providerId="LiveId" clId="{7A2D110C-BAAA-434B-B6BA-5A47830630E3}" dt="2021-06-20T11:51:43.491" v="932" actId="478"/>
          <ac:spMkLst>
            <pc:docMk/>
            <pc:sldMk cId="1874245692" sldId="284"/>
            <ac:spMk id="27" creationId="{ACDFB2F5-2EE9-4201-9ED2-D08C0A33C758}"/>
          </ac:spMkLst>
        </pc:spChg>
        <pc:spChg chg="add del mod">
          <ac:chgData name="Eum SiWoo" userId="b0e16ec27039c237" providerId="LiveId" clId="{7A2D110C-BAAA-434B-B6BA-5A47830630E3}" dt="2021-06-20T11:51:43.491" v="932" actId="478"/>
          <ac:spMkLst>
            <pc:docMk/>
            <pc:sldMk cId="1874245692" sldId="284"/>
            <ac:spMk id="28" creationId="{D74B5088-F1D8-4DAB-BFFB-2C0CC5123A37}"/>
          </ac:spMkLst>
        </pc:spChg>
        <pc:spChg chg="add mod">
          <ac:chgData name="Eum SiWoo" userId="b0e16ec27039c237" providerId="LiveId" clId="{7A2D110C-BAAA-434B-B6BA-5A47830630E3}" dt="2021-06-20T11:52:26.227" v="937" actId="1076"/>
          <ac:spMkLst>
            <pc:docMk/>
            <pc:sldMk cId="1874245692" sldId="284"/>
            <ac:spMk id="29" creationId="{9DFE6481-C3A4-4361-9B83-922E4D4F79FA}"/>
          </ac:spMkLst>
        </pc:spChg>
        <pc:spChg chg="add del mod">
          <ac:chgData name="Eum SiWoo" userId="b0e16ec27039c237" providerId="LiveId" clId="{7A2D110C-BAAA-434B-B6BA-5A47830630E3}" dt="2021-06-20T11:51:19.438" v="923" actId="478"/>
          <ac:spMkLst>
            <pc:docMk/>
            <pc:sldMk cId="1874245692" sldId="284"/>
            <ac:spMk id="30" creationId="{86F3C378-0AE4-4551-9F70-F07D6064A517}"/>
          </ac:spMkLst>
        </pc:spChg>
        <pc:graphicFrameChg chg="mod">
          <ac:chgData name="Eum SiWoo" userId="b0e16ec27039c237" providerId="LiveId" clId="{7A2D110C-BAAA-434B-B6BA-5A47830630E3}" dt="2021-06-20T11:47:48.612" v="922" actId="1076"/>
          <ac:graphicFrameMkLst>
            <pc:docMk/>
            <pc:sldMk cId="1874245692" sldId="284"/>
            <ac:graphicFrameMk id="3" creationId="{821672C2-2BA9-4CA7-9279-8CF8805ED1B6}"/>
          </ac:graphicFrameMkLst>
        </pc:graphicFrameChg>
        <pc:graphicFrameChg chg="del mod">
          <ac:chgData name="Eum SiWoo" userId="b0e16ec27039c237" providerId="LiveId" clId="{7A2D110C-BAAA-434B-B6BA-5A47830630E3}" dt="2021-06-20T02:31:49.521" v="57" actId="478"/>
          <ac:graphicFrameMkLst>
            <pc:docMk/>
            <pc:sldMk cId="1874245692" sldId="284"/>
            <ac:graphicFrameMk id="5" creationId="{70A51AA0-F043-4579-B540-7426BC580F43}"/>
          </ac:graphicFrameMkLst>
        </pc:graphicFrameChg>
        <pc:graphicFrameChg chg="del mod modGraphic">
          <ac:chgData name="Eum SiWoo" userId="b0e16ec27039c237" providerId="LiveId" clId="{7A2D110C-BAAA-434B-B6BA-5A47830630E3}" dt="2021-06-20T02:31:49.521" v="57" actId="478"/>
          <ac:graphicFrameMkLst>
            <pc:docMk/>
            <pc:sldMk cId="1874245692" sldId="284"/>
            <ac:graphicFrameMk id="6" creationId="{EE14FDF2-4ACC-4950-A568-50F9A1BD0E92}"/>
          </ac:graphicFrameMkLst>
        </pc:graphicFrameChg>
        <pc:graphicFrameChg chg="add mod modGraphic">
          <ac:chgData name="Eum SiWoo" userId="b0e16ec27039c237" providerId="LiveId" clId="{7A2D110C-BAAA-434B-B6BA-5A47830630E3}" dt="2021-06-20T11:47:48.612" v="922" actId="1076"/>
          <ac:graphicFrameMkLst>
            <pc:docMk/>
            <pc:sldMk cId="1874245692" sldId="284"/>
            <ac:graphicFrameMk id="9" creationId="{CF640F1B-5AAC-4340-9A9D-96578ACEBEAA}"/>
          </ac:graphicFrameMkLst>
        </pc:graphicFrameChg>
        <pc:graphicFrameChg chg="add mod modGraphic">
          <ac:chgData name="Eum SiWoo" userId="b0e16ec27039c237" providerId="LiveId" clId="{7A2D110C-BAAA-434B-B6BA-5A47830630E3}" dt="2021-06-20T11:47:48.612" v="922" actId="1076"/>
          <ac:graphicFrameMkLst>
            <pc:docMk/>
            <pc:sldMk cId="1874245692" sldId="284"/>
            <ac:graphicFrameMk id="13" creationId="{E48E06FE-3238-4681-AC63-1AC18832545C}"/>
          </ac:graphicFrameMkLst>
        </pc:graphicFrameChg>
        <pc:graphicFrameChg chg="add mod">
          <ac:chgData name="Eum SiWoo" userId="b0e16ec27039c237" providerId="LiveId" clId="{7A2D110C-BAAA-434B-B6BA-5A47830630E3}" dt="2021-06-20T11:52:26.227" v="937" actId="1076"/>
          <ac:graphicFrameMkLst>
            <pc:docMk/>
            <pc:sldMk cId="1874245692" sldId="284"/>
            <ac:graphicFrameMk id="17" creationId="{A706097D-96E1-4049-878C-B3227755E8A1}"/>
          </ac:graphicFrameMkLst>
        </pc:graphicFrameChg>
        <pc:graphicFrameChg chg="add mod">
          <ac:chgData name="Eum SiWoo" userId="b0e16ec27039c237" providerId="LiveId" clId="{7A2D110C-BAAA-434B-B6BA-5A47830630E3}" dt="2021-06-20T11:52:26.227" v="937" actId="1076"/>
          <ac:graphicFrameMkLst>
            <pc:docMk/>
            <pc:sldMk cId="1874245692" sldId="284"/>
            <ac:graphicFrameMk id="18" creationId="{610A2BBB-2304-4733-AF28-2B9DC1572315}"/>
          </ac:graphicFrameMkLst>
        </pc:graphicFrameChg>
        <pc:graphicFrameChg chg="add mod">
          <ac:chgData name="Eum SiWoo" userId="b0e16ec27039c237" providerId="LiveId" clId="{7A2D110C-BAAA-434B-B6BA-5A47830630E3}" dt="2021-06-20T11:52:26.227" v="937" actId="1076"/>
          <ac:graphicFrameMkLst>
            <pc:docMk/>
            <pc:sldMk cId="1874245692" sldId="284"/>
            <ac:graphicFrameMk id="19" creationId="{112DF166-BD5D-4B62-AAAD-E9298C379B97}"/>
          </ac:graphicFrameMkLst>
        </pc:graphicFrameChg>
        <pc:graphicFrameChg chg="add del mod">
          <ac:chgData name="Eum SiWoo" userId="b0e16ec27039c237" providerId="LiveId" clId="{7A2D110C-BAAA-434B-B6BA-5A47830630E3}" dt="2021-06-20T11:52:00.878" v="934" actId="478"/>
          <ac:graphicFrameMkLst>
            <pc:docMk/>
            <pc:sldMk cId="1874245692" sldId="284"/>
            <ac:graphicFrameMk id="20" creationId="{7F73A004-D361-4880-AA66-79E36E462454}"/>
          </ac:graphicFrameMkLst>
        </pc:graphicFrameChg>
        <pc:graphicFrameChg chg="add del mod">
          <ac:chgData name="Eum SiWoo" userId="b0e16ec27039c237" providerId="LiveId" clId="{7A2D110C-BAAA-434B-B6BA-5A47830630E3}" dt="2021-06-20T11:52:00.878" v="934" actId="478"/>
          <ac:graphicFrameMkLst>
            <pc:docMk/>
            <pc:sldMk cId="1874245692" sldId="284"/>
            <ac:graphicFrameMk id="21" creationId="{0CA8135D-A746-4F6C-9914-0FCB3A014735}"/>
          </ac:graphicFrameMkLst>
        </pc:graphicFrameChg>
        <pc:graphicFrameChg chg="add del mod">
          <ac:chgData name="Eum SiWoo" userId="b0e16ec27039c237" providerId="LiveId" clId="{7A2D110C-BAAA-434B-B6BA-5A47830630E3}" dt="2021-06-20T11:52:00.878" v="934" actId="478"/>
          <ac:graphicFrameMkLst>
            <pc:docMk/>
            <pc:sldMk cId="1874245692" sldId="284"/>
            <ac:graphicFrameMk id="22" creationId="{1FE0CB87-F5E8-44D7-982A-13EFF9A547A2}"/>
          </ac:graphicFrameMkLst>
        </pc:graphicFrameChg>
      </pc:sldChg>
      <pc:sldChg chg="addSp delSp modSp mod">
        <pc:chgData name="Eum SiWoo" userId="b0e16ec27039c237" providerId="LiveId" clId="{7A2D110C-BAAA-434B-B6BA-5A47830630E3}" dt="2021-06-20T12:08:40.167" v="1276" actId="1076"/>
        <pc:sldMkLst>
          <pc:docMk/>
          <pc:sldMk cId="2646928730" sldId="285"/>
        </pc:sldMkLst>
        <pc:spChg chg="mod">
          <ac:chgData name="Eum SiWoo" userId="b0e16ec27039c237" providerId="LiveId" clId="{7A2D110C-BAAA-434B-B6BA-5A47830630E3}" dt="2021-06-20T11:45:42.638" v="894"/>
          <ac:spMkLst>
            <pc:docMk/>
            <pc:sldMk cId="2646928730" sldId="285"/>
            <ac:spMk id="2" creationId="{00000000-0000-0000-0000-000000000000}"/>
          </ac:spMkLst>
        </pc:spChg>
        <pc:spChg chg="add del mod">
          <ac:chgData name="Eum SiWoo" userId="b0e16ec27039c237" providerId="LiveId" clId="{7A2D110C-BAAA-434B-B6BA-5A47830630E3}" dt="2021-06-20T12:06:16.360" v="951"/>
          <ac:spMkLst>
            <pc:docMk/>
            <pc:sldMk cId="2646928730" sldId="285"/>
            <ac:spMk id="3" creationId="{0C11F9F3-A563-4CB7-B391-1C4FDF0C37EB}"/>
          </ac:spMkLst>
        </pc:spChg>
        <pc:spChg chg="add mod">
          <ac:chgData name="Eum SiWoo" userId="b0e16ec27039c237" providerId="LiveId" clId="{7A2D110C-BAAA-434B-B6BA-5A47830630E3}" dt="2021-06-20T12:08:40.167" v="1276" actId="1076"/>
          <ac:spMkLst>
            <pc:docMk/>
            <pc:sldMk cId="2646928730" sldId="285"/>
            <ac:spMk id="5" creationId="{1FC7FED2-1AB2-4180-95A8-832CFD5223FC}"/>
          </ac:spMkLst>
        </pc:spChg>
        <pc:picChg chg="mod">
          <ac:chgData name="Eum SiWoo" userId="b0e16ec27039c237" providerId="LiveId" clId="{7A2D110C-BAAA-434B-B6BA-5A47830630E3}" dt="2021-06-20T12:06:08.617" v="945" actId="1076"/>
          <ac:picMkLst>
            <pc:docMk/>
            <pc:sldMk cId="2646928730" sldId="285"/>
            <ac:picMk id="4" creationId="{786CC632-FBB8-4C24-8CBB-0163DC24D3CA}"/>
          </ac:picMkLst>
        </pc:picChg>
      </pc:sldChg>
      <pc:sldChg chg="addSp delSp modSp mod ord">
        <pc:chgData name="Eum SiWoo" userId="b0e16ec27039c237" providerId="LiveId" clId="{7A2D110C-BAAA-434B-B6BA-5A47830630E3}" dt="2021-06-20T11:45:59.341" v="921"/>
        <pc:sldMkLst>
          <pc:docMk/>
          <pc:sldMk cId="4117061824" sldId="286"/>
        </pc:sldMkLst>
        <pc:spChg chg="mod">
          <ac:chgData name="Eum SiWoo" userId="b0e16ec27039c237" providerId="LiveId" clId="{7A2D110C-BAAA-434B-B6BA-5A47830630E3}" dt="2021-06-20T11:45:59.341" v="921"/>
          <ac:spMkLst>
            <pc:docMk/>
            <pc:sldMk cId="4117061824" sldId="286"/>
            <ac:spMk id="2" creationId="{00000000-0000-0000-0000-000000000000}"/>
          </ac:spMkLst>
        </pc:spChg>
        <pc:spChg chg="add del mod">
          <ac:chgData name="Eum SiWoo" userId="b0e16ec27039c237" providerId="LiveId" clId="{7A2D110C-BAAA-434B-B6BA-5A47830630E3}" dt="2021-06-20T02:42:03.101" v="348"/>
          <ac:spMkLst>
            <pc:docMk/>
            <pc:sldMk cId="4117061824" sldId="286"/>
            <ac:spMk id="3" creationId="{C34580BE-5BD5-4600-8825-68E768710FE4}"/>
          </ac:spMkLst>
        </pc:spChg>
        <pc:spChg chg="add mod">
          <ac:chgData name="Eum SiWoo" userId="b0e16ec27039c237" providerId="LiveId" clId="{7A2D110C-BAAA-434B-B6BA-5A47830630E3}" dt="2021-06-20T11:45:00.462" v="875" actId="1076"/>
          <ac:spMkLst>
            <pc:docMk/>
            <pc:sldMk cId="4117061824" sldId="286"/>
            <ac:spMk id="5" creationId="{2AB3E4F4-19C0-4C3B-853D-63963641EBE8}"/>
          </ac:spMkLst>
        </pc:spChg>
        <pc:picChg chg="mod">
          <ac:chgData name="Eum SiWoo" userId="b0e16ec27039c237" providerId="LiveId" clId="{7A2D110C-BAAA-434B-B6BA-5A47830630E3}" dt="2021-06-20T02:41:53.684" v="343" actId="1076"/>
          <ac:picMkLst>
            <pc:docMk/>
            <pc:sldMk cId="4117061824" sldId="286"/>
            <ac:picMk id="4" creationId="{53816600-B67E-4879-9A00-53798A22D65F}"/>
          </ac:picMkLst>
        </pc:picChg>
      </pc:sldChg>
      <pc:sldChg chg="delSp modSp mod">
        <pc:chgData name="Eum SiWoo" userId="b0e16ec27039c237" providerId="LiveId" clId="{7A2D110C-BAAA-434B-B6BA-5A47830630E3}" dt="2021-06-20T12:09:19.507" v="1297" actId="1076"/>
        <pc:sldMkLst>
          <pc:docMk/>
          <pc:sldMk cId="74532484" sldId="287"/>
        </pc:sldMkLst>
        <pc:spChg chg="mod">
          <ac:chgData name="Eum SiWoo" userId="b0e16ec27039c237" providerId="LiveId" clId="{7A2D110C-BAAA-434B-B6BA-5A47830630E3}" dt="2021-06-20T11:45:46.330" v="895"/>
          <ac:spMkLst>
            <pc:docMk/>
            <pc:sldMk cId="74532484" sldId="287"/>
            <ac:spMk id="2" creationId="{00000000-0000-0000-0000-000000000000}"/>
          </ac:spMkLst>
        </pc:spChg>
        <pc:spChg chg="del">
          <ac:chgData name="Eum SiWoo" userId="b0e16ec27039c237" providerId="LiveId" clId="{7A2D110C-BAAA-434B-B6BA-5A47830630E3}" dt="2021-06-20T12:08:49.169" v="1279" actId="478"/>
          <ac:spMkLst>
            <pc:docMk/>
            <pc:sldMk cId="74532484" sldId="287"/>
            <ac:spMk id="3" creationId="{00000000-0000-0000-0000-000000000000}"/>
          </ac:spMkLst>
        </pc:spChg>
        <pc:picChg chg="mod">
          <ac:chgData name="Eum SiWoo" userId="b0e16ec27039c237" providerId="LiveId" clId="{7A2D110C-BAAA-434B-B6BA-5A47830630E3}" dt="2021-06-20T12:09:18.591" v="1296" actId="1076"/>
          <ac:picMkLst>
            <pc:docMk/>
            <pc:sldMk cId="74532484" sldId="287"/>
            <ac:picMk id="4" creationId="{5CA230E5-74D8-4168-8DA7-9E4541D0FA2B}"/>
          </ac:picMkLst>
        </pc:picChg>
        <pc:picChg chg="mod">
          <ac:chgData name="Eum SiWoo" userId="b0e16ec27039c237" providerId="LiveId" clId="{7A2D110C-BAAA-434B-B6BA-5A47830630E3}" dt="2021-06-20T12:09:19.507" v="1297" actId="1076"/>
          <ac:picMkLst>
            <pc:docMk/>
            <pc:sldMk cId="74532484" sldId="287"/>
            <ac:picMk id="5" creationId="{2056FC1E-DC4D-407B-99D3-26DF98E2617E}"/>
          </ac:picMkLst>
        </pc:picChg>
        <pc:picChg chg="del mod">
          <ac:chgData name="Eum SiWoo" userId="b0e16ec27039c237" providerId="LiveId" clId="{7A2D110C-BAAA-434B-B6BA-5A47830630E3}" dt="2021-06-20T12:09:00.469" v="1284" actId="478"/>
          <ac:picMkLst>
            <pc:docMk/>
            <pc:sldMk cId="74532484" sldId="287"/>
            <ac:picMk id="6" creationId="{3FBA36F7-99C6-4F63-A021-BDE420DCB49E}"/>
          </ac:picMkLst>
        </pc:picChg>
        <pc:picChg chg="del">
          <ac:chgData name="Eum SiWoo" userId="b0e16ec27039c237" providerId="LiveId" clId="{7A2D110C-BAAA-434B-B6BA-5A47830630E3}" dt="2021-06-20T12:09:04.543" v="1288" actId="478"/>
          <ac:picMkLst>
            <pc:docMk/>
            <pc:sldMk cId="74532484" sldId="287"/>
            <ac:picMk id="7" creationId="{C79A3985-AC2C-4378-8489-2935A52F42EC}"/>
          </ac:picMkLst>
        </pc:picChg>
      </pc:sldChg>
      <pc:sldChg chg="del">
        <pc:chgData name="Eum SiWoo" userId="b0e16ec27039c237" providerId="LiveId" clId="{7A2D110C-BAAA-434B-B6BA-5A47830630E3}" dt="2021-06-20T11:45:48.045" v="896" actId="47"/>
        <pc:sldMkLst>
          <pc:docMk/>
          <pc:sldMk cId="3874599718" sldId="288"/>
        </pc:sldMkLst>
      </pc:sldChg>
      <pc:sldChg chg="addSp delSp modSp add mod">
        <pc:chgData name="Eum SiWoo" userId="b0e16ec27039c237" providerId="LiveId" clId="{7A2D110C-BAAA-434B-B6BA-5A47830630E3}" dt="2021-06-20T02:41:29.771" v="340" actId="1076"/>
        <pc:sldMkLst>
          <pc:docMk/>
          <pc:sldMk cId="3681837672" sldId="289"/>
        </pc:sldMkLst>
        <pc:spChg chg="add mod">
          <ac:chgData name="Eum SiWoo" userId="b0e16ec27039c237" providerId="LiveId" clId="{7A2D110C-BAAA-434B-B6BA-5A47830630E3}" dt="2021-06-20T02:41:28.018" v="339"/>
          <ac:spMkLst>
            <pc:docMk/>
            <pc:sldMk cId="3681837672" sldId="289"/>
            <ac:spMk id="3" creationId="{F747A16A-4D84-4BBD-8C8B-0E673A0191DD}"/>
          </ac:spMkLst>
        </pc:spChg>
        <pc:spChg chg="del">
          <ac:chgData name="Eum SiWoo" userId="b0e16ec27039c237" providerId="LiveId" clId="{7A2D110C-BAAA-434B-B6BA-5A47830630E3}" dt="2021-06-20T02:37:47.200" v="119" actId="478"/>
          <ac:spMkLst>
            <pc:docMk/>
            <pc:sldMk cId="3681837672" sldId="289"/>
            <ac:spMk id="4" creationId="{82C7CFC7-9E1C-4835-B9B6-112FB531E424}"/>
          </ac:spMkLst>
        </pc:spChg>
        <pc:spChg chg="del">
          <ac:chgData name="Eum SiWoo" userId="b0e16ec27039c237" providerId="LiveId" clId="{7A2D110C-BAAA-434B-B6BA-5A47830630E3}" dt="2021-06-20T02:37:47.200" v="119" actId="478"/>
          <ac:spMkLst>
            <pc:docMk/>
            <pc:sldMk cId="3681837672" sldId="289"/>
            <ac:spMk id="7" creationId="{4936A9F3-ED74-461D-8FFD-FFBCBE753AA4}"/>
          </ac:spMkLst>
        </pc:spChg>
        <pc:spChg chg="del">
          <ac:chgData name="Eum SiWoo" userId="b0e16ec27039c237" providerId="LiveId" clId="{7A2D110C-BAAA-434B-B6BA-5A47830630E3}" dt="2021-06-20T02:37:47.200" v="119" actId="478"/>
          <ac:spMkLst>
            <pc:docMk/>
            <pc:sldMk cId="3681837672" sldId="289"/>
            <ac:spMk id="8" creationId="{092190EE-E601-4CD2-AD7C-1B5FEFA227CD}"/>
          </ac:spMkLst>
        </pc:spChg>
        <pc:spChg chg="del">
          <ac:chgData name="Eum SiWoo" userId="b0e16ec27039c237" providerId="LiveId" clId="{7A2D110C-BAAA-434B-B6BA-5A47830630E3}" dt="2021-06-20T02:37:47.200" v="119" actId="478"/>
          <ac:spMkLst>
            <pc:docMk/>
            <pc:sldMk cId="3681837672" sldId="289"/>
            <ac:spMk id="10" creationId="{8500CD66-0AED-4437-B439-FDA4C93DDA20}"/>
          </ac:spMkLst>
        </pc:spChg>
        <pc:spChg chg="del">
          <ac:chgData name="Eum SiWoo" userId="b0e16ec27039c237" providerId="LiveId" clId="{7A2D110C-BAAA-434B-B6BA-5A47830630E3}" dt="2021-06-20T02:37:47.200" v="119" actId="478"/>
          <ac:spMkLst>
            <pc:docMk/>
            <pc:sldMk cId="3681837672" sldId="289"/>
            <ac:spMk id="11" creationId="{C7D05200-264B-4A13-A6BD-DF3DD6C1799B}"/>
          </ac:spMkLst>
        </pc:spChg>
        <pc:spChg chg="del">
          <ac:chgData name="Eum SiWoo" userId="b0e16ec27039c237" providerId="LiveId" clId="{7A2D110C-BAAA-434B-B6BA-5A47830630E3}" dt="2021-06-20T02:37:47.200" v="119" actId="478"/>
          <ac:spMkLst>
            <pc:docMk/>
            <pc:sldMk cId="3681837672" sldId="289"/>
            <ac:spMk id="12" creationId="{2F08B64B-E185-4732-89A3-AFAF255043C4}"/>
          </ac:spMkLst>
        </pc:spChg>
        <pc:spChg chg="del">
          <ac:chgData name="Eum SiWoo" userId="b0e16ec27039c237" providerId="LiveId" clId="{7A2D110C-BAAA-434B-B6BA-5A47830630E3}" dt="2021-06-20T02:37:47.200" v="119" actId="478"/>
          <ac:spMkLst>
            <pc:docMk/>
            <pc:sldMk cId="3681837672" sldId="289"/>
            <ac:spMk id="14" creationId="{DB6D3B15-E8E2-4AA6-84A4-7BA9B4A72883}"/>
          </ac:spMkLst>
        </pc:spChg>
        <pc:spChg chg="del">
          <ac:chgData name="Eum SiWoo" userId="b0e16ec27039c237" providerId="LiveId" clId="{7A2D110C-BAAA-434B-B6BA-5A47830630E3}" dt="2021-06-20T02:37:47.200" v="119" actId="478"/>
          <ac:spMkLst>
            <pc:docMk/>
            <pc:sldMk cId="3681837672" sldId="289"/>
            <ac:spMk id="15" creationId="{53E91512-0548-4E0F-9793-20218AB03108}"/>
          </ac:spMkLst>
        </pc:spChg>
        <pc:spChg chg="del">
          <ac:chgData name="Eum SiWoo" userId="b0e16ec27039c237" providerId="LiveId" clId="{7A2D110C-BAAA-434B-B6BA-5A47830630E3}" dt="2021-06-20T02:37:47.200" v="119" actId="478"/>
          <ac:spMkLst>
            <pc:docMk/>
            <pc:sldMk cId="3681837672" sldId="289"/>
            <ac:spMk id="16" creationId="{09971891-7352-46B4-8C6A-130ECA0F9623}"/>
          </ac:spMkLst>
        </pc:spChg>
        <pc:spChg chg="del">
          <ac:chgData name="Eum SiWoo" userId="b0e16ec27039c237" providerId="LiveId" clId="{7A2D110C-BAAA-434B-B6BA-5A47830630E3}" dt="2021-06-20T02:37:47.200" v="119" actId="478"/>
          <ac:spMkLst>
            <pc:docMk/>
            <pc:sldMk cId="3681837672" sldId="289"/>
            <ac:spMk id="23" creationId="{473CA700-C22E-4E7B-B3B9-0B0D7E22A5DE}"/>
          </ac:spMkLst>
        </pc:spChg>
        <pc:spChg chg="del">
          <ac:chgData name="Eum SiWoo" userId="b0e16ec27039c237" providerId="LiveId" clId="{7A2D110C-BAAA-434B-B6BA-5A47830630E3}" dt="2021-06-20T02:37:47.200" v="119" actId="478"/>
          <ac:spMkLst>
            <pc:docMk/>
            <pc:sldMk cId="3681837672" sldId="289"/>
            <ac:spMk id="24" creationId="{4212607E-CD6C-4951-A507-41997B5A7145}"/>
          </ac:spMkLst>
        </pc:spChg>
        <pc:spChg chg="del">
          <ac:chgData name="Eum SiWoo" userId="b0e16ec27039c237" providerId="LiveId" clId="{7A2D110C-BAAA-434B-B6BA-5A47830630E3}" dt="2021-06-20T02:37:47.200" v="119" actId="478"/>
          <ac:spMkLst>
            <pc:docMk/>
            <pc:sldMk cId="3681837672" sldId="289"/>
            <ac:spMk id="25" creationId="{E3638544-A06A-4153-B5C9-040D2C36A250}"/>
          </ac:spMkLst>
        </pc:spChg>
        <pc:spChg chg="del">
          <ac:chgData name="Eum SiWoo" userId="b0e16ec27039c237" providerId="LiveId" clId="{7A2D110C-BAAA-434B-B6BA-5A47830630E3}" dt="2021-06-20T02:37:47.200" v="119" actId="478"/>
          <ac:spMkLst>
            <pc:docMk/>
            <pc:sldMk cId="3681837672" sldId="289"/>
            <ac:spMk id="26" creationId="{643D49E4-F0BB-4BB1-902F-A52BEFFB09EE}"/>
          </ac:spMkLst>
        </pc:spChg>
        <pc:spChg chg="del">
          <ac:chgData name="Eum SiWoo" userId="b0e16ec27039c237" providerId="LiveId" clId="{7A2D110C-BAAA-434B-B6BA-5A47830630E3}" dt="2021-06-20T02:37:47.200" v="119" actId="478"/>
          <ac:spMkLst>
            <pc:docMk/>
            <pc:sldMk cId="3681837672" sldId="289"/>
            <ac:spMk id="27" creationId="{ACDFB2F5-2EE9-4201-9ED2-D08C0A33C758}"/>
          </ac:spMkLst>
        </pc:spChg>
        <pc:spChg chg="del">
          <ac:chgData name="Eum SiWoo" userId="b0e16ec27039c237" providerId="LiveId" clId="{7A2D110C-BAAA-434B-B6BA-5A47830630E3}" dt="2021-06-20T02:37:47.200" v="119" actId="478"/>
          <ac:spMkLst>
            <pc:docMk/>
            <pc:sldMk cId="3681837672" sldId="289"/>
            <ac:spMk id="28" creationId="{D74B5088-F1D8-4DAB-BFFB-2C0CC5123A37}"/>
          </ac:spMkLst>
        </pc:spChg>
        <pc:spChg chg="del">
          <ac:chgData name="Eum SiWoo" userId="b0e16ec27039c237" providerId="LiveId" clId="{7A2D110C-BAAA-434B-B6BA-5A47830630E3}" dt="2021-06-20T02:37:47.200" v="119" actId="478"/>
          <ac:spMkLst>
            <pc:docMk/>
            <pc:sldMk cId="3681837672" sldId="289"/>
            <ac:spMk id="29" creationId="{9DFE6481-C3A4-4361-9B83-922E4D4F79FA}"/>
          </ac:spMkLst>
        </pc:spChg>
        <pc:spChg chg="del">
          <ac:chgData name="Eum SiWoo" userId="b0e16ec27039c237" providerId="LiveId" clId="{7A2D110C-BAAA-434B-B6BA-5A47830630E3}" dt="2021-06-20T02:37:47.200" v="119" actId="478"/>
          <ac:spMkLst>
            <pc:docMk/>
            <pc:sldMk cId="3681837672" sldId="289"/>
            <ac:spMk id="30" creationId="{86F3C378-0AE4-4551-9F70-F07D6064A517}"/>
          </ac:spMkLst>
        </pc:spChg>
        <pc:graphicFrameChg chg="del">
          <ac:chgData name="Eum SiWoo" userId="b0e16ec27039c237" providerId="LiveId" clId="{7A2D110C-BAAA-434B-B6BA-5A47830630E3}" dt="2021-06-20T02:37:47.200" v="119" actId="478"/>
          <ac:graphicFrameMkLst>
            <pc:docMk/>
            <pc:sldMk cId="3681837672" sldId="289"/>
            <ac:graphicFrameMk id="3" creationId="{821672C2-2BA9-4CA7-9279-8CF8805ED1B6}"/>
          </ac:graphicFrameMkLst>
        </pc:graphicFrameChg>
        <pc:graphicFrameChg chg="del">
          <ac:chgData name="Eum SiWoo" userId="b0e16ec27039c237" providerId="LiveId" clId="{7A2D110C-BAAA-434B-B6BA-5A47830630E3}" dt="2021-06-20T02:37:47.200" v="119" actId="478"/>
          <ac:graphicFrameMkLst>
            <pc:docMk/>
            <pc:sldMk cId="3681837672" sldId="289"/>
            <ac:graphicFrameMk id="9" creationId="{CF640F1B-5AAC-4340-9A9D-96578ACEBEAA}"/>
          </ac:graphicFrameMkLst>
        </pc:graphicFrameChg>
        <pc:graphicFrameChg chg="del">
          <ac:chgData name="Eum SiWoo" userId="b0e16ec27039c237" providerId="LiveId" clId="{7A2D110C-BAAA-434B-B6BA-5A47830630E3}" dt="2021-06-20T02:37:47.200" v="119" actId="478"/>
          <ac:graphicFrameMkLst>
            <pc:docMk/>
            <pc:sldMk cId="3681837672" sldId="289"/>
            <ac:graphicFrameMk id="13" creationId="{E48E06FE-3238-4681-AC63-1AC18832545C}"/>
          </ac:graphicFrameMkLst>
        </pc:graphicFrameChg>
        <pc:graphicFrameChg chg="del">
          <ac:chgData name="Eum SiWoo" userId="b0e16ec27039c237" providerId="LiveId" clId="{7A2D110C-BAAA-434B-B6BA-5A47830630E3}" dt="2021-06-20T02:37:47.200" v="119" actId="478"/>
          <ac:graphicFrameMkLst>
            <pc:docMk/>
            <pc:sldMk cId="3681837672" sldId="289"/>
            <ac:graphicFrameMk id="17" creationId="{A706097D-96E1-4049-878C-B3227755E8A1}"/>
          </ac:graphicFrameMkLst>
        </pc:graphicFrameChg>
        <pc:graphicFrameChg chg="del">
          <ac:chgData name="Eum SiWoo" userId="b0e16ec27039c237" providerId="LiveId" clId="{7A2D110C-BAAA-434B-B6BA-5A47830630E3}" dt="2021-06-20T02:37:47.200" v="119" actId="478"/>
          <ac:graphicFrameMkLst>
            <pc:docMk/>
            <pc:sldMk cId="3681837672" sldId="289"/>
            <ac:graphicFrameMk id="18" creationId="{610A2BBB-2304-4733-AF28-2B9DC1572315}"/>
          </ac:graphicFrameMkLst>
        </pc:graphicFrameChg>
        <pc:graphicFrameChg chg="del">
          <ac:chgData name="Eum SiWoo" userId="b0e16ec27039c237" providerId="LiveId" clId="{7A2D110C-BAAA-434B-B6BA-5A47830630E3}" dt="2021-06-20T02:37:47.200" v="119" actId="478"/>
          <ac:graphicFrameMkLst>
            <pc:docMk/>
            <pc:sldMk cId="3681837672" sldId="289"/>
            <ac:graphicFrameMk id="19" creationId="{112DF166-BD5D-4B62-AAAD-E9298C379B97}"/>
          </ac:graphicFrameMkLst>
        </pc:graphicFrameChg>
        <pc:graphicFrameChg chg="del">
          <ac:chgData name="Eum SiWoo" userId="b0e16ec27039c237" providerId="LiveId" clId="{7A2D110C-BAAA-434B-B6BA-5A47830630E3}" dt="2021-06-20T02:37:47.200" v="119" actId="478"/>
          <ac:graphicFrameMkLst>
            <pc:docMk/>
            <pc:sldMk cId="3681837672" sldId="289"/>
            <ac:graphicFrameMk id="20" creationId="{7F73A004-D361-4880-AA66-79E36E462454}"/>
          </ac:graphicFrameMkLst>
        </pc:graphicFrameChg>
        <pc:graphicFrameChg chg="del">
          <ac:chgData name="Eum SiWoo" userId="b0e16ec27039c237" providerId="LiveId" clId="{7A2D110C-BAAA-434B-B6BA-5A47830630E3}" dt="2021-06-20T02:37:47.200" v="119" actId="478"/>
          <ac:graphicFrameMkLst>
            <pc:docMk/>
            <pc:sldMk cId="3681837672" sldId="289"/>
            <ac:graphicFrameMk id="21" creationId="{0CA8135D-A746-4F6C-9914-0FCB3A014735}"/>
          </ac:graphicFrameMkLst>
        </pc:graphicFrameChg>
        <pc:graphicFrameChg chg="del">
          <ac:chgData name="Eum SiWoo" userId="b0e16ec27039c237" providerId="LiveId" clId="{7A2D110C-BAAA-434B-B6BA-5A47830630E3}" dt="2021-06-20T02:37:47.200" v="119" actId="478"/>
          <ac:graphicFrameMkLst>
            <pc:docMk/>
            <pc:sldMk cId="3681837672" sldId="289"/>
            <ac:graphicFrameMk id="22" creationId="{1FE0CB87-F5E8-44D7-982A-13EFF9A547A2}"/>
          </ac:graphicFrameMkLst>
        </pc:graphicFrameChg>
        <pc:picChg chg="add mod">
          <ac:chgData name="Eum SiWoo" userId="b0e16ec27039c237" providerId="LiveId" clId="{7A2D110C-BAAA-434B-B6BA-5A47830630E3}" dt="2021-06-20T02:41:29.771" v="340" actId="1076"/>
          <ac:picMkLst>
            <pc:docMk/>
            <pc:sldMk cId="3681837672" sldId="289"/>
            <ac:picMk id="4" creationId="{8633E640-2B7E-40B2-A245-ED3B0D7F3334}"/>
          </ac:picMkLst>
        </pc:picChg>
        <pc:picChg chg="add del">
          <ac:chgData name="Eum SiWoo" userId="b0e16ec27039c237" providerId="LiveId" clId="{7A2D110C-BAAA-434B-B6BA-5A47830630E3}" dt="2021-06-20T02:38:35.959" v="121" actId="21"/>
          <ac:picMkLst>
            <pc:docMk/>
            <pc:sldMk cId="3681837672" sldId="289"/>
            <ac:picMk id="6" creationId="{04A15C30-B328-4575-A2CC-B3C6350E4AA7}"/>
          </ac:picMkLst>
        </pc:picChg>
      </pc:sldChg>
      <pc:sldChg chg="addSp delSp modSp add mod">
        <pc:chgData name="Eum SiWoo" userId="b0e16ec27039c237" providerId="LiveId" clId="{7A2D110C-BAAA-434B-B6BA-5A47830630E3}" dt="2021-06-20T12:32:53.595" v="1341" actId="1076"/>
        <pc:sldMkLst>
          <pc:docMk/>
          <pc:sldMk cId="103856021" sldId="290"/>
        </pc:sldMkLst>
        <pc:spChg chg="del">
          <ac:chgData name="Eum SiWoo" userId="b0e16ec27039c237" providerId="LiveId" clId="{7A2D110C-BAAA-434B-B6BA-5A47830630E3}" dt="2021-06-20T12:13:09.592" v="1301" actId="478"/>
          <ac:spMkLst>
            <pc:docMk/>
            <pc:sldMk cId="103856021" sldId="290"/>
            <ac:spMk id="3" creationId="{00000000-0000-0000-0000-000000000000}"/>
          </ac:spMkLst>
        </pc:spChg>
        <pc:picChg chg="del">
          <ac:chgData name="Eum SiWoo" userId="b0e16ec27039c237" providerId="LiveId" clId="{7A2D110C-BAAA-434B-B6BA-5A47830630E3}" dt="2021-06-20T12:13:07.246" v="1298" actId="478"/>
          <ac:picMkLst>
            <pc:docMk/>
            <pc:sldMk cId="103856021" sldId="290"/>
            <ac:picMk id="4" creationId="{5CA230E5-74D8-4168-8DA7-9E4541D0FA2B}"/>
          </ac:picMkLst>
        </pc:picChg>
        <pc:picChg chg="mod">
          <ac:chgData name="Eum SiWoo" userId="b0e16ec27039c237" providerId="LiveId" clId="{7A2D110C-BAAA-434B-B6BA-5A47830630E3}" dt="2021-06-20T12:31:31.408" v="1335" actId="1076"/>
          <ac:picMkLst>
            <pc:docMk/>
            <pc:sldMk cId="103856021" sldId="290"/>
            <ac:picMk id="4" creationId="{892803A6-7E6E-4032-BB6D-C80B045586C1}"/>
          </ac:picMkLst>
        </pc:picChg>
        <pc:picChg chg="del">
          <ac:chgData name="Eum SiWoo" userId="b0e16ec27039c237" providerId="LiveId" clId="{7A2D110C-BAAA-434B-B6BA-5A47830630E3}" dt="2021-06-20T12:13:07.434" v="1299" actId="478"/>
          <ac:picMkLst>
            <pc:docMk/>
            <pc:sldMk cId="103856021" sldId="290"/>
            <ac:picMk id="5" creationId="{2056FC1E-DC4D-407B-99D3-26DF98E2617E}"/>
          </ac:picMkLst>
        </pc:picChg>
        <pc:picChg chg="add mod">
          <ac:chgData name="Eum SiWoo" userId="b0e16ec27039c237" providerId="LiveId" clId="{7A2D110C-BAAA-434B-B6BA-5A47830630E3}" dt="2021-06-20T12:32:53.595" v="1341" actId="1076"/>
          <ac:picMkLst>
            <pc:docMk/>
            <pc:sldMk cId="103856021" sldId="290"/>
            <ac:picMk id="5" creationId="{AD638C76-F131-49C1-B56D-63CC53F30EB5}"/>
          </ac:picMkLst>
        </pc:picChg>
        <pc:picChg chg="mod">
          <ac:chgData name="Eum SiWoo" userId="b0e16ec27039c237" providerId="LiveId" clId="{7A2D110C-BAAA-434B-B6BA-5A47830630E3}" dt="2021-06-20T12:31:31.408" v="1335" actId="1076"/>
          <ac:picMkLst>
            <pc:docMk/>
            <pc:sldMk cId="103856021" sldId="290"/>
            <ac:picMk id="6" creationId="{3FBA36F7-99C6-4F63-A021-BDE420DCB49E}"/>
          </ac:picMkLst>
        </pc:picChg>
        <pc:picChg chg="mod">
          <ac:chgData name="Eum SiWoo" userId="b0e16ec27039c237" providerId="LiveId" clId="{7A2D110C-BAAA-434B-B6BA-5A47830630E3}" dt="2021-06-20T12:13:19.751" v="1310" actId="1076"/>
          <ac:picMkLst>
            <pc:docMk/>
            <pc:sldMk cId="103856021" sldId="290"/>
            <ac:picMk id="7" creationId="{C79A3985-AC2C-4378-8489-2935A52F42EC}"/>
          </ac:picMkLst>
        </pc:picChg>
        <pc:picChg chg="add mod">
          <ac:chgData name="Eum SiWoo" userId="b0e16ec27039c237" providerId="LiveId" clId="{7A2D110C-BAAA-434B-B6BA-5A47830630E3}" dt="2021-06-20T12:31:35.033" v="1337" actId="1076"/>
          <ac:picMkLst>
            <pc:docMk/>
            <pc:sldMk cId="103856021" sldId="290"/>
            <ac:picMk id="7" creationId="{E5717746-08C4-4E16-8584-39A8D3F6264A}"/>
          </ac:picMkLst>
        </pc:picChg>
      </pc:sldChg>
      <pc:sldChg chg="add del">
        <pc:chgData name="Eum SiWoo" userId="b0e16ec27039c237" providerId="LiveId" clId="{7A2D110C-BAAA-434B-B6BA-5A47830630E3}" dt="2021-06-20T12:32:59.679" v="1342" actId="47"/>
        <pc:sldMkLst>
          <pc:docMk/>
          <pc:sldMk cId="4149019518" sldId="291"/>
        </pc:sldMkLst>
      </pc:sldChg>
      <pc:sldChg chg="delSp modSp add del mod">
        <pc:chgData name="Eum SiWoo" userId="b0e16ec27039c237" providerId="LiveId" clId="{7A2D110C-BAAA-434B-B6BA-5A47830630E3}" dt="2021-06-20T12:33:00.489" v="1343" actId="47"/>
        <pc:sldMkLst>
          <pc:docMk/>
          <pc:sldMk cId="3424453821" sldId="292"/>
        </pc:sldMkLst>
        <pc:picChg chg="mod">
          <ac:chgData name="Eum SiWoo" userId="b0e16ec27039c237" providerId="LiveId" clId="{7A2D110C-BAAA-434B-B6BA-5A47830630E3}" dt="2021-06-20T12:30:53.885" v="1317" actId="1076"/>
          <ac:picMkLst>
            <pc:docMk/>
            <pc:sldMk cId="3424453821" sldId="292"/>
            <ac:picMk id="3" creationId="{62D1BDEC-FFC6-4210-82E4-306C9D977E8C}"/>
          </ac:picMkLst>
        </pc:picChg>
        <pc:picChg chg="del">
          <ac:chgData name="Eum SiWoo" userId="b0e16ec27039c237" providerId="LiveId" clId="{7A2D110C-BAAA-434B-B6BA-5A47830630E3}" dt="2021-06-20T12:30:52.914" v="1316" actId="478"/>
          <ac:picMkLst>
            <pc:docMk/>
            <pc:sldMk cId="3424453821" sldId="292"/>
            <ac:picMk id="6" creationId="{3FBA36F7-99C6-4F63-A021-BDE420DCB49E}"/>
          </ac:picMkLst>
        </pc:picChg>
        <pc:picChg chg="mod">
          <ac:chgData name="Eum SiWoo" userId="b0e16ec27039c237" providerId="LiveId" clId="{7A2D110C-BAAA-434B-B6BA-5A47830630E3}" dt="2021-06-20T12:30:56.949" v="1318" actId="1076"/>
          <ac:picMkLst>
            <pc:docMk/>
            <pc:sldMk cId="3424453821" sldId="292"/>
            <ac:picMk id="7" creationId="{C79A3985-AC2C-4378-8489-2935A52F42EC}"/>
          </ac:picMkLst>
        </pc:picChg>
      </pc:sldChg>
    </pc:docChg>
  </pc:docChgLst>
  <pc:docChgLst>
    <pc:chgData name="Eum SiWoo" userId="b0e16ec27039c237" providerId="Windows Live" clId="Web-{B69AA0E1-0259-477E-A427-F4BCF6800203}"/>
    <pc:docChg chg="addSld modSld">
      <pc:chgData name="Eum SiWoo" userId="b0e16ec27039c237" providerId="Windows Live" clId="Web-{B69AA0E1-0259-477E-A427-F4BCF6800203}" dt="2021-06-20T12:27:31.450" v="20" actId="1076"/>
      <pc:docMkLst>
        <pc:docMk/>
      </pc:docMkLst>
      <pc:sldChg chg="addSp delSp modSp">
        <pc:chgData name="Eum SiWoo" userId="b0e16ec27039c237" providerId="Windows Live" clId="Web-{B69AA0E1-0259-477E-A427-F4BCF6800203}" dt="2021-06-20T12:27:31.450" v="20" actId="1076"/>
        <pc:sldMkLst>
          <pc:docMk/>
          <pc:sldMk cId="103856021" sldId="290"/>
        </pc:sldMkLst>
        <pc:picChg chg="add del mod">
          <ac:chgData name="Eum SiWoo" userId="b0e16ec27039c237" providerId="Windows Live" clId="Web-{B69AA0E1-0259-477E-A427-F4BCF6800203}" dt="2021-06-20T12:27:13.418" v="10"/>
          <ac:picMkLst>
            <pc:docMk/>
            <pc:sldMk cId="103856021" sldId="290"/>
            <ac:picMk id="3" creationId="{62D1BDEC-FFC6-4210-82E4-306C9D977E8C}"/>
          </ac:picMkLst>
        </pc:picChg>
        <pc:picChg chg="add mod">
          <ac:chgData name="Eum SiWoo" userId="b0e16ec27039c237" providerId="Windows Live" clId="Web-{B69AA0E1-0259-477E-A427-F4BCF6800203}" dt="2021-06-20T12:27:31.450" v="20" actId="1076"/>
          <ac:picMkLst>
            <pc:docMk/>
            <pc:sldMk cId="103856021" sldId="290"/>
            <ac:picMk id="4" creationId="{892803A6-7E6E-4032-BB6D-C80B045586C1}"/>
          </ac:picMkLst>
        </pc:picChg>
        <pc:picChg chg="mod">
          <ac:chgData name="Eum SiWoo" userId="b0e16ec27039c237" providerId="Windows Live" clId="Web-{B69AA0E1-0259-477E-A427-F4BCF6800203}" dt="2021-06-20T12:27:30.450" v="19" actId="1076"/>
          <ac:picMkLst>
            <pc:docMk/>
            <pc:sldMk cId="103856021" sldId="290"/>
            <ac:picMk id="6" creationId="{3FBA36F7-99C6-4F63-A021-BDE420DCB49E}"/>
          </ac:picMkLst>
        </pc:picChg>
        <pc:picChg chg="del mod">
          <ac:chgData name="Eum SiWoo" userId="b0e16ec27039c237" providerId="Windows Live" clId="Web-{B69AA0E1-0259-477E-A427-F4BCF6800203}" dt="2021-06-20T12:27:13.918" v="11"/>
          <ac:picMkLst>
            <pc:docMk/>
            <pc:sldMk cId="103856021" sldId="290"/>
            <ac:picMk id="7" creationId="{C79A3985-AC2C-4378-8489-2935A52F42EC}"/>
          </ac:picMkLst>
        </pc:picChg>
        <pc:picChg chg="add del">
          <ac:chgData name="Eum SiWoo" userId="b0e16ec27039c237" providerId="Windows Live" clId="Web-{B69AA0E1-0259-477E-A427-F4BCF6800203}" dt="2021-06-20T12:26:33.855" v="7"/>
          <ac:picMkLst>
            <pc:docMk/>
            <pc:sldMk cId="103856021" sldId="290"/>
            <ac:picMk id="8" creationId="{14150314-B0B1-48C6-B716-0AC5EC7896B7}"/>
          </ac:picMkLst>
        </pc:picChg>
      </pc:sldChg>
      <pc:sldChg chg="add replId">
        <pc:chgData name="Eum SiWoo" userId="b0e16ec27039c237" providerId="Windows Live" clId="Web-{B69AA0E1-0259-477E-A427-F4BCF6800203}" dt="2021-06-20T12:26:35.417" v="8"/>
        <pc:sldMkLst>
          <pc:docMk/>
          <pc:sldMk cId="3424453821" sldId="2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hlinkClick r:id="rId4"/>
              </a:rPr>
              <a:t>https://crypto.modoo.at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CUDA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https://youtu.be/PE2p10N11gg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cs typeface="Arial"/>
              </a:rPr>
              <a:t>CUDA </a:t>
            </a:r>
            <a:r>
              <a:rPr lang="ko-KR" altLang="ko-KR" dirty="0">
                <a:ea typeface="+mj-lt"/>
                <a:cs typeface="+mj-lt"/>
              </a:rPr>
              <a:t>간단한 예제</a:t>
            </a:r>
            <a:endParaRPr lang="ko-KR" altLang="en-US" dirty="0"/>
          </a:p>
        </p:txBody>
      </p:sp>
      <p:pic>
        <p:nvPicPr>
          <p:cNvPr id="4" name="그림 4" descr="텍스트, 명판, 점수판이(가) 표시된 사진&#10;&#10;자동 생성된 설명">
            <a:extLst>
              <a:ext uri="{FF2B5EF4-FFF2-40B4-BE49-F238E27FC236}">
                <a16:creationId xmlns:a16="http://schemas.microsoft.com/office/drawing/2014/main" id="{5CA230E5-74D8-4168-8DA7-9E4541D0F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22" y="1557544"/>
            <a:ext cx="3998362" cy="3742911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056FC1E-DC4D-407B-99D3-26DF98E2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043" y="1383077"/>
            <a:ext cx="4890046" cy="45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2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cs typeface="Arial"/>
              </a:rPr>
              <a:t>CUDA </a:t>
            </a:r>
            <a:r>
              <a:rPr lang="ko-KR" altLang="ko-KR" dirty="0">
                <a:ea typeface="+mj-lt"/>
                <a:cs typeface="+mj-lt"/>
              </a:rPr>
              <a:t>간단한 예제</a:t>
            </a:r>
            <a:endParaRPr lang="ko-KR" altLang="en-US" dirty="0"/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FBA36F7-99C6-4F63-A021-BDE420DCB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37" y="1087339"/>
            <a:ext cx="4924817" cy="2645921"/>
          </a:xfrm>
          <a:prstGeom prst="rect">
            <a:avLst/>
          </a:prstGeom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92803A6-7E6E-4032-BB6D-C80B04558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37" y="3864005"/>
            <a:ext cx="4924817" cy="2382490"/>
          </a:xfrm>
          <a:prstGeom prst="rect">
            <a:avLst/>
          </a:prstGeom>
        </p:spPr>
      </p:pic>
      <p:pic>
        <p:nvPicPr>
          <p:cNvPr id="5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D638C76-F131-49C1-B56D-63CC53F30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355" y="1611713"/>
            <a:ext cx="1905000" cy="3971925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5717746-08C4-4E16-8584-39A8D3F62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1408" y="1084397"/>
            <a:ext cx="1520643" cy="529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6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cs typeface="Arial"/>
              </a:rPr>
              <a:t>CUDA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altLang="en-US">
              <a:cs typeface="Arial"/>
            </a:endParaRPr>
          </a:p>
          <a:p>
            <a:endParaRPr lang="ko-KR" altLang="en-US">
              <a:cs typeface="Arial"/>
            </a:endParaRPr>
          </a:p>
          <a:p>
            <a:r>
              <a:rPr lang="ko-KR" altLang="en-US" err="1">
                <a:cs typeface="Arial"/>
              </a:rPr>
              <a:t>CUDA는</a:t>
            </a:r>
            <a:r>
              <a:rPr lang="ko-KR" altLang="en-US">
                <a:cs typeface="Arial"/>
              </a:rPr>
              <a:t> </a:t>
            </a:r>
            <a:r>
              <a:rPr lang="ko-KR" altLang="en-US" err="1">
                <a:cs typeface="Arial"/>
              </a:rPr>
              <a:t>Nvidia가</a:t>
            </a:r>
            <a:r>
              <a:rPr lang="ko-KR" altLang="en-US">
                <a:cs typeface="Arial"/>
              </a:rPr>
              <a:t> 만든 병렬 컴퓨팅 플랫폼 및 API 모델이다.</a:t>
            </a:r>
            <a:endParaRPr lang="ko-KR"/>
          </a:p>
          <a:p>
            <a:endParaRPr lang="ko-KR" altLang="en-US">
              <a:cs typeface="Arial"/>
            </a:endParaRPr>
          </a:p>
          <a:p>
            <a:r>
              <a:rPr lang="ko-KR" altLang="en-US">
                <a:cs typeface="Arial"/>
              </a:rPr>
              <a:t>CUDA 플랫폼은 GPU 가상 명령어셋과 병렬 처리 요소들을 사용할 수 있도록 만들어주는 소프트웨어 레이어이며, </a:t>
            </a:r>
            <a:r>
              <a:rPr lang="ko-KR" altLang="en-US" err="1">
                <a:cs typeface="Arial"/>
              </a:rPr>
              <a:t>Nvidia가</a:t>
            </a:r>
            <a:r>
              <a:rPr lang="ko-KR" altLang="en-US">
                <a:cs typeface="Arial"/>
              </a:rPr>
              <a:t> 만든 CUDA 코어가 장착된 </a:t>
            </a:r>
            <a:r>
              <a:rPr lang="ko-KR" altLang="en-US" err="1">
                <a:cs typeface="Arial"/>
              </a:rPr>
              <a:t>GPU에서</a:t>
            </a:r>
            <a:r>
              <a:rPr lang="ko-KR" altLang="en-US">
                <a:cs typeface="Arial"/>
              </a:rPr>
              <a:t> 작동한다.</a:t>
            </a:r>
          </a:p>
          <a:p>
            <a:endParaRPr lang="ko-KR" altLang="en-US">
              <a:cs typeface="Arial"/>
            </a:endParaRPr>
          </a:p>
          <a:p>
            <a:endParaRPr lang="ko-KR" alt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cs typeface="Arial"/>
              </a:rPr>
              <a:t>CUDA 데이터 흐름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cs typeface="Arial"/>
              </a:rPr>
              <a:t>CUDA를</a:t>
            </a:r>
            <a:r>
              <a:rPr lang="ko-KR" altLang="en-US">
                <a:cs typeface="Arial"/>
              </a:rPr>
              <a:t> 이용한 GPU 프로그래밍 처리 과정</a:t>
            </a:r>
          </a:p>
          <a:p>
            <a:pPr marL="914400" lvl="1" indent="-457200">
              <a:buAutoNum type="arabicPeriod"/>
            </a:pPr>
            <a:r>
              <a:rPr lang="ko-KR" altLang="en-US" err="1">
                <a:cs typeface="Arial"/>
              </a:rPr>
              <a:t>Data가</a:t>
            </a:r>
            <a:r>
              <a:rPr lang="ko-KR" altLang="en-US">
                <a:cs typeface="Arial"/>
              </a:rPr>
              <a:t> </a:t>
            </a:r>
            <a:r>
              <a:rPr lang="ko-KR" altLang="en-US" err="1">
                <a:cs typeface="Arial"/>
              </a:rPr>
              <a:t>CPU에서</a:t>
            </a:r>
            <a:r>
              <a:rPr lang="ko-KR" altLang="en-US">
                <a:cs typeface="Arial"/>
              </a:rPr>
              <a:t> </a:t>
            </a:r>
            <a:r>
              <a:rPr lang="ko-KR" altLang="en-US" err="1">
                <a:cs typeface="Arial"/>
              </a:rPr>
              <a:t>GPU로</a:t>
            </a:r>
            <a:r>
              <a:rPr lang="ko-KR" altLang="en-US">
                <a:cs typeface="Arial"/>
              </a:rPr>
              <a:t> 복사</a:t>
            </a:r>
          </a:p>
          <a:p>
            <a:pPr marL="914400" lvl="1" indent="-457200">
              <a:buAutoNum type="arabicPeriod"/>
            </a:pPr>
            <a:r>
              <a:rPr lang="ko-KR" altLang="en-US" err="1">
                <a:cs typeface="Arial"/>
              </a:rPr>
              <a:t>GPU에서</a:t>
            </a:r>
            <a:r>
              <a:rPr lang="ko-KR" altLang="en-US">
                <a:cs typeface="Arial"/>
              </a:rPr>
              <a:t> 커널 함수를 실행하여 처리</a:t>
            </a:r>
          </a:p>
          <a:p>
            <a:pPr marL="914400" lvl="1" indent="-457200">
              <a:buAutoNum type="arabicPeriod"/>
            </a:pPr>
            <a:r>
              <a:rPr lang="ko-KR" altLang="en-US">
                <a:cs typeface="Arial"/>
              </a:rPr>
              <a:t>결과를 </a:t>
            </a:r>
            <a:r>
              <a:rPr lang="ko-KR" altLang="en-US" err="1">
                <a:cs typeface="Arial"/>
              </a:rPr>
              <a:t>GPU에서</a:t>
            </a:r>
            <a:r>
              <a:rPr lang="ko-KR" altLang="en-US">
                <a:cs typeface="Arial"/>
              </a:rPr>
              <a:t> </a:t>
            </a:r>
            <a:r>
              <a:rPr lang="ko-KR" altLang="en-US" err="1">
                <a:cs typeface="Arial"/>
              </a:rPr>
              <a:t>CPU로</a:t>
            </a:r>
            <a:r>
              <a:rPr lang="ko-KR" altLang="en-US">
                <a:cs typeface="Arial"/>
              </a:rPr>
              <a:t> 복사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AA56DF29-F910-4B94-AA7F-90F54D099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692" y="2902147"/>
            <a:ext cx="5763321" cy="342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6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cs typeface="Arial"/>
              </a:rPr>
              <a:t>CUDA 구조</a:t>
            </a:r>
            <a:endParaRPr lang="ko-KR" altLang="en-US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21672C2-2BA9-4CA7-9279-8CF8805ED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607852"/>
              </p:ext>
            </p:extLst>
          </p:nvPr>
        </p:nvGraphicFramePr>
        <p:xfrm>
          <a:off x="838885" y="1764730"/>
          <a:ext cx="3768480" cy="45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060">
                  <a:extLst>
                    <a:ext uri="{9D8B030D-6E8A-4147-A177-3AD203B41FA5}">
                      <a16:colId xmlns:a16="http://schemas.microsoft.com/office/drawing/2014/main" val="4094191476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2880336697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3120306197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4124182454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2941480167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4057626019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693516558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197532357"/>
                    </a:ext>
                  </a:extLst>
                </a:gridCol>
              </a:tblGrid>
              <a:tr h="453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7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257571"/>
                  </a:ext>
                </a:extLst>
              </a:tr>
            </a:tbl>
          </a:graphicData>
        </a:graphic>
      </p:graphicFrame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82C7CFC7-9E1C-4835-B9B6-112FB531E424}"/>
              </a:ext>
            </a:extLst>
          </p:cNvPr>
          <p:cNvSpPr/>
          <p:nvPr/>
        </p:nvSpPr>
        <p:spPr>
          <a:xfrm rot="5400000">
            <a:off x="2626035" y="610666"/>
            <a:ext cx="194179" cy="3409026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6A9F3-ED74-461D-8FFD-FFBCBE753AA4}"/>
              </a:ext>
            </a:extLst>
          </p:cNvPr>
          <p:cNvSpPr txBox="1"/>
          <p:nvPr/>
        </p:nvSpPr>
        <p:spPr>
          <a:xfrm>
            <a:off x="2032985" y="2400701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blockIdx.x</a:t>
            </a:r>
            <a:r>
              <a:rPr lang="en-US" altLang="ko-KR" dirty="0"/>
              <a:t> = 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190EE-E601-4CD2-AD7C-1B5FEFA227CD}"/>
              </a:ext>
            </a:extLst>
          </p:cNvPr>
          <p:cNvSpPr txBox="1"/>
          <p:nvPr/>
        </p:nvSpPr>
        <p:spPr>
          <a:xfrm>
            <a:off x="2032985" y="135338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threadIdx.x</a:t>
            </a:r>
            <a:endParaRPr lang="ko-KR" altLang="en-US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F640F1B-5AAC-4340-9A9D-96578ACEB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095058"/>
              </p:ext>
            </p:extLst>
          </p:nvPr>
        </p:nvGraphicFramePr>
        <p:xfrm>
          <a:off x="838885" y="3158350"/>
          <a:ext cx="3768480" cy="45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060">
                  <a:extLst>
                    <a:ext uri="{9D8B030D-6E8A-4147-A177-3AD203B41FA5}">
                      <a16:colId xmlns:a16="http://schemas.microsoft.com/office/drawing/2014/main" val="4094191476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2880336697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3120306197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4124182454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2941480167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4057626019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693516558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197532357"/>
                    </a:ext>
                  </a:extLst>
                </a:gridCol>
              </a:tblGrid>
              <a:tr h="453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7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257571"/>
                  </a:ext>
                </a:extLst>
              </a:tr>
            </a:tbl>
          </a:graphicData>
        </a:graphic>
      </p:graphicFrame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8500CD66-0AED-4437-B439-FDA4C93DDA20}"/>
              </a:ext>
            </a:extLst>
          </p:cNvPr>
          <p:cNvSpPr/>
          <p:nvPr/>
        </p:nvSpPr>
        <p:spPr>
          <a:xfrm rot="5400000">
            <a:off x="2626035" y="2004286"/>
            <a:ext cx="194179" cy="3409026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05200-264B-4A13-A6BD-DF3DD6C1799B}"/>
              </a:ext>
            </a:extLst>
          </p:cNvPr>
          <p:cNvSpPr txBox="1"/>
          <p:nvPr/>
        </p:nvSpPr>
        <p:spPr>
          <a:xfrm>
            <a:off x="2032985" y="3794321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blockIdx.x</a:t>
            </a:r>
            <a:r>
              <a:rPr lang="en-US" altLang="ko-KR" dirty="0"/>
              <a:t> = 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08B64B-E185-4732-89A3-AFAF255043C4}"/>
              </a:ext>
            </a:extLst>
          </p:cNvPr>
          <p:cNvSpPr txBox="1"/>
          <p:nvPr/>
        </p:nvSpPr>
        <p:spPr>
          <a:xfrm>
            <a:off x="2032985" y="27470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threadIdx.x</a:t>
            </a:r>
            <a:endParaRPr lang="ko-KR" altLang="en-US" dirty="0"/>
          </a:p>
        </p:txBody>
      </p:sp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E48E06FE-3238-4681-AC63-1AC188325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262763"/>
              </p:ext>
            </p:extLst>
          </p:nvPr>
        </p:nvGraphicFramePr>
        <p:xfrm>
          <a:off x="838885" y="4620589"/>
          <a:ext cx="3768480" cy="45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060">
                  <a:extLst>
                    <a:ext uri="{9D8B030D-6E8A-4147-A177-3AD203B41FA5}">
                      <a16:colId xmlns:a16="http://schemas.microsoft.com/office/drawing/2014/main" val="4094191476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2880336697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3120306197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4124182454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2941480167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4057626019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693516558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197532357"/>
                    </a:ext>
                  </a:extLst>
                </a:gridCol>
              </a:tblGrid>
              <a:tr h="453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7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257571"/>
                  </a:ext>
                </a:extLst>
              </a:tr>
            </a:tbl>
          </a:graphicData>
        </a:graphic>
      </p:graphicFrame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B6D3B15-E8E2-4AA6-84A4-7BA9B4A72883}"/>
              </a:ext>
            </a:extLst>
          </p:cNvPr>
          <p:cNvSpPr/>
          <p:nvPr/>
        </p:nvSpPr>
        <p:spPr>
          <a:xfrm rot="5400000">
            <a:off x="2626035" y="3466525"/>
            <a:ext cx="194179" cy="3409026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E91512-0548-4E0F-9793-20218AB03108}"/>
              </a:ext>
            </a:extLst>
          </p:cNvPr>
          <p:cNvSpPr txBox="1"/>
          <p:nvPr/>
        </p:nvSpPr>
        <p:spPr>
          <a:xfrm>
            <a:off x="2032985" y="5256560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blockIdx.x</a:t>
            </a:r>
            <a:r>
              <a:rPr lang="en-US" altLang="ko-KR" dirty="0"/>
              <a:t> = 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971891-7352-46B4-8C6A-130ECA0F9623}"/>
              </a:ext>
            </a:extLst>
          </p:cNvPr>
          <p:cNvSpPr txBox="1"/>
          <p:nvPr/>
        </p:nvSpPr>
        <p:spPr>
          <a:xfrm>
            <a:off x="2032985" y="420924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threadIdx.x</a:t>
            </a:r>
            <a:endParaRPr lang="ko-KR" altLang="en-US" dirty="0"/>
          </a:p>
        </p:txBody>
      </p: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A706097D-96E1-4049-878C-B3227755E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402569"/>
              </p:ext>
            </p:extLst>
          </p:nvPr>
        </p:nvGraphicFramePr>
        <p:xfrm>
          <a:off x="6390535" y="2795351"/>
          <a:ext cx="3768480" cy="45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060">
                  <a:extLst>
                    <a:ext uri="{9D8B030D-6E8A-4147-A177-3AD203B41FA5}">
                      <a16:colId xmlns:a16="http://schemas.microsoft.com/office/drawing/2014/main" val="4094191476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2880336697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3120306197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4124182454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2941480167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4057626019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693516558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197532357"/>
                    </a:ext>
                  </a:extLst>
                </a:gridCol>
              </a:tblGrid>
              <a:tr h="453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7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257571"/>
                  </a:ext>
                </a:extLst>
              </a:tr>
            </a:tbl>
          </a:graphicData>
        </a:graphic>
      </p:graphicFrame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610A2BBB-2304-4733-AF28-2B9DC1572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02004"/>
              </p:ext>
            </p:extLst>
          </p:nvPr>
        </p:nvGraphicFramePr>
        <p:xfrm>
          <a:off x="6390535" y="3256935"/>
          <a:ext cx="3768480" cy="45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060">
                  <a:extLst>
                    <a:ext uri="{9D8B030D-6E8A-4147-A177-3AD203B41FA5}">
                      <a16:colId xmlns:a16="http://schemas.microsoft.com/office/drawing/2014/main" val="4094191476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2880336697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3120306197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4124182454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2941480167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4057626019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693516558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197532357"/>
                    </a:ext>
                  </a:extLst>
                </a:gridCol>
              </a:tblGrid>
              <a:tr h="453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7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257571"/>
                  </a:ext>
                </a:extLst>
              </a:tr>
            </a:tbl>
          </a:graphicData>
        </a:graphic>
      </p:graphicFrame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112DF166-BD5D-4B62-AAAD-E9298C379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282282"/>
              </p:ext>
            </p:extLst>
          </p:nvPr>
        </p:nvGraphicFramePr>
        <p:xfrm>
          <a:off x="6390535" y="3710294"/>
          <a:ext cx="3768480" cy="45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060">
                  <a:extLst>
                    <a:ext uri="{9D8B030D-6E8A-4147-A177-3AD203B41FA5}">
                      <a16:colId xmlns:a16="http://schemas.microsoft.com/office/drawing/2014/main" val="4094191476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2880336697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3120306197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4124182454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2941480167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4057626019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693516558"/>
                    </a:ext>
                  </a:extLst>
                </a:gridCol>
                <a:gridCol w="471060">
                  <a:extLst>
                    <a:ext uri="{9D8B030D-6E8A-4147-A177-3AD203B41FA5}">
                      <a16:colId xmlns:a16="http://schemas.microsoft.com/office/drawing/2014/main" val="197532357"/>
                    </a:ext>
                  </a:extLst>
                </a:gridCol>
              </a:tblGrid>
              <a:tr h="453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7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25757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DFE6481-C3A4-4361-9B83-922E4D4F79FA}"/>
              </a:ext>
            </a:extLst>
          </p:cNvPr>
          <p:cNvSpPr txBox="1"/>
          <p:nvPr/>
        </p:nvSpPr>
        <p:spPr>
          <a:xfrm>
            <a:off x="6390535" y="2366678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24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cs typeface="Arial"/>
              </a:rPr>
              <a:t>CUDA 구조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33E640-2B7E-40B2-A245-ED3B0D7F3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142" y="1208589"/>
            <a:ext cx="4412998" cy="49702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47A16A-4D84-4BBD-8C8B-0E673A0191DD}"/>
              </a:ext>
            </a:extLst>
          </p:cNvPr>
          <p:cNvSpPr txBox="1"/>
          <p:nvPr/>
        </p:nvSpPr>
        <p:spPr>
          <a:xfrm>
            <a:off x="411920" y="2551837"/>
            <a:ext cx="5235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threadIdx</a:t>
            </a:r>
            <a:r>
              <a:rPr lang="en-US" altLang="ko-KR" dirty="0"/>
              <a:t> : block</a:t>
            </a:r>
            <a:r>
              <a:rPr lang="ko-KR" altLang="en-US" dirty="0"/>
              <a:t> 안에서의 </a:t>
            </a:r>
            <a:r>
              <a:rPr lang="en-US" altLang="ko-KR" dirty="0"/>
              <a:t>thread </a:t>
            </a:r>
            <a:r>
              <a:rPr lang="ko-KR" altLang="en-US" dirty="0"/>
              <a:t>번호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blockIdx</a:t>
            </a:r>
            <a:r>
              <a:rPr lang="en-US" altLang="ko-KR" dirty="0"/>
              <a:t> : block </a:t>
            </a:r>
            <a:r>
              <a:rPr lang="ko-KR" altLang="en-US" dirty="0"/>
              <a:t>번호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blockDim</a:t>
            </a:r>
            <a:r>
              <a:rPr lang="en-US" altLang="ko-KR" dirty="0"/>
              <a:t> : block</a:t>
            </a:r>
            <a:r>
              <a:rPr lang="ko-KR" altLang="en-US" dirty="0"/>
              <a:t>당 </a:t>
            </a:r>
            <a:r>
              <a:rPr lang="en-US" altLang="ko-KR" dirty="0"/>
              <a:t>thread </a:t>
            </a:r>
            <a:r>
              <a:rPr lang="ko-KR" altLang="en-US" dirty="0"/>
              <a:t>개수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gridDim</a:t>
            </a:r>
            <a:r>
              <a:rPr lang="en-US" altLang="ko-KR" dirty="0"/>
              <a:t> : block</a:t>
            </a:r>
            <a:r>
              <a:rPr lang="ko-KR" altLang="en-US" dirty="0"/>
              <a:t>의 개수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83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cs typeface="Arial"/>
              </a:rPr>
              <a:t>CUD</a:t>
            </a:r>
            <a:r>
              <a:rPr lang="en-US" altLang="ko-KR" dirty="0">
                <a:cs typeface="Arial"/>
              </a:rPr>
              <a:t>A </a:t>
            </a:r>
            <a:r>
              <a:rPr lang="ko-KR" altLang="ko-KR" dirty="0">
                <a:ea typeface="+mj-lt"/>
                <a:cs typeface="+mj-lt"/>
              </a:rPr>
              <a:t>간단한 예제</a:t>
            </a:r>
            <a:endParaRPr lang="ko-KR" altLang="en-US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62CA93F-D2DF-4437-B232-3E4436DB4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45" y="2555832"/>
            <a:ext cx="3870538" cy="3065896"/>
          </a:xfrm>
          <a:prstGeom prst="rect">
            <a:avLst/>
          </a:prstGeom>
        </p:spPr>
      </p:pic>
      <p:pic>
        <p:nvPicPr>
          <p:cNvPr id="5" name="그림 5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2525442B-C51A-475D-9957-1FC016EE9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643" y="2089256"/>
            <a:ext cx="7045712" cy="3999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B8306F-50F6-442C-96D1-F8D76DF1DED1}"/>
              </a:ext>
            </a:extLst>
          </p:cNvPr>
          <p:cNvSpPr txBox="1"/>
          <p:nvPr/>
        </p:nvSpPr>
        <p:spPr>
          <a:xfrm>
            <a:off x="4179617" y="1271007"/>
            <a:ext cx="38304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실습 환경 : 우분투 20.04 / </a:t>
            </a:r>
            <a:r>
              <a:rPr lang="ko-KR" altLang="en-US" dirty="0" err="1"/>
              <a:t>Clion</a:t>
            </a:r>
            <a:r>
              <a:rPr lang="ko-KR" altLang="en-US" dirty="0"/>
              <a:t> IDE</a:t>
            </a:r>
            <a:endParaRPr lang="ko-KR" alt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495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CUDA 간단한 예제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04564" y="1152525"/>
            <a:ext cx="7176273" cy="48626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Arial"/>
              </a:rPr>
              <a:t>Host : CPU and Host </a:t>
            </a:r>
            <a:r>
              <a:rPr lang="ko-KR" altLang="en-US" dirty="0" err="1">
                <a:cs typeface="Arial"/>
              </a:rPr>
              <a:t>memory</a:t>
            </a:r>
            <a:endParaRPr lang="ko-KR" altLang="en-US" dirty="0">
              <a:cs typeface="Arial"/>
            </a:endParaRPr>
          </a:p>
          <a:p>
            <a:r>
              <a:rPr lang="ko-KR" altLang="en-US" dirty="0" err="1">
                <a:cs typeface="Arial"/>
              </a:rPr>
              <a:t>Device</a:t>
            </a:r>
            <a:r>
              <a:rPr lang="ko-KR" altLang="en-US" dirty="0">
                <a:cs typeface="Arial"/>
              </a:rPr>
              <a:t> : GPU and </a:t>
            </a:r>
            <a:r>
              <a:rPr lang="ko-KR" altLang="en-US" dirty="0" err="1">
                <a:cs typeface="Arial"/>
              </a:rPr>
              <a:t>Device</a:t>
            </a:r>
            <a:r>
              <a:rPr lang="ko-KR" altLang="en-US" dirty="0">
                <a:cs typeface="Arial"/>
              </a:rPr>
              <a:t> </a:t>
            </a:r>
            <a:r>
              <a:rPr lang="ko-KR" altLang="en-US" dirty="0" err="1">
                <a:cs typeface="Arial"/>
              </a:rPr>
              <a:t>memory</a:t>
            </a:r>
            <a:endParaRPr lang="ko-KR" altLang="en-US" dirty="0">
              <a:cs typeface="Arial"/>
            </a:endParaRPr>
          </a:p>
          <a:p>
            <a:endParaRPr lang="ko-KR" altLang="en-US" dirty="0">
              <a:cs typeface="Arial"/>
            </a:endParaRPr>
          </a:p>
          <a:p>
            <a:r>
              <a:rPr lang="ko-KR" altLang="en-US" dirty="0">
                <a:cs typeface="Arial"/>
              </a:rPr>
              <a:t>디바이스 코드는 </a:t>
            </a:r>
            <a:r>
              <a:rPr lang="ko-KR" altLang="en-US" dirty="0" err="1">
                <a:cs typeface="Arial"/>
              </a:rPr>
              <a:t>nvcc</a:t>
            </a:r>
            <a:r>
              <a:rPr lang="ko-KR" altLang="en-US" dirty="0">
                <a:cs typeface="Arial"/>
              </a:rPr>
              <a:t>(</a:t>
            </a:r>
            <a:r>
              <a:rPr lang="ko-KR" altLang="en-US" dirty="0" err="1">
                <a:cs typeface="Arial"/>
              </a:rPr>
              <a:t>Nvidia</a:t>
            </a:r>
            <a:r>
              <a:rPr lang="ko-KR" altLang="en-US" dirty="0">
                <a:cs typeface="Arial"/>
              </a:rPr>
              <a:t> </a:t>
            </a:r>
            <a:r>
              <a:rPr lang="ko-KR" altLang="en-US" dirty="0" err="1">
                <a:cs typeface="Arial"/>
              </a:rPr>
              <a:t>Compiler</a:t>
            </a:r>
            <a:r>
              <a:rPr lang="ko-KR" altLang="en-US" dirty="0">
                <a:cs typeface="Arial"/>
              </a:rPr>
              <a:t>)가 컴파일 하는데, 키워드가 필요함</a:t>
            </a:r>
          </a:p>
          <a:p>
            <a:pPr lvl="1"/>
            <a:r>
              <a:rPr lang="ko-KR" altLang="en-US" dirty="0" err="1">
                <a:cs typeface="Arial"/>
              </a:rPr>
              <a:t>Nvcc</a:t>
            </a:r>
            <a:r>
              <a:rPr lang="ko-KR" altLang="en-US" dirty="0">
                <a:cs typeface="Arial"/>
              </a:rPr>
              <a:t> : </a:t>
            </a:r>
            <a:r>
              <a:rPr lang="ko-KR" altLang="en-US" dirty="0" err="1">
                <a:cs typeface="Arial"/>
              </a:rPr>
              <a:t>source</a:t>
            </a:r>
            <a:r>
              <a:rPr lang="ko-KR" altLang="en-US" dirty="0">
                <a:cs typeface="Arial"/>
              </a:rPr>
              <a:t> </a:t>
            </a:r>
            <a:r>
              <a:rPr lang="ko-KR" altLang="en-US" dirty="0" err="1">
                <a:cs typeface="Arial"/>
              </a:rPr>
              <a:t>file을</a:t>
            </a:r>
            <a:r>
              <a:rPr lang="ko-KR" altLang="en-US" dirty="0">
                <a:cs typeface="Arial"/>
              </a:rPr>
              <a:t> </a:t>
            </a:r>
            <a:r>
              <a:rPr lang="ko-KR" altLang="en-US" dirty="0" err="1">
                <a:cs typeface="Arial"/>
              </a:rPr>
              <a:t>host</a:t>
            </a:r>
            <a:r>
              <a:rPr lang="ko-KR" altLang="en-US" dirty="0">
                <a:cs typeface="Arial"/>
              </a:rPr>
              <a:t> </a:t>
            </a:r>
            <a:r>
              <a:rPr lang="ko-KR" altLang="en-US" dirty="0" err="1">
                <a:cs typeface="Arial"/>
              </a:rPr>
              <a:t>components와</a:t>
            </a:r>
            <a:r>
              <a:rPr lang="ko-KR" altLang="en-US" dirty="0">
                <a:cs typeface="Arial"/>
              </a:rPr>
              <a:t> </a:t>
            </a:r>
            <a:r>
              <a:rPr lang="ko-KR" altLang="en-US" dirty="0" err="1">
                <a:cs typeface="Arial"/>
              </a:rPr>
              <a:t>device</a:t>
            </a:r>
            <a:r>
              <a:rPr lang="ko-KR" altLang="en-US" dirty="0">
                <a:cs typeface="Arial"/>
              </a:rPr>
              <a:t> </a:t>
            </a:r>
            <a:r>
              <a:rPr lang="ko-KR" altLang="en-US" dirty="0" err="1">
                <a:cs typeface="Arial"/>
              </a:rPr>
              <a:t>components로</a:t>
            </a:r>
            <a:r>
              <a:rPr lang="ko-KR" altLang="en-US" dirty="0">
                <a:cs typeface="Arial"/>
              </a:rPr>
              <a:t> 나눈다.</a:t>
            </a:r>
          </a:p>
          <a:p>
            <a:pPr lvl="1"/>
            <a:r>
              <a:rPr lang="ko-KR" altLang="en-US" dirty="0">
                <a:cs typeface="Arial"/>
              </a:rPr>
              <a:t>__</a:t>
            </a:r>
            <a:r>
              <a:rPr lang="ko-KR" altLang="en-US" dirty="0" err="1">
                <a:cs typeface="Arial"/>
              </a:rPr>
              <a:t>global</a:t>
            </a:r>
            <a:r>
              <a:rPr lang="ko-KR" altLang="en-US" dirty="0">
                <a:cs typeface="Arial"/>
              </a:rPr>
              <a:t>__ : </a:t>
            </a:r>
            <a:r>
              <a:rPr lang="ko-KR" altLang="en-US" dirty="0" err="1">
                <a:cs typeface="Arial"/>
              </a:rPr>
              <a:t>Host를</a:t>
            </a:r>
            <a:r>
              <a:rPr lang="ko-KR" altLang="en-US" dirty="0">
                <a:cs typeface="Arial"/>
              </a:rPr>
              <a:t> 통해 호출되어 </a:t>
            </a:r>
            <a:r>
              <a:rPr lang="ko-KR" altLang="en-US" dirty="0" err="1">
                <a:cs typeface="Arial"/>
              </a:rPr>
              <a:t>Device에서</a:t>
            </a:r>
            <a:r>
              <a:rPr lang="ko-KR" altLang="en-US" dirty="0">
                <a:cs typeface="Arial"/>
              </a:rPr>
              <a:t> 작동되는 함수</a:t>
            </a:r>
            <a:endParaRPr lang="ko-KR" dirty="0"/>
          </a:p>
          <a:p>
            <a:pPr lvl="1"/>
            <a:r>
              <a:rPr lang="ko-KR" altLang="en-US" dirty="0" err="1">
                <a:cs typeface="Arial"/>
              </a:rPr>
              <a:t>Kernel</a:t>
            </a:r>
            <a:r>
              <a:rPr lang="ko-KR" altLang="en-US" dirty="0">
                <a:cs typeface="Arial"/>
              </a:rPr>
              <a:t>() -&gt; </a:t>
            </a:r>
            <a:r>
              <a:rPr lang="ko-KR" altLang="en-US" dirty="0" err="1">
                <a:cs typeface="Arial"/>
              </a:rPr>
              <a:t>device</a:t>
            </a:r>
            <a:r>
              <a:rPr lang="ko-KR" altLang="en-US" dirty="0">
                <a:cs typeface="Arial"/>
              </a:rPr>
              <a:t> </a:t>
            </a:r>
            <a:r>
              <a:rPr lang="ko-KR" altLang="en-US" dirty="0" err="1">
                <a:cs typeface="Arial"/>
              </a:rPr>
              <a:t>component</a:t>
            </a:r>
            <a:endParaRPr lang="ko-KR" altLang="en-US" dirty="0">
              <a:cs typeface="Arial"/>
            </a:endParaRPr>
          </a:p>
          <a:p>
            <a:pPr lvl="1"/>
            <a:r>
              <a:rPr lang="ko-KR" altLang="en-US" dirty="0" err="1">
                <a:cs typeface="Arial"/>
              </a:rPr>
              <a:t>Main</a:t>
            </a:r>
            <a:r>
              <a:rPr lang="ko-KR" altLang="en-US" dirty="0">
                <a:cs typeface="Arial"/>
              </a:rPr>
              <a:t>() -&gt; </a:t>
            </a:r>
            <a:r>
              <a:rPr lang="ko-KR" altLang="en-US" dirty="0" err="1">
                <a:cs typeface="Arial"/>
              </a:rPr>
              <a:t>host</a:t>
            </a:r>
            <a:r>
              <a:rPr lang="ko-KR" altLang="en-US" dirty="0">
                <a:cs typeface="Arial"/>
              </a:rPr>
              <a:t> </a:t>
            </a:r>
            <a:r>
              <a:rPr lang="ko-KR" altLang="en-US" dirty="0" err="1">
                <a:cs typeface="Arial"/>
              </a:rPr>
              <a:t>component</a:t>
            </a:r>
            <a:endParaRPr lang="ko-KR" altLang="en-US" dirty="0">
              <a:cs typeface="Arial"/>
            </a:endParaRPr>
          </a:p>
          <a:p>
            <a:pPr lvl="1"/>
            <a:endParaRPr lang="ko-KR" altLang="en-US" dirty="0">
              <a:cs typeface="Arial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319BA54-16DF-4D14-A7D1-0107BF86B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11" y="1751753"/>
            <a:ext cx="2743200" cy="1147011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8151F98-1098-44D9-8B03-EE153A52B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11" y="3575243"/>
            <a:ext cx="2743200" cy="18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2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cs typeface="Arial"/>
              </a:rPr>
              <a:t>CUDA 키워드 </a:t>
            </a:r>
            <a:endParaRPr lang="ko-KR" altLang="en-US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3816600-B67E-4879-9A00-53798A22D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10" y="1459804"/>
            <a:ext cx="3833877" cy="46377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B3E4F4-19C0-4C3B-853D-63963641EBE8}"/>
              </a:ext>
            </a:extLst>
          </p:cNvPr>
          <p:cNvSpPr txBox="1"/>
          <p:nvPr/>
        </p:nvSpPr>
        <p:spPr>
          <a:xfrm>
            <a:off x="5175504" y="2203704"/>
            <a:ext cx="6492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__device__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device </a:t>
            </a:r>
            <a:r>
              <a:rPr lang="ko-KR" altLang="en-US" dirty="0"/>
              <a:t>에서만 돌아가는 함수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Device</a:t>
            </a:r>
            <a:r>
              <a:rPr lang="ko-KR" altLang="en-US" dirty="0"/>
              <a:t>에서만 호출할 수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__host__ : host</a:t>
            </a:r>
            <a:r>
              <a:rPr lang="ko-KR" altLang="en-US" dirty="0"/>
              <a:t> 에서만 돌아가는 함수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__device__ __host__ : device</a:t>
            </a:r>
            <a:r>
              <a:rPr lang="ko-KR" altLang="en-US" dirty="0"/>
              <a:t>와 </a:t>
            </a:r>
            <a:r>
              <a:rPr lang="en-US" altLang="ko-KR" dirty="0"/>
              <a:t>host </a:t>
            </a:r>
            <a:r>
              <a:rPr lang="ko-KR" altLang="en-US" dirty="0" err="1"/>
              <a:t>두곳</a:t>
            </a:r>
            <a:r>
              <a:rPr lang="ko-KR" altLang="en-US" dirty="0"/>
              <a:t> 모두 돌아가는 함수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__global__ : device</a:t>
            </a:r>
            <a:r>
              <a:rPr lang="ko-KR" altLang="en-US" dirty="0"/>
              <a:t>에서 돌아가는 함수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Host</a:t>
            </a:r>
            <a:r>
              <a:rPr lang="ko-KR" altLang="en-US" dirty="0"/>
              <a:t>에서는 호출할 수 있으나</a:t>
            </a:r>
            <a:r>
              <a:rPr lang="en-US" altLang="ko-KR" dirty="0"/>
              <a:t>, device</a:t>
            </a:r>
            <a:r>
              <a:rPr lang="ko-KR" altLang="en-US" dirty="0"/>
              <a:t>에서는 호출할 수 없음</a:t>
            </a:r>
          </a:p>
        </p:txBody>
      </p:sp>
    </p:spTree>
    <p:extLst>
      <p:ext uri="{BB962C8B-B14F-4D97-AF65-F5344CB8AC3E}">
        <p14:creationId xmlns:p14="http://schemas.microsoft.com/office/powerpoint/2010/main" val="411706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cs typeface="Arial"/>
              </a:rPr>
              <a:t>CUDA </a:t>
            </a:r>
            <a:r>
              <a:rPr lang="ko-KR" altLang="ko-KR" dirty="0">
                <a:ea typeface="+mj-lt"/>
                <a:cs typeface="+mj-lt"/>
              </a:rPr>
              <a:t>간단한 예제</a:t>
            </a:r>
            <a:r>
              <a:rPr lang="ko-KR" altLang="en-US" dirty="0">
                <a:cs typeface="Arial"/>
              </a:rPr>
              <a:t> </a:t>
            </a:r>
            <a:endParaRPr lang="ko-KR" altLang="en-US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86CC632-FBB8-4C24-8CBB-0163DC24D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56" y="1313751"/>
            <a:ext cx="4736926" cy="48234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C7FED2-1AB2-4180-95A8-832CFD5223FC}"/>
              </a:ext>
            </a:extLst>
          </p:cNvPr>
          <p:cNvSpPr txBox="1"/>
          <p:nvPr/>
        </p:nvSpPr>
        <p:spPr>
          <a:xfrm>
            <a:off x="5672831" y="2413337"/>
            <a:ext cx="61072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Malloc() : host </a:t>
            </a:r>
            <a:r>
              <a:rPr lang="ko-KR" altLang="en-US" dirty="0"/>
              <a:t>메모리를 할당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cudaMalloc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device </a:t>
            </a:r>
            <a:r>
              <a:rPr lang="ko-KR" altLang="en-US" dirty="0"/>
              <a:t>메모리를 할당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cudaMemcpy</a:t>
            </a:r>
            <a:r>
              <a:rPr lang="en-US" altLang="ko-KR" dirty="0"/>
              <a:t>() : </a:t>
            </a:r>
            <a:r>
              <a:rPr lang="en-US" altLang="ko-KR" dirty="0" err="1"/>
              <a:t>DeviceToHost</a:t>
            </a:r>
            <a:r>
              <a:rPr lang="en-US" altLang="ko-KR" dirty="0"/>
              <a:t> / </a:t>
            </a:r>
            <a:r>
              <a:rPr lang="en-US" altLang="ko-KR" dirty="0" err="1"/>
              <a:t>HostToDevice</a:t>
            </a:r>
            <a:r>
              <a:rPr lang="ko-KR" altLang="en-US" dirty="0"/>
              <a:t> 메모리를 복사한다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cudaFree</a:t>
            </a:r>
            <a:r>
              <a:rPr lang="en-US" altLang="ko-KR" dirty="0"/>
              <a:t>() : </a:t>
            </a:r>
            <a:r>
              <a:rPr lang="ko-KR" altLang="en-US" dirty="0"/>
              <a:t>할당된 메모리를 해제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692873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342</Words>
  <Application>Microsoft Office PowerPoint</Application>
  <PresentationFormat>와이드스크린</PresentationFormat>
  <Paragraphs>105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CryptoCraft 테마</vt:lpstr>
      <vt:lpstr>제목 테마</vt:lpstr>
      <vt:lpstr>CUDA 프로그래밍</vt:lpstr>
      <vt:lpstr>CUDA</vt:lpstr>
      <vt:lpstr>CUDA 데이터 흐름</vt:lpstr>
      <vt:lpstr>CUDA 구조</vt:lpstr>
      <vt:lpstr>CUDA 구조</vt:lpstr>
      <vt:lpstr>CUDA 간단한 예제</vt:lpstr>
      <vt:lpstr>CUDA 간단한 예제</vt:lpstr>
      <vt:lpstr>CUDA 키워드 </vt:lpstr>
      <vt:lpstr>CUDA 간단한 예제 </vt:lpstr>
      <vt:lpstr>CUDA 간단한 예제</vt:lpstr>
      <vt:lpstr>CUDA 간단한 예제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Eum SiWoo</cp:lastModifiedBy>
  <cp:revision>24</cp:revision>
  <dcterms:created xsi:type="dcterms:W3CDTF">2019-03-05T04:29:07Z</dcterms:created>
  <dcterms:modified xsi:type="dcterms:W3CDTF">2021-06-20T13:44:44Z</dcterms:modified>
</cp:coreProperties>
</file>