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2" r:id="rId3"/>
    <p:sldId id="273" r:id="rId4"/>
    <p:sldId id="281" r:id="rId5"/>
    <p:sldId id="282" r:id="rId6"/>
    <p:sldId id="274" r:id="rId7"/>
    <p:sldId id="275" r:id="rId8"/>
    <p:sldId id="277" r:id="rId9"/>
    <p:sldId id="283" r:id="rId10"/>
    <p:sldId id="280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064"/>
    <a:srgbClr val="000101"/>
    <a:srgbClr val="41C9D3"/>
    <a:srgbClr val="5B9BD5"/>
    <a:srgbClr val="FFA164"/>
    <a:srgbClr val="FF5050"/>
    <a:srgbClr val="993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90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33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21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8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51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48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8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1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pPr/>
              <a:t>2018-11-26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4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C562-5E7C-42F9-9394-CE33ADB070C3}" type="datetimeFigureOut">
              <a:rPr lang="ko-KR" altLang="en-US" smtClean="0"/>
              <a:pPr/>
              <a:t>2018-11-26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 descr="http://postfiles4.naver.net/MjAxNzAyMjBfMjM3/MDAxNDg3NTc2OTU5MTY2.__pl7K6nP59MUqWFR5aGms_NyijOJC8QhK0M0rjVr0wg.Sk4GBr9jjvWohTmquEZr1ztgWkiGkXUW9G5JwQCiZ_og.PNG.cheekyhodori/17022014.pn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23554" name="Picture 2" descr="계산기, 손, 로봇, 카운트, 기계, 인공 지능, 기술, 디지털, 컴퓨터 그래픽, 3D, 외딴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8368"/>
            <a:ext cx="9144000" cy="5669279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>
            <a:off x="5227983" y="658369"/>
            <a:ext cx="3578087" cy="5522976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5252830" y="1049506"/>
            <a:ext cx="35283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ln w="12700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</a:t>
            </a:r>
            <a:r>
              <a:rPr lang="ko-KR" altLang="en-US" sz="1500" b="1" dirty="0">
                <a:ln w="12700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인터넷 윤리와 보안개론</a:t>
            </a:r>
            <a:r>
              <a:rPr lang="en-US" altLang="ko-KR" sz="1500" b="1" dirty="0">
                <a:ln w="12700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]</a:t>
            </a:r>
            <a:endParaRPr lang="ko-KR" altLang="en-US" sz="1500" b="1" dirty="0">
              <a:ln w="12700">
                <a:solidFill>
                  <a:schemeClr val="bg1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5207716" y="2877260"/>
            <a:ext cx="3598354" cy="5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20593" y="4969516"/>
            <a:ext cx="1659835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HY강M" pitchFamily="18" charset="-127"/>
              </a:rPr>
              <a:t>1871062 </a:t>
            </a:r>
            <a:r>
              <a:rPr lang="ko-KR" altLang="en-US" sz="135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HY강M" pitchFamily="18" charset="-127"/>
              </a:rPr>
              <a:t>김정한</a:t>
            </a:r>
            <a:endParaRPr lang="en-US" altLang="ko-KR" sz="135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HY강M" pitchFamily="18" charset="-127"/>
            </a:endParaRPr>
          </a:p>
          <a:p>
            <a:r>
              <a:rPr lang="en-US" altLang="ko-KR" sz="135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HY강M" pitchFamily="18" charset="-127"/>
              </a:rPr>
              <a:t>1871054 </a:t>
            </a:r>
            <a:r>
              <a:rPr lang="ko-KR" altLang="en-US" sz="135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HY강M" pitchFamily="18" charset="-127"/>
              </a:rPr>
              <a:t>김용민</a:t>
            </a:r>
            <a:endParaRPr lang="en-US" altLang="ko-KR" sz="135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HY강M" pitchFamily="18" charset="-127"/>
            </a:endParaRPr>
          </a:p>
          <a:p>
            <a:r>
              <a:rPr lang="en-US" altLang="ko-KR" sz="135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HY강M" pitchFamily="18" charset="-127"/>
              </a:rPr>
              <a:t>1871088 </a:t>
            </a:r>
            <a:r>
              <a:rPr lang="ko-KR" altLang="en-US" sz="1350" dirty="0" err="1">
                <a:ln w="18415" cmpd="sng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  <a:ea typeface="HY강M" pitchFamily="18" charset="-127"/>
              </a:rPr>
              <a:t>류형선</a:t>
            </a:r>
            <a:endParaRPr lang="en-US" altLang="ko-KR" sz="1350" dirty="0">
              <a:ln w="18415" cmpd="sng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  <a:ea typeface="HY강M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11487" y="1536343"/>
            <a:ext cx="3011081" cy="117724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ko-KR" altLang="en-US" sz="3600" b="1" dirty="0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사이버</a:t>
            </a:r>
            <a:endParaRPr lang="en-US" altLang="ko-KR" sz="3600" b="1" dirty="0">
              <a:ln w="1016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algn="ctr"/>
            <a:r>
              <a:rPr lang="ko-KR" altLang="en-US" sz="3600" b="1" dirty="0">
                <a:ln w="10160">
                  <a:solidFill>
                    <a:schemeClr val="tx1">
                      <a:lumMod val="85000"/>
                      <a:lumOff val="1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Y견명조" panose="02030600000101010101" pitchFamily="18" charset="-127"/>
                <a:ea typeface="HY견명조" panose="02030600000101010101" pitchFamily="18" charset="-127"/>
              </a:rPr>
              <a:t>자가변이 기술</a:t>
            </a:r>
            <a:endParaRPr lang="en-US" altLang="ko-KR" sz="3600" b="1" dirty="0">
              <a:ln w="10160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62773" y="4094212"/>
            <a:ext cx="197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n w="1905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뛰는 해킹 위에</a:t>
            </a:r>
            <a:endParaRPr lang="en-US" altLang="ko-KR" b="1" dirty="0">
              <a:ln w="19050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ko-KR" altLang="en-US" b="1" dirty="0">
                <a:ln w="1905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나는 보안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530829" y="4846990"/>
            <a:ext cx="1402308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://postfiles4.naver.net/MjAxNzAyMjBfMjM3/MDAxNDg3NTc2OTU5MTY2.__pl7K6nP59MUqWFR5aGms_NyijOJC8QhK0M0rjVr0wg.Sk4GBr9jjvWohTmquEZr1ztgWkiGkXUW9G5JwQCiZ_og.PNG.cheekyhodori/17022014.pn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 rot="19101528">
            <a:off x="1921763" y="730457"/>
            <a:ext cx="2795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905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T</a:t>
            </a:r>
            <a:r>
              <a:rPr lang="en-US" altLang="ko-KR" sz="60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hank</a:t>
            </a:r>
            <a:endParaRPr lang="ko-KR" altLang="en-US" sz="6000" b="1" dirty="0"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 rot="19101528">
            <a:off x="3000286" y="1448719"/>
            <a:ext cx="2795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905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Y</a:t>
            </a:r>
            <a:r>
              <a:rPr lang="en-US" altLang="ko-KR" sz="60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ou</a:t>
            </a:r>
            <a:endParaRPr lang="ko-KR" altLang="en-US" sz="6000" b="1" dirty="0"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 rot="19101528">
            <a:off x="4622064" y="2934583"/>
            <a:ext cx="815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~</a:t>
            </a:r>
            <a:endParaRPr lang="ko-KR" altLang="en-US" sz="6000" b="1" dirty="0"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http://postfiles4.naver.net/MjAxNzAyMjBfODYg/MDAxNDg3NTc2OTU5Njk0.J5BIb_gT4qf076u1wWUzarkjBOqy2IDvKHorU4sGzU8g.k66K6bDJVirVKbidcRwPrLSHpFOar6o4yGngm4JDjO8g.PNG.cheekyhodori/17022015.pn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19101528">
            <a:off x="409463" y="789454"/>
            <a:ext cx="3812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>
                <a:ln w="1905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HY울릉도M" pitchFamily="18" charset="-127"/>
                <a:ea typeface="HY울릉도M" pitchFamily="18" charset="-127"/>
              </a:rPr>
              <a:t>C</a:t>
            </a:r>
            <a:r>
              <a:rPr lang="en-US" altLang="ko-KR" sz="60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ontents</a:t>
            </a:r>
            <a:endParaRPr lang="ko-KR" altLang="en-US" sz="6000" b="1" dirty="0"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4000" y="2909250"/>
            <a:ext cx="50689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18415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주제선정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100" u="sng" dirty="0">
                <a:solidFill>
                  <a:schemeClr val="bg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배경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4000" y="3602930"/>
            <a:ext cx="24382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" u="sng" dirty="0">
                <a:solidFill>
                  <a:schemeClr val="bg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사이버 </a:t>
            </a:r>
            <a:r>
              <a:rPr lang="ko-KR" altLang="en-US" sz="2100" u="sng" dirty="0" err="1">
                <a:solidFill>
                  <a:schemeClr val="bg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자가변이란</a:t>
            </a:r>
            <a:r>
              <a:rPr lang="en-US" altLang="ko-KR" sz="2100" u="sng" dirty="0">
                <a:solidFill>
                  <a:schemeClr val="bg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endParaRPr lang="ko-KR" altLang="en-US" sz="2100" u="sng" dirty="0">
              <a:solidFill>
                <a:schemeClr val="bg1">
                  <a:lumMod val="50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64001" y="4296610"/>
            <a:ext cx="27630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n w="18415" cmpd="sng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</a:rPr>
              <a:t>자가변이 기술의 </a:t>
            </a:r>
            <a:r>
              <a:rPr lang="ko-KR" altLang="en-US" sz="2100" u="sng" dirty="0">
                <a:solidFill>
                  <a:schemeClr val="bg1">
                    <a:lumMod val="50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활용</a:t>
            </a:r>
          </a:p>
        </p:txBody>
      </p:sp>
      <p:sp>
        <p:nvSpPr>
          <p:cNvPr id="25" name="뺄셈 기호 24"/>
          <p:cNvSpPr/>
          <p:nvPr/>
        </p:nvSpPr>
        <p:spPr>
          <a:xfrm>
            <a:off x="2862470" y="3084750"/>
            <a:ext cx="278295" cy="89452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뺄셈 기호 25"/>
          <p:cNvSpPr/>
          <p:nvPr/>
        </p:nvSpPr>
        <p:spPr>
          <a:xfrm>
            <a:off x="2862000" y="3778430"/>
            <a:ext cx="278295" cy="89452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7" name="뺄셈 기호 26"/>
          <p:cNvSpPr/>
          <p:nvPr/>
        </p:nvSpPr>
        <p:spPr>
          <a:xfrm>
            <a:off x="2862000" y="4472110"/>
            <a:ext cx="278295" cy="89452"/>
          </a:xfrm>
          <a:prstGeom prst="mathMin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24591" name="Picture 15" descr="C:\Users\np540\Downloads\number-one-in-a-circle (7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0000" y="3017250"/>
            <a:ext cx="244078" cy="244078"/>
          </a:xfrm>
          <a:prstGeom prst="rect">
            <a:avLst/>
          </a:prstGeom>
          <a:noFill/>
        </p:spPr>
      </p:pic>
      <p:pic>
        <p:nvPicPr>
          <p:cNvPr id="24592" name="Picture 16" descr="C:\Users\np540\Downloads\number-two-in-a-circle (1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0000" y="3710930"/>
            <a:ext cx="244078" cy="244078"/>
          </a:xfrm>
          <a:prstGeom prst="rect">
            <a:avLst/>
          </a:prstGeom>
          <a:noFill/>
        </p:spPr>
      </p:pic>
      <p:pic>
        <p:nvPicPr>
          <p:cNvPr id="24593" name="Picture 17" descr="C:\Users\np540\Downloads\number-three-in-a-circle (1)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0000" y="4404610"/>
            <a:ext cx="244078" cy="244078"/>
          </a:xfrm>
          <a:prstGeom prst="rect">
            <a:avLst/>
          </a:prstGeom>
          <a:noFill/>
        </p:spPr>
      </p:pic>
      <p:sp>
        <p:nvSpPr>
          <p:cNvPr id="29" name="직사각형 28"/>
          <p:cNvSpPr/>
          <p:nvPr/>
        </p:nvSpPr>
        <p:spPr>
          <a:xfrm>
            <a:off x="6633542" y="6511029"/>
            <a:ext cx="1622560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[</a:t>
            </a:r>
            <a:r>
              <a:rPr lang="ko-KR" altLang="en-US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아이콘 출처</a:t>
            </a:r>
            <a:r>
              <a:rPr lang="en-US" altLang="ko-KR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] www.flaticon.com</a:t>
            </a:r>
            <a:endParaRPr lang="ko-KR" altLang="en-US" sz="788" dirty="0">
              <a:ln w="18415" cmpd="sng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ostfiles4.naver.net/MjAxNzAyMjBfODYg/MDAxNDg3NTc2OTU5Njk0.J5BIb_gT4qf076u1wWUzarkjBOqy2IDvKHorU4sGzU8g.k66K6bDJVirVKbidcRwPrLSHpFOar6o4yGngm4JDjO8g.PNG.cheekyhodori/17022015.pn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613"/>
            <a:ext cx="9144000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 rot="19142640">
            <a:off x="159780" y="1219361"/>
            <a:ext cx="41569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주제 선정 배경</a:t>
            </a:r>
            <a:endParaRPr lang="en-US" altLang="ko-KR" sz="4800" b="1" dirty="0"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109253" y="6511029"/>
            <a:ext cx="2632394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[</a:t>
            </a:r>
            <a:r>
              <a:rPr lang="ko-KR" altLang="en-US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출처</a:t>
            </a:r>
            <a:r>
              <a:rPr lang="en-US" altLang="ko-KR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] https://blog.naver.com/adoreyou_31/220239529731</a:t>
            </a:r>
            <a:endParaRPr lang="ko-KR" altLang="en-US" sz="788" dirty="0">
              <a:ln w="18415" cmpd="sng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050FD08F-F198-426F-9CED-DCB673F67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07" y="4606070"/>
            <a:ext cx="3253242" cy="1895740"/>
          </a:xfrm>
          <a:prstGeom prst="rect">
            <a:avLst/>
          </a:prstGeom>
        </p:spPr>
      </p:pic>
      <p:pic>
        <p:nvPicPr>
          <p:cNvPr id="1028" name="Picture 4" descr="[IP ì¹´ë©ë¼ í´í¹ í¼í´ ë§ë ë°©ë²] ">
            <a:extLst>
              <a:ext uri="{FF2B5EF4-FFF2-40B4-BE49-F238E27FC236}">
                <a16:creationId xmlns="" xmlns:a16="http://schemas.microsoft.com/office/drawing/2014/main" id="{B1B56F0F-6087-4D7A-B814-9D20B581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410" y="447716"/>
            <a:ext cx="3114261" cy="177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ì¹´í¡í´í¹ ">
            <a:extLst>
              <a:ext uri="{FF2B5EF4-FFF2-40B4-BE49-F238E27FC236}">
                <a16:creationId xmlns="" xmlns:a16="http://schemas.microsoft.com/office/drawing/2014/main" id="{122CAE62-A5A4-4978-9E99-B58E32B0C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91" y="2027026"/>
            <a:ext cx="2432645" cy="38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ostfiles4.naver.net/MjAxNzAyMjBfODYg/MDAxNDg3NTc2OTU5Njk0.J5BIb_gT4qf076u1wWUzarkjBOqy2IDvKHorU4sGzU8g.k66K6bDJVirVKbidcRwPrLSHpFOar6o4yGngm4JDjO8g.PNG.cheekyhodori/17022015.pn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613"/>
            <a:ext cx="9144000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 rot="19142640">
            <a:off x="159780" y="1219361"/>
            <a:ext cx="41569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8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주제 선정 배경</a:t>
            </a:r>
            <a:endParaRPr lang="en-US" altLang="ko-KR" sz="4800" b="1" dirty="0"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FE89A556-DB14-4A9F-8187-E5B78EF2AC82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83" y="2650488"/>
            <a:ext cx="3960000" cy="28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072C7A9-1D8B-4B1E-99FA-8DC57C87B7A0}"/>
              </a:ext>
            </a:extLst>
          </p:cNvPr>
          <p:cNvSpPr txBox="1"/>
          <p:nvPr/>
        </p:nvSpPr>
        <p:spPr>
          <a:xfrm>
            <a:off x="4239284" y="4269393"/>
            <a:ext cx="1406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해킹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E0C3E018-44B5-44D1-9F32-01A73F9DB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245" y="2651388"/>
            <a:ext cx="3960000" cy="297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97F75CF-87C6-40ED-91B3-6BADF45FC056}"/>
              </a:ext>
            </a:extLst>
          </p:cNvPr>
          <p:cNvSpPr txBox="1"/>
          <p:nvPr/>
        </p:nvSpPr>
        <p:spPr>
          <a:xfrm>
            <a:off x="4148634" y="4161912"/>
            <a:ext cx="1406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</a:rPr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6365039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ostfiles4.naver.net/MjAxNzAyMjBfODYg/MDAxNDg3NTc2OTU5Njk0.J5BIb_gT4qf076u1wWUzarkjBOqy2IDvKHorU4sGzU8g.k66K6bDJVirVKbidcRwPrLSHpFOar6o4yGngm4JDjO8g.PNG.cheekyhodori/17022015.pn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5613"/>
            <a:ext cx="9144000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 rot="19142640">
            <a:off x="140544" y="1311693"/>
            <a:ext cx="41953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사이버 </a:t>
            </a:r>
            <a:r>
              <a:rPr lang="ko-KR" altLang="en-US" sz="3600" b="1" dirty="0" err="1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자가변이란</a:t>
            </a:r>
            <a:r>
              <a:rPr lang="en-US" altLang="ko-KR" sz="36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?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50755" y="4229947"/>
            <a:ext cx="15466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4C5064"/>
              </a:solidFill>
            </a:endParaRPr>
          </a:p>
          <a:p>
            <a:r>
              <a:rPr lang="ko-KR" altLang="en-US" sz="3000" b="1" u="sng" dirty="0">
                <a:solidFill>
                  <a:srgbClr val="4C5064"/>
                </a:solidFill>
              </a:rPr>
              <a:t>원래 </a:t>
            </a:r>
            <a:r>
              <a:rPr lang="en-US" altLang="ko-KR" sz="3000" b="1" u="sng" dirty="0">
                <a:solidFill>
                  <a:srgbClr val="4C5064"/>
                </a:solidFill>
              </a:rPr>
              <a:t>IP</a:t>
            </a:r>
            <a:endParaRPr lang="ko-KR" altLang="en-US" sz="3000" b="1" u="sng" dirty="0">
              <a:solidFill>
                <a:srgbClr val="4C5064"/>
              </a:solidFill>
            </a:endParaRPr>
          </a:p>
        </p:txBody>
      </p:sp>
      <p:pic>
        <p:nvPicPr>
          <p:cNvPr id="25604" name="Picture 4" descr="C:\Users\np540\Downloads\arrow-pointing-to-righ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60479" y="4523832"/>
            <a:ext cx="488156" cy="488156"/>
          </a:xfrm>
          <a:prstGeom prst="rect">
            <a:avLst/>
          </a:prstGeom>
          <a:noFill/>
        </p:spPr>
      </p:pic>
      <p:pic>
        <p:nvPicPr>
          <p:cNvPr id="12" name="Picture 4" descr="C:\Users\np540\Downloads\arrow-pointing-to-righ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0242" y="2216426"/>
            <a:ext cx="488156" cy="488156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6693616" y="1906506"/>
            <a:ext cx="14807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4C5064"/>
              </a:solidFill>
            </a:endParaRPr>
          </a:p>
          <a:p>
            <a:r>
              <a:rPr lang="ko-KR" altLang="en-US" sz="2400" b="1" u="sng" dirty="0">
                <a:solidFill>
                  <a:srgbClr val="4C5064"/>
                </a:solidFill>
              </a:rPr>
              <a:t>새로운 </a:t>
            </a:r>
            <a:r>
              <a:rPr lang="en-US" altLang="ko-KR" sz="2400" b="1" u="sng" dirty="0">
                <a:solidFill>
                  <a:srgbClr val="4C5064"/>
                </a:solidFill>
              </a:rPr>
              <a:t>IP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8977EA0-FD6B-45D5-908E-4FCB1F700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87" y="2322004"/>
            <a:ext cx="2323441" cy="2323441"/>
          </a:xfrm>
          <a:prstGeom prst="rect">
            <a:avLst/>
          </a:prstGeom>
        </p:spPr>
      </p:pic>
      <p:sp>
        <p:nvSpPr>
          <p:cNvPr id="7" name="별: 꼭짓점 7개 6">
            <a:extLst>
              <a:ext uri="{FF2B5EF4-FFF2-40B4-BE49-F238E27FC236}">
                <a16:creationId xmlns="" xmlns:a16="http://schemas.microsoft.com/office/drawing/2014/main" id="{26B4678E-C93D-4AB7-86FD-E10B25D41BFF}"/>
              </a:ext>
            </a:extLst>
          </p:cNvPr>
          <p:cNvSpPr/>
          <p:nvPr/>
        </p:nvSpPr>
        <p:spPr>
          <a:xfrm>
            <a:off x="5589024" y="3115554"/>
            <a:ext cx="3387676" cy="2780308"/>
          </a:xfrm>
          <a:prstGeom prst="star7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B33B218-165F-45B2-9381-B599B6E99B1C}"/>
              </a:ext>
            </a:extLst>
          </p:cNvPr>
          <p:cNvSpPr txBox="1"/>
          <p:nvPr/>
        </p:nvSpPr>
        <p:spPr>
          <a:xfrm>
            <a:off x="5549983" y="3943397"/>
            <a:ext cx="33876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주기적</a:t>
            </a:r>
            <a:endParaRPr lang="en-US" altLang="ko-KR" sz="4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변경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8AEB8B3F-0390-48B1-AE0E-9EA7502C6277}"/>
              </a:ext>
            </a:extLst>
          </p:cNvPr>
          <p:cNvSpPr/>
          <p:nvPr/>
        </p:nvSpPr>
        <p:spPr>
          <a:xfrm>
            <a:off x="6633542" y="6511029"/>
            <a:ext cx="1622560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[</a:t>
            </a:r>
            <a:r>
              <a:rPr lang="ko-KR" altLang="en-US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아이콘 출처</a:t>
            </a:r>
            <a:r>
              <a:rPr lang="en-US" altLang="ko-KR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] www.flaticon.com</a:t>
            </a:r>
            <a:endParaRPr lang="ko-KR" altLang="en-US" sz="788" dirty="0">
              <a:ln w="18415" cmpd="sng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62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3" grpId="0"/>
      <p:bldP spid="7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ostfiles4.naver.net/MjAxNzAyMjBfODYg/MDAxNDg3NTc2OTU5Njk0.J5BIb_gT4qf076u1wWUzarkjBOqy2IDvKHorU4sGzU8g.k66K6bDJVirVKbidcRwPrLSHpFOar6o4yGngm4JDjO8g.PNG.cheekyhodori/17022015.pn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 rot="19098123">
            <a:off x="875860" y="1024746"/>
            <a:ext cx="2419253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b="1" dirty="0" err="1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딥</a:t>
            </a:r>
            <a:r>
              <a:rPr lang="ko-KR" altLang="en-US" sz="54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러닝</a:t>
            </a:r>
            <a:endParaRPr lang="en-US" altLang="ko-KR" sz="5400" b="1" dirty="0"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altLang="ko-KR" sz="1500" b="1" dirty="0">
                <a:ln w="19050">
                  <a:noFill/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(Deep Learning)</a:t>
            </a:r>
            <a:endParaRPr lang="ko-KR" altLang="en-US" sz="1500" dirty="0">
              <a:ln w="19050">
                <a:noFill/>
                <a:prstDash val="solid"/>
              </a:ln>
            </a:endParaRPr>
          </a:p>
        </p:txBody>
      </p:sp>
      <p:sp>
        <p:nvSpPr>
          <p:cNvPr id="6" name="직사각형 5"/>
          <p:cNvSpPr/>
          <p:nvPr/>
        </p:nvSpPr>
        <p:spPr>
          <a:xfrm rot="19107756">
            <a:off x="587331" y="1859649"/>
            <a:ext cx="470097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50" b="1" dirty="0">
                <a:solidFill>
                  <a:schemeClr val="bg2">
                    <a:lumMod val="50000"/>
                  </a:schemeClr>
                </a:solidFill>
              </a:rPr>
              <a:t>컴퓨터가 마치 사람처럼 생각하고 배울 수 있도록 하는 기술</a:t>
            </a:r>
          </a:p>
        </p:txBody>
      </p:sp>
      <p:sp>
        <p:nvSpPr>
          <p:cNvPr id="12" name="뺄셈 기호 11"/>
          <p:cNvSpPr/>
          <p:nvPr/>
        </p:nvSpPr>
        <p:spPr>
          <a:xfrm>
            <a:off x="4542183" y="1109650"/>
            <a:ext cx="725557" cy="208722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03649" y="928179"/>
            <a:ext cx="1810111" cy="761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지도 학습</a:t>
            </a:r>
            <a:endParaRPr lang="en-US" altLang="ko-KR" sz="30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altLang="ko-KR" sz="1350" b="1" dirty="0">
                <a:ln w="1905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(Supervised Learning)</a:t>
            </a:r>
          </a:p>
        </p:txBody>
      </p:sp>
      <p:sp>
        <p:nvSpPr>
          <p:cNvPr id="15" name="뺄셈 기호 14"/>
          <p:cNvSpPr/>
          <p:nvPr/>
        </p:nvSpPr>
        <p:spPr>
          <a:xfrm>
            <a:off x="2454965" y="2918318"/>
            <a:ext cx="725557" cy="208722"/>
          </a:xfrm>
          <a:prstGeom prst="mathMinus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175123" y="2752009"/>
            <a:ext cx="2242922" cy="76174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000" b="1" dirty="0">
                <a:ln w="19050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비지도 학습</a:t>
            </a:r>
            <a:endParaRPr lang="en-US" altLang="ko-KR" sz="3000" b="1" dirty="0">
              <a:ln w="19050">
                <a:solidFill>
                  <a:schemeClr val="bg1"/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en-US" altLang="ko-KR" sz="1350" b="1" dirty="0">
                <a:ln w="19050">
                  <a:noFill/>
                  <a:prstDash val="solid"/>
                </a:ln>
                <a:solidFill>
                  <a:schemeClr val="bg1">
                    <a:lumMod val="6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(Unsupervised Learning)</a:t>
            </a:r>
          </a:p>
        </p:txBody>
      </p:sp>
      <p:pic>
        <p:nvPicPr>
          <p:cNvPr id="26630" name="Picture 6" descr="C:\Users\np540\Downloads\dog (2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5095" y="4003193"/>
            <a:ext cx="1721749" cy="1721749"/>
          </a:xfrm>
          <a:prstGeom prst="rect">
            <a:avLst/>
          </a:prstGeom>
          <a:noFill/>
        </p:spPr>
      </p:pic>
      <p:sp>
        <p:nvSpPr>
          <p:cNvPr id="21" name="모서리가 둥근 직사각형 20"/>
          <p:cNvSpPr/>
          <p:nvPr/>
        </p:nvSpPr>
        <p:spPr>
          <a:xfrm>
            <a:off x="5267740" y="3963227"/>
            <a:ext cx="1789043" cy="1794012"/>
          </a:xfrm>
          <a:prstGeom prst="roundRect">
            <a:avLst/>
          </a:prstGeom>
          <a:solidFill>
            <a:schemeClr val="bg1">
              <a:lumMod val="85000"/>
              <a:alpha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TextBox 23"/>
          <p:cNvSpPr txBox="1"/>
          <p:nvPr/>
        </p:nvSpPr>
        <p:spPr>
          <a:xfrm>
            <a:off x="5240059" y="1725002"/>
            <a:ext cx="20673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사진은 </a:t>
            </a:r>
            <a:r>
              <a:rPr lang="en-US" altLang="ko-KR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ko-KR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강아지</a:t>
            </a:r>
            <a:r>
              <a:rPr lang="en-US" altLang="ko-KR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</a:t>
            </a:r>
            <a:r>
              <a:rPr lang="ko-KR" altLang="en-US" sz="135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라고 </a:t>
            </a:r>
            <a:endParaRPr lang="en-US" altLang="ko-KR" sz="135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350" b="1" dirty="0">
                <a:solidFill>
                  <a:srgbClr val="FF0000"/>
                </a:solidFill>
              </a:rPr>
              <a:t>미리 가르친 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3489203" y="3525637"/>
            <a:ext cx="14610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350" b="1" dirty="0">
                <a:solidFill>
                  <a:srgbClr val="FF0000"/>
                </a:solidFill>
              </a:rPr>
              <a:t>배움의 과정 없이</a:t>
            </a:r>
          </a:p>
        </p:txBody>
      </p:sp>
      <p:pic>
        <p:nvPicPr>
          <p:cNvPr id="26633" name="Picture 9" descr="C:\Users\np540\Downloads\diagonal-arrow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7070" y="3887502"/>
            <a:ext cx="488156" cy="488156"/>
          </a:xfrm>
          <a:prstGeom prst="rect">
            <a:avLst/>
          </a:prstGeom>
          <a:noFill/>
        </p:spPr>
      </p:pic>
      <p:pic>
        <p:nvPicPr>
          <p:cNvPr id="35" name="Picture 9" descr="C:\Users\np540\Downloads\diagonal-arrow (2)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704795">
            <a:off x="5803784" y="2614547"/>
            <a:ext cx="709051" cy="709051"/>
          </a:xfrm>
          <a:prstGeom prst="rect">
            <a:avLst/>
          </a:prstGeom>
          <a:noFill/>
        </p:spPr>
      </p:pic>
      <p:sp>
        <p:nvSpPr>
          <p:cNvPr id="36" name="TextBox 35"/>
          <p:cNvSpPr txBox="1"/>
          <p:nvPr/>
        </p:nvSpPr>
        <p:spPr>
          <a:xfrm>
            <a:off x="2454965" y="4465155"/>
            <a:ext cx="1808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이것은</a:t>
            </a:r>
            <a:endParaRPr lang="en-US" altLang="ko-KR" sz="24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  <a:p>
            <a:pPr algn="ctr"/>
            <a:r>
              <a:rPr lang="ko-KR" altLang="en-US" sz="24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강아지군</a:t>
            </a:r>
            <a:r>
              <a:rPr lang="en-US" altLang="ko-KR" sz="2400" dirty="0">
                <a:ln w="1841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</a:rPr>
              <a:t>!</a:t>
            </a:r>
            <a:endParaRPr lang="ko-KR" altLang="en-US" sz="2400" dirty="0">
              <a:ln w="1841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pic>
        <p:nvPicPr>
          <p:cNvPr id="26635" name="Picture 11" descr="C:\Users\np540\Downloads\b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858161">
            <a:off x="4625840" y="1866143"/>
            <a:ext cx="522684" cy="522684"/>
          </a:xfrm>
          <a:prstGeom prst="rect">
            <a:avLst/>
          </a:prstGeom>
          <a:noFill/>
        </p:spPr>
      </p:pic>
      <p:pic>
        <p:nvPicPr>
          <p:cNvPr id="20" name="Picture 11" descr="C:\Users\np540\Downloads\ba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7858161">
            <a:off x="4513200" y="2018544"/>
            <a:ext cx="522684" cy="522684"/>
          </a:xfrm>
          <a:prstGeom prst="rect">
            <a:avLst/>
          </a:prstGeom>
          <a:noFill/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9FD0A8A-9C83-47A3-AECF-820F0580582B}"/>
              </a:ext>
            </a:extLst>
          </p:cNvPr>
          <p:cNvSpPr/>
          <p:nvPr/>
        </p:nvSpPr>
        <p:spPr>
          <a:xfrm>
            <a:off x="6633542" y="6511029"/>
            <a:ext cx="1622560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[</a:t>
            </a:r>
            <a:r>
              <a:rPr lang="ko-KR" altLang="en-US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아이콘 출처</a:t>
            </a:r>
            <a:r>
              <a:rPr lang="en-US" altLang="ko-KR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] www.flaticon.com</a:t>
            </a:r>
            <a:endParaRPr lang="ko-KR" altLang="en-US" sz="788" dirty="0">
              <a:ln w="18415" cmpd="sng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86 0 " pathEditMode="relative" ptsTypes="AA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/>
      <p:bldP spid="15" grpId="0" animBg="1"/>
      <p:bldP spid="16" grpId="0"/>
      <p:bldP spid="21" grpId="0" animBg="1"/>
      <p:bldP spid="21" grpId="1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ostfiles4.naver.net/MjAxNzAyMjBfODYg/MDAxNDg3NTc2OTU5Njk0.J5BIb_gT4qf076u1wWUzarkjBOqy2IDvKHorU4sGzU8g.k66K6bDJVirVKbidcRwPrLSHpFOar6o4yGngm4JDjO8g.PNG.cheekyhodori/17022015.pn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 rot="19118566">
            <a:off x="557948" y="1206897"/>
            <a:ext cx="3111750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54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강화 학습</a:t>
            </a:r>
            <a:endParaRPr lang="en-US" altLang="ko-KR" sz="5400" b="1" dirty="0"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en-US" altLang="ko-KR" sz="1500" b="1" dirty="0">
                <a:ln w="19050">
                  <a:noFill/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(</a:t>
            </a:r>
            <a:r>
              <a:rPr lang="en-US" altLang="ko-KR" sz="1500" b="1" dirty="0" err="1">
                <a:ln w="19050">
                  <a:noFill/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Reinforece</a:t>
            </a:r>
            <a:r>
              <a:rPr lang="en-US" altLang="ko-KR" sz="1500" b="1" dirty="0">
                <a:ln w="19050">
                  <a:noFill/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Learning)</a:t>
            </a:r>
            <a:endParaRPr lang="ko-KR" altLang="en-US" sz="1500" dirty="0">
              <a:ln w="19050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657856" y="2478706"/>
            <a:ext cx="6486144" cy="2215048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1926336" y="0"/>
            <a:ext cx="4032998" cy="68580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3755137" y="0"/>
            <a:ext cx="4010266" cy="68580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/>
          <p:cNvSpPr/>
          <p:nvPr/>
        </p:nvSpPr>
        <p:spPr>
          <a:xfrm>
            <a:off x="5426291" y="3335879"/>
            <a:ext cx="406157" cy="41284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  <a:scene3d>
            <a:camera prst="orthographicFront">
              <a:rot lat="900000" lon="20999996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10" name="직선 연결선 9"/>
          <p:cNvCxnSpPr/>
          <p:nvPr/>
        </p:nvCxnSpPr>
        <p:spPr>
          <a:xfrm flipH="1">
            <a:off x="5426291" y="390144"/>
            <a:ext cx="3717709" cy="646785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280416" y="2068104"/>
            <a:ext cx="2877312" cy="478989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602050" y="2478706"/>
            <a:ext cx="1188000" cy="11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450850" h="349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9" name="타원 18"/>
          <p:cNvSpPr/>
          <p:nvPr/>
        </p:nvSpPr>
        <p:spPr>
          <a:xfrm>
            <a:off x="6577403" y="3489998"/>
            <a:ext cx="1188000" cy="1188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woPt" dir="t">
              <a:rot lat="0" lon="0" rev="13200000"/>
            </a:lightRig>
          </a:scene3d>
          <a:sp3d>
            <a:bevelT w="3746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073106">
            <a:off x="6711382" y="3854320"/>
            <a:ext cx="992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Artificial intelligence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</a:endParaRPr>
          </a:p>
        </p:txBody>
      </p:sp>
      <p:grpSp>
        <p:nvGrpSpPr>
          <p:cNvPr id="21" name="Group 15"/>
          <p:cNvGrpSpPr>
            <a:grpSpLocks noChangeAspect="1"/>
          </p:cNvGrpSpPr>
          <p:nvPr/>
        </p:nvGrpSpPr>
        <p:grpSpPr bwMode="auto">
          <a:xfrm rot="1294484">
            <a:off x="4065459" y="2689957"/>
            <a:ext cx="293330" cy="382360"/>
            <a:chOff x="4390" y="3517"/>
            <a:chExt cx="626" cy="816"/>
          </a:xfrm>
          <a:solidFill>
            <a:schemeClr val="bg1"/>
          </a:solidFill>
        </p:grpSpPr>
        <p:sp>
          <p:nvSpPr>
            <p:cNvPr id="22" name="Freeform 17"/>
            <p:cNvSpPr>
              <a:spLocks noEditPoints="1"/>
            </p:cNvSpPr>
            <p:nvPr/>
          </p:nvSpPr>
          <p:spPr bwMode="auto">
            <a:xfrm>
              <a:off x="4409" y="3517"/>
              <a:ext cx="605" cy="816"/>
            </a:xfrm>
            <a:custGeom>
              <a:avLst/>
              <a:gdLst>
                <a:gd name="T0" fmla="*/ 1588 w 3024"/>
                <a:gd name="T1" fmla="*/ 636 h 4081"/>
                <a:gd name="T2" fmla="*/ 1532 w 3024"/>
                <a:gd name="T3" fmla="*/ 1705 h 4081"/>
                <a:gd name="T4" fmla="*/ 1454 w 3024"/>
                <a:gd name="T5" fmla="*/ 1769 h 4081"/>
                <a:gd name="T6" fmla="*/ 1375 w 3024"/>
                <a:gd name="T7" fmla="*/ 1688 h 4081"/>
                <a:gd name="T8" fmla="*/ 1316 w 3024"/>
                <a:gd name="T9" fmla="*/ 798 h 4081"/>
                <a:gd name="T10" fmla="*/ 1152 w 3024"/>
                <a:gd name="T11" fmla="*/ 734 h 4081"/>
                <a:gd name="T12" fmla="*/ 986 w 3024"/>
                <a:gd name="T13" fmla="*/ 798 h 4081"/>
                <a:gd name="T14" fmla="*/ 927 w 3024"/>
                <a:gd name="T15" fmla="*/ 2071 h 4081"/>
                <a:gd name="T16" fmla="*/ 842 w 3024"/>
                <a:gd name="T17" fmla="*/ 2198 h 4081"/>
                <a:gd name="T18" fmla="*/ 677 w 3024"/>
                <a:gd name="T19" fmla="*/ 2218 h 4081"/>
                <a:gd name="T20" fmla="*/ 551 w 3024"/>
                <a:gd name="T21" fmla="*/ 2101 h 4081"/>
                <a:gd name="T22" fmla="*/ 394 w 3024"/>
                <a:gd name="T23" fmla="*/ 2024 h 4081"/>
                <a:gd name="T24" fmla="*/ 213 w 3024"/>
                <a:gd name="T25" fmla="*/ 2110 h 4081"/>
                <a:gd name="T26" fmla="*/ 181 w 3024"/>
                <a:gd name="T27" fmla="*/ 2313 h 4081"/>
                <a:gd name="T28" fmla="*/ 1069 w 3024"/>
                <a:gd name="T29" fmla="*/ 3906 h 4081"/>
                <a:gd name="T30" fmla="*/ 2288 w 3024"/>
                <a:gd name="T31" fmla="*/ 3904 h 4081"/>
                <a:gd name="T32" fmla="*/ 2456 w 3024"/>
                <a:gd name="T33" fmla="*/ 3486 h 4081"/>
                <a:gd name="T34" fmla="*/ 2717 w 3024"/>
                <a:gd name="T35" fmla="*/ 3030 h 4081"/>
                <a:gd name="T36" fmla="*/ 2854 w 3024"/>
                <a:gd name="T37" fmla="*/ 2592 h 4081"/>
                <a:gd name="T38" fmla="*/ 2822 w 3024"/>
                <a:gd name="T39" fmla="*/ 2227 h 4081"/>
                <a:gd name="T40" fmla="*/ 2685 w 3024"/>
                <a:gd name="T41" fmla="*/ 2034 h 4081"/>
                <a:gd name="T42" fmla="*/ 2522 w 3024"/>
                <a:gd name="T43" fmla="*/ 1968 h 4081"/>
                <a:gd name="T44" fmla="*/ 2441 w 3024"/>
                <a:gd name="T45" fmla="*/ 1963 h 4081"/>
                <a:gd name="T46" fmla="*/ 2341 w 3024"/>
                <a:gd name="T47" fmla="*/ 1882 h 4081"/>
                <a:gd name="T48" fmla="*/ 2166 w 3024"/>
                <a:gd name="T49" fmla="*/ 1766 h 4081"/>
                <a:gd name="T50" fmla="*/ 2064 w 3024"/>
                <a:gd name="T51" fmla="*/ 1755 h 4081"/>
                <a:gd name="T52" fmla="*/ 1991 w 3024"/>
                <a:gd name="T53" fmla="*/ 1709 h 4081"/>
                <a:gd name="T54" fmla="*/ 1949 w 3024"/>
                <a:gd name="T55" fmla="*/ 658 h 4081"/>
                <a:gd name="T56" fmla="*/ 1765 w 3024"/>
                <a:gd name="T57" fmla="*/ 558 h 4081"/>
                <a:gd name="T58" fmla="*/ 1139 w 3024"/>
                <a:gd name="T59" fmla="*/ 249 h 4081"/>
                <a:gd name="T60" fmla="*/ 874 w 3024"/>
                <a:gd name="T61" fmla="*/ 523 h 4081"/>
                <a:gd name="T62" fmla="*/ 828 w 3024"/>
                <a:gd name="T63" fmla="*/ 739 h 4081"/>
                <a:gd name="T64" fmla="*/ 1052 w 3024"/>
                <a:gd name="T65" fmla="*/ 583 h 4081"/>
                <a:gd name="T66" fmla="*/ 1321 w 3024"/>
                <a:gd name="T67" fmla="*/ 605 h 4081"/>
                <a:gd name="T68" fmla="*/ 1490 w 3024"/>
                <a:gd name="T69" fmla="*/ 503 h 4081"/>
                <a:gd name="T70" fmla="*/ 1767 w 3024"/>
                <a:gd name="T71" fmla="*/ 394 h 4081"/>
                <a:gd name="T72" fmla="*/ 2021 w 3024"/>
                <a:gd name="T73" fmla="*/ 487 h 4081"/>
                <a:gd name="T74" fmla="*/ 1726 w 3024"/>
                <a:gd name="T75" fmla="*/ 224 h 4081"/>
                <a:gd name="T76" fmla="*/ 1456 w 3024"/>
                <a:gd name="T77" fmla="*/ 0 h 4081"/>
                <a:gd name="T78" fmla="*/ 1890 w 3024"/>
                <a:gd name="T79" fmla="*/ 125 h 4081"/>
                <a:gd name="T80" fmla="*/ 2187 w 3024"/>
                <a:gd name="T81" fmla="*/ 450 h 4081"/>
                <a:gd name="T82" fmla="*/ 2272 w 3024"/>
                <a:gd name="T83" fmla="*/ 887 h 4081"/>
                <a:gd name="T84" fmla="*/ 2153 w 3024"/>
                <a:gd name="T85" fmla="*/ 1247 h 4081"/>
                <a:gd name="T86" fmla="*/ 2375 w 3024"/>
                <a:gd name="T87" fmla="*/ 1686 h 4081"/>
                <a:gd name="T88" fmla="*/ 2567 w 3024"/>
                <a:gd name="T89" fmla="*/ 1808 h 4081"/>
                <a:gd name="T90" fmla="*/ 2815 w 3024"/>
                <a:gd name="T91" fmla="*/ 1925 h 4081"/>
                <a:gd name="T92" fmla="*/ 2963 w 3024"/>
                <a:gd name="T93" fmla="*/ 2135 h 4081"/>
                <a:gd name="T94" fmla="*/ 3024 w 3024"/>
                <a:gd name="T95" fmla="*/ 2520 h 4081"/>
                <a:gd name="T96" fmla="*/ 2915 w 3024"/>
                <a:gd name="T97" fmla="*/ 2989 h 4081"/>
                <a:gd name="T98" fmla="*/ 2608 w 3024"/>
                <a:gd name="T99" fmla="*/ 3551 h 4081"/>
                <a:gd name="T100" fmla="*/ 2419 w 3024"/>
                <a:gd name="T101" fmla="*/ 4015 h 4081"/>
                <a:gd name="T102" fmla="*/ 1109 w 3024"/>
                <a:gd name="T103" fmla="*/ 4081 h 4081"/>
                <a:gd name="T104" fmla="*/ 901 w 3024"/>
                <a:gd name="T105" fmla="*/ 3974 h 4081"/>
                <a:gd name="T106" fmla="*/ 5 w 3024"/>
                <a:gd name="T107" fmla="*/ 2292 h 4081"/>
                <a:gd name="T108" fmla="*/ 75 w 3024"/>
                <a:gd name="T109" fmla="*/ 2019 h 4081"/>
                <a:gd name="T110" fmla="*/ 302 w 3024"/>
                <a:gd name="T111" fmla="*/ 1869 h 4081"/>
                <a:gd name="T112" fmla="*/ 575 w 3024"/>
                <a:gd name="T113" fmla="*/ 1907 h 4081"/>
                <a:gd name="T114" fmla="*/ 728 w 3024"/>
                <a:gd name="T115" fmla="*/ 2060 h 4081"/>
                <a:gd name="T116" fmla="*/ 730 w 3024"/>
                <a:gd name="T117" fmla="*/ 1199 h 4081"/>
                <a:gd name="T118" fmla="*/ 637 w 3024"/>
                <a:gd name="T119" fmla="*/ 819 h 4081"/>
                <a:gd name="T120" fmla="*/ 762 w 3024"/>
                <a:gd name="T121" fmla="*/ 385 h 4081"/>
                <a:gd name="T122" fmla="*/ 1087 w 3024"/>
                <a:gd name="T123" fmla="*/ 88 h 4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24" h="4081">
                  <a:moveTo>
                    <a:pt x="1765" y="558"/>
                  </a:moveTo>
                  <a:lnTo>
                    <a:pt x="1722" y="562"/>
                  </a:lnTo>
                  <a:lnTo>
                    <a:pt x="1684" y="572"/>
                  </a:lnTo>
                  <a:lnTo>
                    <a:pt x="1647" y="588"/>
                  </a:lnTo>
                  <a:lnTo>
                    <a:pt x="1616" y="610"/>
                  </a:lnTo>
                  <a:lnTo>
                    <a:pt x="1588" y="636"/>
                  </a:lnTo>
                  <a:lnTo>
                    <a:pt x="1565" y="668"/>
                  </a:lnTo>
                  <a:lnTo>
                    <a:pt x="1548" y="701"/>
                  </a:lnTo>
                  <a:lnTo>
                    <a:pt x="1538" y="740"/>
                  </a:lnTo>
                  <a:lnTo>
                    <a:pt x="1534" y="780"/>
                  </a:lnTo>
                  <a:lnTo>
                    <a:pt x="1534" y="1684"/>
                  </a:lnTo>
                  <a:lnTo>
                    <a:pt x="1532" y="1705"/>
                  </a:lnTo>
                  <a:lnTo>
                    <a:pt x="1523" y="1725"/>
                  </a:lnTo>
                  <a:lnTo>
                    <a:pt x="1512" y="1742"/>
                  </a:lnTo>
                  <a:lnTo>
                    <a:pt x="1495" y="1756"/>
                  </a:lnTo>
                  <a:lnTo>
                    <a:pt x="1477" y="1765"/>
                  </a:lnTo>
                  <a:lnTo>
                    <a:pt x="1456" y="1769"/>
                  </a:lnTo>
                  <a:lnTo>
                    <a:pt x="1454" y="1769"/>
                  </a:lnTo>
                  <a:lnTo>
                    <a:pt x="1433" y="1765"/>
                  </a:lnTo>
                  <a:lnTo>
                    <a:pt x="1414" y="1757"/>
                  </a:lnTo>
                  <a:lnTo>
                    <a:pt x="1398" y="1744"/>
                  </a:lnTo>
                  <a:lnTo>
                    <a:pt x="1386" y="1727"/>
                  </a:lnTo>
                  <a:lnTo>
                    <a:pt x="1378" y="1709"/>
                  </a:lnTo>
                  <a:lnTo>
                    <a:pt x="1375" y="1688"/>
                  </a:lnTo>
                  <a:lnTo>
                    <a:pt x="1376" y="951"/>
                  </a:lnTo>
                  <a:lnTo>
                    <a:pt x="1372" y="913"/>
                  </a:lnTo>
                  <a:lnTo>
                    <a:pt x="1365" y="879"/>
                  </a:lnTo>
                  <a:lnTo>
                    <a:pt x="1352" y="849"/>
                  </a:lnTo>
                  <a:lnTo>
                    <a:pt x="1336" y="822"/>
                  </a:lnTo>
                  <a:lnTo>
                    <a:pt x="1316" y="798"/>
                  </a:lnTo>
                  <a:lnTo>
                    <a:pt x="1294" y="778"/>
                  </a:lnTo>
                  <a:lnTo>
                    <a:pt x="1269" y="762"/>
                  </a:lnTo>
                  <a:lnTo>
                    <a:pt x="1241" y="750"/>
                  </a:lnTo>
                  <a:lnTo>
                    <a:pt x="1211" y="741"/>
                  </a:lnTo>
                  <a:lnTo>
                    <a:pt x="1181" y="736"/>
                  </a:lnTo>
                  <a:lnTo>
                    <a:pt x="1152" y="734"/>
                  </a:lnTo>
                  <a:lnTo>
                    <a:pt x="1120" y="736"/>
                  </a:lnTo>
                  <a:lnTo>
                    <a:pt x="1090" y="741"/>
                  </a:lnTo>
                  <a:lnTo>
                    <a:pt x="1062" y="750"/>
                  </a:lnTo>
                  <a:lnTo>
                    <a:pt x="1034" y="762"/>
                  </a:lnTo>
                  <a:lnTo>
                    <a:pt x="1009" y="778"/>
                  </a:lnTo>
                  <a:lnTo>
                    <a:pt x="986" y="798"/>
                  </a:lnTo>
                  <a:lnTo>
                    <a:pt x="967" y="822"/>
                  </a:lnTo>
                  <a:lnTo>
                    <a:pt x="950" y="848"/>
                  </a:lnTo>
                  <a:lnTo>
                    <a:pt x="938" y="879"/>
                  </a:lnTo>
                  <a:lnTo>
                    <a:pt x="930" y="913"/>
                  </a:lnTo>
                  <a:lnTo>
                    <a:pt x="927" y="951"/>
                  </a:lnTo>
                  <a:lnTo>
                    <a:pt x="927" y="2071"/>
                  </a:lnTo>
                  <a:lnTo>
                    <a:pt x="923" y="2099"/>
                  </a:lnTo>
                  <a:lnTo>
                    <a:pt x="916" y="2123"/>
                  </a:lnTo>
                  <a:lnTo>
                    <a:pt x="904" y="2146"/>
                  </a:lnTo>
                  <a:lnTo>
                    <a:pt x="886" y="2166"/>
                  </a:lnTo>
                  <a:lnTo>
                    <a:pt x="866" y="2183"/>
                  </a:lnTo>
                  <a:lnTo>
                    <a:pt x="842" y="2198"/>
                  </a:lnTo>
                  <a:lnTo>
                    <a:pt x="816" y="2209"/>
                  </a:lnTo>
                  <a:lnTo>
                    <a:pt x="790" y="2218"/>
                  </a:lnTo>
                  <a:lnTo>
                    <a:pt x="762" y="2223"/>
                  </a:lnTo>
                  <a:lnTo>
                    <a:pt x="733" y="2226"/>
                  </a:lnTo>
                  <a:lnTo>
                    <a:pt x="704" y="2223"/>
                  </a:lnTo>
                  <a:lnTo>
                    <a:pt x="677" y="2218"/>
                  </a:lnTo>
                  <a:lnTo>
                    <a:pt x="651" y="2208"/>
                  </a:lnTo>
                  <a:lnTo>
                    <a:pt x="627" y="2194"/>
                  </a:lnTo>
                  <a:lnTo>
                    <a:pt x="606" y="2177"/>
                  </a:lnTo>
                  <a:lnTo>
                    <a:pt x="588" y="2155"/>
                  </a:lnTo>
                  <a:lnTo>
                    <a:pt x="572" y="2131"/>
                  </a:lnTo>
                  <a:lnTo>
                    <a:pt x="551" y="2101"/>
                  </a:lnTo>
                  <a:lnTo>
                    <a:pt x="529" y="2076"/>
                  </a:lnTo>
                  <a:lnTo>
                    <a:pt x="504" y="2056"/>
                  </a:lnTo>
                  <a:lnTo>
                    <a:pt x="477" y="2041"/>
                  </a:lnTo>
                  <a:lnTo>
                    <a:pt x="450" y="2031"/>
                  </a:lnTo>
                  <a:lnTo>
                    <a:pt x="421" y="2025"/>
                  </a:lnTo>
                  <a:lnTo>
                    <a:pt x="394" y="2024"/>
                  </a:lnTo>
                  <a:lnTo>
                    <a:pt x="359" y="2026"/>
                  </a:lnTo>
                  <a:lnTo>
                    <a:pt x="325" y="2034"/>
                  </a:lnTo>
                  <a:lnTo>
                    <a:pt x="294" y="2046"/>
                  </a:lnTo>
                  <a:lnTo>
                    <a:pt x="264" y="2064"/>
                  </a:lnTo>
                  <a:lnTo>
                    <a:pt x="237" y="2085"/>
                  </a:lnTo>
                  <a:lnTo>
                    <a:pt x="213" y="2110"/>
                  </a:lnTo>
                  <a:lnTo>
                    <a:pt x="193" y="2138"/>
                  </a:lnTo>
                  <a:lnTo>
                    <a:pt x="178" y="2170"/>
                  </a:lnTo>
                  <a:lnTo>
                    <a:pt x="170" y="2203"/>
                  </a:lnTo>
                  <a:lnTo>
                    <a:pt x="166" y="2238"/>
                  </a:lnTo>
                  <a:lnTo>
                    <a:pt x="170" y="2275"/>
                  </a:lnTo>
                  <a:lnTo>
                    <a:pt x="181" y="2313"/>
                  </a:lnTo>
                  <a:lnTo>
                    <a:pt x="200" y="2353"/>
                  </a:lnTo>
                  <a:lnTo>
                    <a:pt x="202" y="2358"/>
                  </a:lnTo>
                  <a:lnTo>
                    <a:pt x="1027" y="3863"/>
                  </a:lnTo>
                  <a:lnTo>
                    <a:pt x="1038" y="3881"/>
                  </a:lnTo>
                  <a:lnTo>
                    <a:pt x="1052" y="3895"/>
                  </a:lnTo>
                  <a:lnTo>
                    <a:pt x="1069" y="3906"/>
                  </a:lnTo>
                  <a:lnTo>
                    <a:pt x="1089" y="3912"/>
                  </a:lnTo>
                  <a:lnTo>
                    <a:pt x="1109" y="3914"/>
                  </a:lnTo>
                  <a:lnTo>
                    <a:pt x="2247" y="3914"/>
                  </a:lnTo>
                  <a:lnTo>
                    <a:pt x="2247" y="3914"/>
                  </a:lnTo>
                  <a:lnTo>
                    <a:pt x="2268" y="3912"/>
                  </a:lnTo>
                  <a:lnTo>
                    <a:pt x="2288" y="3904"/>
                  </a:lnTo>
                  <a:lnTo>
                    <a:pt x="2305" y="3895"/>
                  </a:lnTo>
                  <a:lnTo>
                    <a:pt x="2319" y="3880"/>
                  </a:lnTo>
                  <a:lnTo>
                    <a:pt x="2330" y="3862"/>
                  </a:lnTo>
                  <a:lnTo>
                    <a:pt x="2336" y="3842"/>
                  </a:lnTo>
                  <a:lnTo>
                    <a:pt x="2450" y="3503"/>
                  </a:lnTo>
                  <a:lnTo>
                    <a:pt x="2456" y="3486"/>
                  </a:lnTo>
                  <a:lnTo>
                    <a:pt x="2464" y="3471"/>
                  </a:lnTo>
                  <a:lnTo>
                    <a:pt x="2525" y="3376"/>
                  </a:lnTo>
                  <a:lnTo>
                    <a:pt x="2581" y="3284"/>
                  </a:lnTo>
                  <a:lnTo>
                    <a:pt x="2631" y="3197"/>
                  </a:lnTo>
                  <a:lnTo>
                    <a:pt x="2677" y="3112"/>
                  </a:lnTo>
                  <a:lnTo>
                    <a:pt x="2717" y="3030"/>
                  </a:lnTo>
                  <a:lnTo>
                    <a:pt x="2751" y="2952"/>
                  </a:lnTo>
                  <a:lnTo>
                    <a:pt x="2783" y="2876"/>
                  </a:lnTo>
                  <a:lnTo>
                    <a:pt x="2807" y="2801"/>
                  </a:lnTo>
                  <a:lnTo>
                    <a:pt x="2827" y="2730"/>
                  </a:lnTo>
                  <a:lnTo>
                    <a:pt x="2842" y="2660"/>
                  </a:lnTo>
                  <a:lnTo>
                    <a:pt x="2854" y="2592"/>
                  </a:lnTo>
                  <a:lnTo>
                    <a:pt x="2859" y="2525"/>
                  </a:lnTo>
                  <a:lnTo>
                    <a:pt x="2860" y="2460"/>
                  </a:lnTo>
                  <a:lnTo>
                    <a:pt x="2856" y="2395"/>
                  </a:lnTo>
                  <a:lnTo>
                    <a:pt x="2847" y="2331"/>
                  </a:lnTo>
                  <a:lnTo>
                    <a:pt x="2836" y="2277"/>
                  </a:lnTo>
                  <a:lnTo>
                    <a:pt x="2822" y="2227"/>
                  </a:lnTo>
                  <a:lnTo>
                    <a:pt x="2805" y="2183"/>
                  </a:lnTo>
                  <a:lnTo>
                    <a:pt x="2784" y="2145"/>
                  </a:lnTo>
                  <a:lnTo>
                    <a:pt x="2763" y="2111"/>
                  </a:lnTo>
                  <a:lnTo>
                    <a:pt x="2738" y="2081"/>
                  </a:lnTo>
                  <a:lnTo>
                    <a:pt x="2713" y="2055"/>
                  </a:lnTo>
                  <a:lnTo>
                    <a:pt x="2685" y="2034"/>
                  </a:lnTo>
                  <a:lnTo>
                    <a:pt x="2658" y="2016"/>
                  </a:lnTo>
                  <a:lnTo>
                    <a:pt x="2631" y="2001"/>
                  </a:lnTo>
                  <a:lnTo>
                    <a:pt x="2603" y="1989"/>
                  </a:lnTo>
                  <a:lnTo>
                    <a:pt x="2576" y="1980"/>
                  </a:lnTo>
                  <a:lnTo>
                    <a:pt x="2548" y="1973"/>
                  </a:lnTo>
                  <a:lnTo>
                    <a:pt x="2522" y="1968"/>
                  </a:lnTo>
                  <a:lnTo>
                    <a:pt x="2497" y="1965"/>
                  </a:lnTo>
                  <a:lnTo>
                    <a:pt x="2475" y="1963"/>
                  </a:lnTo>
                  <a:lnTo>
                    <a:pt x="2454" y="1963"/>
                  </a:lnTo>
                  <a:lnTo>
                    <a:pt x="2444" y="1963"/>
                  </a:lnTo>
                  <a:lnTo>
                    <a:pt x="2442" y="1963"/>
                  </a:lnTo>
                  <a:lnTo>
                    <a:pt x="2441" y="1963"/>
                  </a:lnTo>
                  <a:lnTo>
                    <a:pt x="2422" y="1960"/>
                  </a:lnTo>
                  <a:lnTo>
                    <a:pt x="2405" y="1955"/>
                  </a:lnTo>
                  <a:lnTo>
                    <a:pt x="2389" y="1947"/>
                  </a:lnTo>
                  <a:lnTo>
                    <a:pt x="2375" y="1935"/>
                  </a:lnTo>
                  <a:lnTo>
                    <a:pt x="2365" y="1920"/>
                  </a:lnTo>
                  <a:lnTo>
                    <a:pt x="2341" y="1882"/>
                  </a:lnTo>
                  <a:lnTo>
                    <a:pt x="2315" y="1849"/>
                  </a:lnTo>
                  <a:lnTo>
                    <a:pt x="2287" y="1823"/>
                  </a:lnTo>
                  <a:lnTo>
                    <a:pt x="2258" y="1802"/>
                  </a:lnTo>
                  <a:lnTo>
                    <a:pt x="2227" y="1786"/>
                  </a:lnTo>
                  <a:lnTo>
                    <a:pt x="2197" y="1775"/>
                  </a:lnTo>
                  <a:lnTo>
                    <a:pt x="2166" y="1766"/>
                  </a:lnTo>
                  <a:lnTo>
                    <a:pt x="2135" y="1761"/>
                  </a:lnTo>
                  <a:lnTo>
                    <a:pt x="2106" y="1759"/>
                  </a:lnTo>
                  <a:lnTo>
                    <a:pt x="2077" y="1757"/>
                  </a:lnTo>
                  <a:lnTo>
                    <a:pt x="2072" y="1756"/>
                  </a:lnTo>
                  <a:lnTo>
                    <a:pt x="2067" y="1755"/>
                  </a:lnTo>
                  <a:lnTo>
                    <a:pt x="2064" y="1755"/>
                  </a:lnTo>
                  <a:lnTo>
                    <a:pt x="2061" y="1755"/>
                  </a:lnTo>
                  <a:lnTo>
                    <a:pt x="2042" y="1752"/>
                  </a:lnTo>
                  <a:lnTo>
                    <a:pt x="2025" y="1746"/>
                  </a:lnTo>
                  <a:lnTo>
                    <a:pt x="2010" y="1737"/>
                  </a:lnTo>
                  <a:lnTo>
                    <a:pt x="1999" y="1725"/>
                  </a:lnTo>
                  <a:lnTo>
                    <a:pt x="1991" y="1709"/>
                  </a:lnTo>
                  <a:lnTo>
                    <a:pt x="1988" y="1691"/>
                  </a:lnTo>
                  <a:lnTo>
                    <a:pt x="1988" y="790"/>
                  </a:lnTo>
                  <a:lnTo>
                    <a:pt x="1985" y="755"/>
                  </a:lnTo>
                  <a:lnTo>
                    <a:pt x="1978" y="720"/>
                  </a:lnTo>
                  <a:lnTo>
                    <a:pt x="1965" y="687"/>
                  </a:lnTo>
                  <a:lnTo>
                    <a:pt x="1949" y="658"/>
                  </a:lnTo>
                  <a:lnTo>
                    <a:pt x="1928" y="630"/>
                  </a:lnTo>
                  <a:lnTo>
                    <a:pt x="1902" y="605"/>
                  </a:lnTo>
                  <a:lnTo>
                    <a:pt x="1873" y="587"/>
                  </a:lnTo>
                  <a:lnTo>
                    <a:pt x="1841" y="572"/>
                  </a:lnTo>
                  <a:lnTo>
                    <a:pt x="1803" y="562"/>
                  </a:lnTo>
                  <a:lnTo>
                    <a:pt x="1765" y="558"/>
                  </a:lnTo>
                  <a:close/>
                  <a:moveTo>
                    <a:pt x="1457" y="167"/>
                  </a:moveTo>
                  <a:lnTo>
                    <a:pt x="1388" y="171"/>
                  </a:lnTo>
                  <a:lnTo>
                    <a:pt x="1322" y="181"/>
                  </a:lnTo>
                  <a:lnTo>
                    <a:pt x="1259" y="197"/>
                  </a:lnTo>
                  <a:lnTo>
                    <a:pt x="1198" y="220"/>
                  </a:lnTo>
                  <a:lnTo>
                    <a:pt x="1139" y="249"/>
                  </a:lnTo>
                  <a:lnTo>
                    <a:pt x="1084" y="283"/>
                  </a:lnTo>
                  <a:lnTo>
                    <a:pt x="1033" y="321"/>
                  </a:lnTo>
                  <a:lnTo>
                    <a:pt x="987" y="366"/>
                  </a:lnTo>
                  <a:lnTo>
                    <a:pt x="945" y="413"/>
                  </a:lnTo>
                  <a:lnTo>
                    <a:pt x="906" y="467"/>
                  </a:lnTo>
                  <a:lnTo>
                    <a:pt x="874" y="523"/>
                  </a:lnTo>
                  <a:lnTo>
                    <a:pt x="847" y="582"/>
                  </a:lnTo>
                  <a:lnTo>
                    <a:pt x="826" y="645"/>
                  </a:lnTo>
                  <a:lnTo>
                    <a:pt x="811" y="710"/>
                  </a:lnTo>
                  <a:lnTo>
                    <a:pt x="804" y="777"/>
                  </a:lnTo>
                  <a:lnTo>
                    <a:pt x="804" y="777"/>
                  </a:lnTo>
                  <a:lnTo>
                    <a:pt x="828" y="739"/>
                  </a:lnTo>
                  <a:lnTo>
                    <a:pt x="855" y="701"/>
                  </a:lnTo>
                  <a:lnTo>
                    <a:pt x="887" y="669"/>
                  </a:lnTo>
                  <a:lnTo>
                    <a:pt x="923" y="640"/>
                  </a:lnTo>
                  <a:lnTo>
                    <a:pt x="963" y="616"/>
                  </a:lnTo>
                  <a:lnTo>
                    <a:pt x="1006" y="597"/>
                  </a:lnTo>
                  <a:lnTo>
                    <a:pt x="1052" y="583"/>
                  </a:lnTo>
                  <a:lnTo>
                    <a:pt x="1100" y="574"/>
                  </a:lnTo>
                  <a:lnTo>
                    <a:pt x="1152" y="570"/>
                  </a:lnTo>
                  <a:lnTo>
                    <a:pt x="1196" y="573"/>
                  </a:lnTo>
                  <a:lnTo>
                    <a:pt x="1239" y="579"/>
                  </a:lnTo>
                  <a:lnTo>
                    <a:pt x="1281" y="590"/>
                  </a:lnTo>
                  <a:lnTo>
                    <a:pt x="1321" y="605"/>
                  </a:lnTo>
                  <a:lnTo>
                    <a:pt x="1358" y="624"/>
                  </a:lnTo>
                  <a:lnTo>
                    <a:pt x="1394" y="648"/>
                  </a:lnTo>
                  <a:lnTo>
                    <a:pt x="1412" y="608"/>
                  </a:lnTo>
                  <a:lnTo>
                    <a:pt x="1433" y="570"/>
                  </a:lnTo>
                  <a:lnTo>
                    <a:pt x="1459" y="536"/>
                  </a:lnTo>
                  <a:lnTo>
                    <a:pt x="1490" y="503"/>
                  </a:lnTo>
                  <a:lnTo>
                    <a:pt x="1529" y="471"/>
                  </a:lnTo>
                  <a:lnTo>
                    <a:pt x="1571" y="443"/>
                  </a:lnTo>
                  <a:lnTo>
                    <a:pt x="1618" y="422"/>
                  </a:lnTo>
                  <a:lnTo>
                    <a:pt x="1666" y="406"/>
                  </a:lnTo>
                  <a:lnTo>
                    <a:pt x="1716" y="397"/>
                  </a:lnTo>
                  <a:lnTo>
                    <a:pt x="1767" y="394"/>
                  </a:lnTo>
                  <a:lnTo>
                    <a:pt x="1816" y="397"/>
                  </a:lnTo>
                  <a:lnTo>
                    <a:pt x="1862" y="405"/>
                  </a:lnTo>
                  <a:lnTo>
                    <a:pt x="1905" y="418"/>
                  </a:lnTo>
                  <a:lnTo>
                    <a:pt x="1946" y="437"/>
                  </a:lnTo>
                  <a:lnTo>
                    <a:pt x="1985" y="460"/>
                  </a:lnTo>
                  <a:lnTo>
                    <a:pt x="2021" y="487"/>
                  </a:lnTo>
                  <a:lnTo>
                    <a:pt x="1984" y="432"/>
                  </a:lnTo>
                  <a:lnTo>
                    <a:pt x="1941" y="380"/>
                  </a:lnTo>
                  <a:lnTo>
                    <a:pt x="1894" y="334"/>
                  </a:lnTo>
                  <a:lnTo>
                    <a:pt x="1842" y="291"/>
                  </a:lnTo>
                  <a:lnTo>
                    <a:pt x="1786" y="255"/>
                  </a:lnTo>
                  <a:lnTo>
                    <a:pt x="1726" y="224"/>
                  </a:lnTo>
                  <a:lnTo>
                    <a:pt x="1662" y="199"/>
                  </a:lnTo>
                  <a:lnTo>
                    <a:pt x="1596" y="182"/>
                  </a:lnTo>
                  <a:lnTo>
                    <a:pt x="1528" y="171"/>
                  </a:lnTo>
                  <a:lnTo>
                    <a:pt x="1457" y="167"/>
                  </a:lnTo>
                  <a:close/>
                  <a:moveTo>
                    <a:pt x="1456" y="0"/>
                  </a:moveTo>
                  <a:lnTo>
                    <a:pt x="1456" y="0"/>
                  </a:lnTo>
                  <a:lnTo>
                    <a:pt x="1535" y="4"/>
                  </a:lnTo>
                  <a:lnTo>
                    <a:pt x="1611" y="15"/>
                  </a:lnTo>
                  <a:lnTo>
                    <a:pt x="1686" y="32"/>
                  </a:lnTo>
                  <a:lnTo>
                    <a:pt x="1757" y="57"/>
                  </a:lnTo>
                  <a:lnTo>
                    <a:pt x="1826" y="88"/>
                  </a:lnTo>
                  <a:lnTo>
                    <a:pt x="1890" y="125"/>
                  </a:lnTo>
                  <a:lnTo>
                    <a:pt x="1951" y="167"/>
                  </a:lnTo>
                  <a:lnTo>
                    <a:pt x="2009" y="215"/>
                  </a:lnTo>
                  <a:lnTo>
                    <a:pt x="2061" y="268"/>
                  </a:lnTo>
                  <a:lnTo>
                    <a:pt x="2108" y="324"/>
                  </a:lnTo>
                  <a:lnTo>
                    <a:pt x="2151" y="385"/>
                  </a:lnTo>
                  <a:lnTo>
                    <a:pt x="2187" y="450"/>
                  </a:lnTo>
                  <a:lnTo>
                    <a:pt x="2218" y="518"/>
                  </a:lnTo>
                  <a:lnTo>
                    <a:pt x="2243" y="590"/>
                  </a:lnTo>
                  <a:lnTo>
                    <a:pt x="2260" y="664"/>
                  </a:lnTo>
                  <a:lnTo>
                    <a:pt x="2272" y="741"/>
                  </a:lnTo>
                  <a:lnTo>
                    <a:pt x="2275" y="819"/>
                  </a:lnTo>
                  <a:lnTo>
                    <a:pt x="2272" y="887"/>
                  </a:lnTo>
                  <a:lnTo>
                    <a:pt x="2263" y="951"/>
                  </a:lnTo>
                  <a:lnTo>
                    <a:pt x="2249" y="1015"/>
                  </a:lnTo>
                  <a:lnTo>
                    <a:pt x="2231" y="1076"/>
                  </a:lnTo>
                  <a:lnTo>
                    <a:pt x="2207" y="1135"/>
                  </a:lnTo>
                  <a:lnTo>
                    <a:pt x="2182" y="1192"/>
                  </a:lnTo>
                  <a:lnTo>
                    <a:pt x="2153" y="1247"/>
                  </a:lnTo>
                  <a:lnTo>
                    <a:pt x="2153" y="1600"/>
                  </a:lnTo>
                  <a:lnTo>
                    <a:pt x="2206" y="1610"/>
                  </a:lnTo>
                  <a:lnTo>
                    <a:pt x="2254" y="1624"/>
                  </a:lnTo>
                  <a:lnTo>
                    <a:pt x="2299" y="1641"/>
                  </a:lnTo>
                  <a:lnTo>
                    <a:pt x="2339" y="1663"/>
                  </a:lnTo>
                  <a:lnTo>
                    <a:pt x="2375" y="1686"/>
                  </a:lnTo>
                  <a:lnTo>
                    <a:pt x="2406" y="1712"/>
                  </a:lnTo>
                  <a:lnTo>
                    <a:pt x="2435" y="1741"/>
                  </a:lnTo>
                  <a:lnTo>
                    <a:pt x="2460" y="1770"/>
                  </a:lnTo>
                  <a:lnTo>
                    <a:pt x="2481" y="1798"/>
                  </a:lnTo>
                  <a:lnTo>
                    <a:pt x="2522" y="1802"/>
                  </a:lnTo>
                  <a:lnTo>
                    <a:pt x="2567" y="1808"/>
                  </a:lnTo>
                  <a:lnTo>
                    <a:pt x="2614" y="1820"/>
                  </a:lnTo>
                  <a:lnTo>
                    <a:pt x="2664" y="1836"/>
                  </a:lnTo>
                  <a:lnTo>
                    <a:pt x="2714" y="1858"/>
                  </a:lnTo>
                  <a:lnTo>
                    <a:pt x="2763" y="1887"/>
                  </a:lnTo>
                  <a:lnTo>
                    <a:pt x="2789" y="1904"/>
                  </a:lnTo>
                  <a:lnTo>
                    <a:pt x="2815" y="1925"/>
                  </a:lnTo>
                  <a:lnTo>
                    <a:pt x="2841" y="1950"/>
                  </a:lnTo>
                  <a:lnTo>
                    <a:pt x="2869" y="1979"/>
                  </a:lnTo>
                  <a:lnTo>
                    <a:pt x="2893" y="2011"/>
                  </a:lnTo>
                  <a:lnTo>
                    <a:pt x="2918" y="2049"/>
                  </a:lnTo>
                  <a:lnTo>
                    <a:pt x="2942" y="2090"/>
                  </a:lnTo>
                  <a:lnTo>
                    <a:pt x="2963" y="2135"/>
                  </a:lnTo>
                  <a:lnTo>
                    <a:pt x="2982" y="2186"/>
                  </a:lnTo>
                  <a:lnTo>
                    <a:pt x="2998" y="2242"/>
                  </a:lnTo>
                  <a:lnTo>
                    <a:pt x="3011" y="2304"/>
                  </a:lnTo>
                  <a:lnTo>
                    <a:pt x="3021" y="2375"/>
                  </a:lnTo>
                  <a:lnTo>
                    <a:pt x="3024" y="2446"/>
                  </a:lnTo>
                  <a:lnTo>
                    <a:pt x="3024" y="2520"/>
                  </a:lnTo>
                  <a:lnTo>
                    <a:pt x="3019" y="2593"/>
                  </a:lnTo>
                  <a:lnTo>
                    <a:pt x="3008" y="2669"/>
                  </a:lnTo>
                  <a:lnTo>
                    <a:pt x="2993" y="2745"/>
                  </a:lnTo>
                  <a:lnTo>
                    <a:pt x="2972" y="2825"/>
                  </a:lnTo>
                  <a:lnTo>
                    <a:pt x="2946" y="2906"/>
                  </a:lnTo>
                  <a:lnTo>
                    <a:pt x="2915" y="2989"/>
                  </a:lnTo>
                  <a:lnTo>
                    <a:pt x="2877" y="3075"/>
                  </a:lnTo>
                  <a:lnTo>
                    <a:pt x="2835" y="3163"/>
                  </a:lnTo>
                  <a:lnTo>
                    <a:pt x="2786" y="3256"/>
                  </a:lnTo>
                  <a:lnTo>
                    <a:pt x="2733" y="3350"/>
                  </a:lnTo>
                  <a:lnTo>
                    <a:pt x="2674" y="3449"/>
                  </a:lnTo>
                  <a:lnTo>
                    <a:pt x="2608" y="3551"/>
                  </a:lnTo>
                  <a:lnTo>
                    <a:pt x="2607" y="3556"/>
                  </a:lnTo>
                  <a:lnTo>
                    <a:pt x="2496" y="3888"/>
                  </a:lnTo>
                  <a:lnTo>
                    <a:pt x="2484" y="3924"/>
                  </a:lnTo>
                  <a:lnTo>
                    <a:pt x="2466" y="3958"/>
                  </a:lnTo>
                  <a:lnTo>
                    <a:pt x="2445" y="3988"/>
                  </a:lnTo>
                  <a:lnTo>
                    <a:pt x="2419" y="4015"/>
                  </a:lnTo>
                  <a:lnTo>
                    <a:pt x="2390" y="4038"/>
                  </a:lnTo>
                  <a:lnTo>
                    <a:pt x="2358" y="4056"/>
                  </a:lnTo>
                  <a:lnTo>
                    <a:pt x="2323" y="4070"/>
                  </a:lnTo>
                  <a:lnTo>
                    <a:pt x="2285" y="4079"/>
                  </a:lnTo>
                  <a:lnTo>
                    <a:pt x="2247" y="4081"/>
                  </a:lnTo>
                  <a:lnTo>
                    <a:pt x="1109" y="4081"/>
                  </a:lnTo>
                  <a:lnTo>
                    <a:pt x="1068" y="4078"/>
                  </a:lnTo>
                  <a:lnTo>
                    <a:pt x="1029" y="4068"/>
                  </a:lnTo>
                  <a:lnTo>
                    <a:pt x="992" y="4053"/>
                  </a:lnTo>
                  <a:lnTo>
                    <a:pt x="958" y="4032"/>
                  </a:lnTo>
                  <a:lnTo>
                    <a:pt x="928" y="4005"/>
                  </a:lnTo>
                  <a:lnTo>
                    <a:pt x="901" y="3974"/>
                  </a:lnTo>
                  <a:lnTo>
                    <a:pt x="880" y="3941"/>
                  </a:lnTo>
                  <a:lnTo>
                    <a:pt x="58" y="2437"/>
                  </a:lnTo>
                  <a:lnTo>
                    <a:pt x="55" y="2434"/>
                  </a:lnTo>
                  <a:lnTo>
                    <a:pt x="33" y="2388"/>
                  </a:lnTo>
                  <a:lnTo>
                    <a:pt x="15" y="2340"/>
                  </a:lnTo>
                  <a:lnTo>
                    <a:pt x="5" y="2292"/>
                  </a:lnTo>
                  <a:lnTo>
                    <a:pt x="0" y="2244"/>
                  </a:lnTo>
                  <a:lnTo>
                    <a:pt x="3" y="2196"/>
                  </a:lnTo>
                  <a:lnTo>
                    <a:pt x="13" y="2148"/>
                  </a:lnTo>
                  <a:lnTo>
                    <a:pt x="28" y="2102"/>
                  </a:lnTo>
                  <a:lnTo>
                    <a:pt x="49" y="2059"/>
                  </a:lnTo>
                  <a:lnTo>
                    <a:pt x="75" y="2019"/>
                  </a:lnTo>
                  <a:lnTo>
                    <a:pt x="105" y="1984"/>
                  </a:lnTo>
                  <a:lnTo>
                    <a:pt x="138" y="1953"/>
                  </a:lnTo>
                  <a:lnTo>
                    <a:pt x="176" y="1924"/>
                  </a:lnTo>
                  <a:lnTo>
                    <a:pt x="216" y="1902"/>
                  </a:lnTo>
                  <a:lnTo>
                    <a:pt x="258" y="1883"/>
                  </a:lnTo>
                  <a:lnTo>
                    <a:pt x="302" y="1869"/>
                  </a:lnTo>
                  <a:lnTo>
                    <a:pt x="347" y="1861"/>
                  </a:lnTo>
                  <a:lnTo>
                    <a:pt x="394" y="1858"/>
                  </a:lnTo>
                  <a:lnTo>
                    <a:pt x="441" y="1862"/>
                  </a:lnTo>
                  <a:lnTo>
                    <a:pt x="489" y="1871"/>
                  </a:lnTo>
                  <a:lnTo>
                    <a:pt x="532" y="1886"/>
                  </a:lnTo>
                  <a:lnTo>
                    <a:pt x="575" y="1907"/>
                  </a:lnTo>
                  <a:lnTo>
                    <a:pt x="614" y="1933"/>
                  </a:lnTo>
                  <a:lnTo>
                    <a:pt x="651" y="1964"/>
                  </a:lnTo>
                  <a:lnTo>
                    <a:pt x="683" y="2001"/>
                  </a:lnTo>
                  <a:lnTo>
                    <a:pt x="712" y="2043"/>
                  </a:lnTo>
                  <a:lnTo>
                    <a:pt x="723" y="2059"/>
                  </a:lnTo>
                  <a:lnTo>
                    <a:pt x="728" y="2060"/>
                  </a:lnTo>
                  <a:lnTo>
                    <a:pt x="734" y="2060"/>
                  </a:lnTo>
                  <a:lnTo>
                    <a:pt x="749" y="2059"/>
                  </a:lnTo>
                  <a:lnTo>
                    <a:pt x="763" y="2054"/>
                  </a:lnTo>
                  <a:lnTo>
                    <a:pt x="763" y="1255"/>
                  </a:lnTo>
                  <a:lnTo>
                    <a:pt x="763" y="1255"/>
                  </a:lnTo>
                  <a:lnTo>
                    <a:pt x="730" y="1199"/>
                  </a:lnTo>
                  <a:lnTo>
                    <a:pt x="702" y="1141"/>
                  </a:lnTo>
                  <a:lnTo>
                    <a:pt x="678" y="1081"/>
                  </a:lnTo>
                  <a:lnTo>
                    <a:pt x="661" y="1019"/>
                  </a:lnTo>
                  <a:lnTo>
                    <a:pt x="647" y="954"/>
                  </a:lnTo>
                  <a:lnTo>
                    <a:pt x="639" y="888"/>
                  </a:lnTo>
                  <a:lnTo>
                    <a:pt x="637" y="819"/>
                  </a:lnTo>
                  <a:lnTo>
                    <a:pt x="641" y="741"/>
                  </a:lnTo>
                  <a:lnTo>
                    <a:pt x="652" y="664"/>
                  </a:lnTo>
                  <a:lnTo>
                    <a:pt x="669" y="590"/>
                  </a:lnTo>
                  <a:lnTo>
                    <a:pt x="694" y="518"/>
                  </a:lnTo>
                  <a:lnTo>
                    <a:pt x="725" y="450"/>
                  </a:lnTo>
                  <a:lnTo>
                    <a:pt x="762" y="385"/>
                  </a:lnTo>
                  <a:lnTo>
                    <a:pt x="804" y="324"/>
                  </a:lnTo>
                  <a:lnTo>
                    <a:pt x="851" y="268"/>
                  </a:lnTo>
                  <a:lnTo>
                    <a:pt x="904" y="215"/>
                  </a:lnTo>
                  <a:lnTo>
                    <a:pt x="961" y="167"/>
                  </a:lnTo>
                  <a:lnTo>
                    <a:pt x="1022" y="125"/>
                  </a:lnTo>
                  <a:lnTo>
                    <a:pt x="1087" y="88"/>
                  </a:lnTo>
                  <a:lnTo>
                    <a:pt x="1154" y="57"/>
                  </a:lnTo>
                  <a:lnTo>
                    <a:pt x="1226" y="32"/>
                  </a:lnTo>
                  <a:lnTo>
                    <a:pt x="1300" y="15"/>
                  </a:lnTo>
                  <a:lnTo>
                    <a:pt x="1377" y="4"/>
                  </a:lnTo>
                  <a:lnTo>
                    <a:pt x="14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4932" y="3609"/>
              <a:ext cx="84" cy="33"/>
            </a:xfrm>
            <a:custGeom>
              <a:avLst/>
              <a:gdLst>
                <a:gd name="T0" fmla="*/ 83 w 418"/>
                <a:gd name="T1" fmla="*/ 0 h 165"/>
                <a:gd name="T2" fmla="*/ 336 w 418"/>
                <a:gd name="T3" fmla="*/ 0 h 165"/>
                <a:gd name="T4" fmla="*/ 358 w 418"/>
                <a:gd name="T5" fmla="*/ 4 h 165"/>
                <a:gd name="T6" fmla="*/ 377 w 418"/>
                <a:gd name="T7" fmla="*/ 11 h 165"/>
                <a:gd name="T8" fmla="*/ 394 w 418"/>
                <a:gd name="T9" fmla="*/ 25 h 165"/>
                <a:gd name="T10" fmla="*/ 407 w 418"/>
                <a:gd name="T11" fmla="*/ 41 h 165"/>
                <a:gd name="T12" fmla="*/ 415 w 418"/>
                <a:gd name="T13" fmla="*/ 61 h 165"/>
                <a:gd name="T14" fmla="*/ 418 w 418"/>
                <a:gd name="T15" fmla="*/ 82 h 165"/>
                <a:gd name="T16" fmla="*/ 415 w 418"/>
                <a:gd name="T17" fmla="*/ 104 h 165"/>
                <a:gd name="T18" fmla="*/ 407 w 418"/>
                <a:gd name="T19" fmla="*/ 124 h 165"/>
                <a:gd name="T20" fmla="*/ 394 w 418"/>
                <a:gd name="T21" fmla="*/ 141 h 165"/>
                <a:gd name="T22" fmla="*/ 378 w 418"/>
                <a:gd name="T23" fmla="*/ 153 h 165"/>
                <a:gd name="T24" fmla="*/ 358 w 418"/>
                <a:gd name="T25" fmla="*/ 162 h 165"/>
                <a:gd name="T26" fmla="*/ 336 w 418"/>
                <a:gd name="T27" fmla="*/ 165 h 165"/>
                <a:gd name="T28" fmla="*/ 83 w 418"/>
                <a:gd name="T29" fmla="*/ 165 h 165"/>
                <a:gd name="T30" fmla="*/ 83 w 418"/>
                <a:gd name="T31" fmla="*/ 165 h 165"/>
                <a:gd name="T32" fmla="*/ 61 w 418"/>
                <a:gd name="T33" fmla="*/ 162 h 165"/>
                <a:gd name="T34" fmla="*/ 41 w 418"/>
                <a:gd name="T35" fmla="*/ 154 h 165"/>
                <a:gd name="T36" fmla="*/ 24 w 418"/>
                <a:gd name="T37" fmla="*/ 141 h 165"/>
                <a:gd name="T38" fmla="*/ 12 w 418"/>
                <a:gd name="T39" fmla="*/ 124 h 165"/>
                <a:gd name="T40" fmla="*/ 3 w 418"/>
                <a:gd name="T41" fmla="*/ 104 h 165"/>
                <a:gd name="T42" fmla="*/ 0 w 418"/>
                <a:gd name="T43" fmla="*/ 82 h 165"/>
                <a:gd name="T44" fmla="*/ 3 w 418"/>
                <a:gd name="T45" fmla="*/ 61 h 165"/>
                <a:gd name="T46" fmla="*/ 12 w 418"/>
                <a:gd name="T47" fmla="*/ 41 h 165"/>
                <a:gd name="T48" fmla="*/ 24 w 418"/>
                <a:gd name="T49" fmla="*/ 25 h 165"/>
                <a:gd name="T50" fmla="*/ 41 w 418"/>
                <a:gd name="T51" fmla="*/ 11 h 165"/>
                <a:gd name="T52" fmla="*/ 61 w 418"/>
                <a:gd name="T53" fmla="*/ 4 h 165"/>
                <a:gd name="T54" fmla="*/ 83 w 418"/>
                <a:gd name="T55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8" h="165">
                  <a:moveTo>
                    <a:pt x="83" y="0"/>
                  </a:moveTo>
                  <a:lnTo>
                    <a:pt x="336" y="0"/>
                  </a:lnTo>
                  <a:lnTo>
                    <a:pt x="358" y="4"/>
                  </a:lnTo>
                  <a:lnTo>
                    <a:pt x="377" y="11"/>
                  </a:lnTo>
                  <a:lnTo>
                    <a:pt x="394" y="25"/>
                  </a:lnTo>
                  <a:lnTo>
                    <a:pt x="407" y="41"/>
                  </a:lnTo>
                  <a:lnTo>
                    <a:pt x="415" y="61"/>
                  </a:lnTo>
                  <a:lnTo>
                    <a:pt x="418" y="82"/>
                  </a:lnTo>
                  <a:lnTo>
                    <a:pt x="415" y="104"/>
                  </a:lnTo>
                  <a:lnTo>
                    <a:pt x="407" y="124"/>
                  </a:lnTo>
                  <a:lnTo>
                    <a:pt x="394" y="141"/>
                  </a:lnTo>
                  <a:lnTo>
                    <a:pt x="378" y="153"/>
                  </a:lnTo>
                  <a:lnTo>
                    <a:pt x="358" y="162"/>
                  </a:lnTo>
                  <a:lnTo>
                    <a:pt x="336" y="165"/>
                  </a:lnTo>
                  <a:lnTo>
                    <a:pt x="83" y="165"/>
                  </a:lnTo>
                  <a:lnTo>
                    <a:pt x="83" y="165"/>
                  </a:lnTo>
                  <a:lnTo>
                    <a:pt x="61" y="162"/>
                  </a:lnTo>
                  <a:lnTo>
                    <a:pt x="41" y="154"/>
                  </a:lnTo>
                  <a:lnTo>
                    <a:pt x="24" y="141"/>
                  </a:lnTo>
                  <a:lnTo>
                    <a:pt x="12" y="124"/>
                  </a:lnTo>
                  <a:lnTo>
                    <a:pt x="3" y="104"/>
                  </a:lnTo>
                  <a:lnTo>
                    <a:pt x="0" y="82"/>
                  </a:lnTo>
                  <a:lnTo>
                    <a:pt x="3" y="61"/>
                  </a:lnTo>
                  <a:lnTo>
                    <a:pt x="12" y="41"/>
                  </a:lnTo>
                  <a:lnTo>
                    <a:pt x="24" y="25"/>
                  </a:lnTo>
                  <a:lnTo>
                    <a:pt x="41" y="11"/>
                  </a:lnTo>
                  <a:lnTo>
                    <a:pt x="61" y="4"/>
                  </a:lnTo>
                  <a:lnTo>
                    <a:pt x="8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4913" y="3517"/>
              <a:ext cx="74" cy="62"/>
            </a:xfrm>
            <a:custGeom>
              <a:avLst/>
              <a:gdLst>
                <a:gd name="T0" fmla="*/ 286 w 374"/>
                <a:gd name="T1" fmla="*/ 0 h 307"/>
                <a:gd name="T2" fmla="*/ 308 w 374"/>
                <a:gd name="T3" fmla="*/ 1 h 307"/>
                <a:gd name="T4" fmla="*/ 328 w 374"/>
                <a:gd name="T5" fmla="*/ 8 h 307"/>
                <a:gd name="T6" fmla="*/ 345 w 374"/>
                <a:gd name="T7" fmla="*/ 20 h 307"/>
                <a:gd name="T8" fmla="*/ 360 w 374"/>
                <a:gd name="T9" fmla="*/ 36 h 307"/>
                <a:gd name="T10" fmla="*/ 370 w 374"/>
                <a:gd name="T11" fmla="*/ 56 h 307"/>
                <a:gd name="T12" fmla="*/ 374 w 374"/>
                <a:gd name="T13" fmla="*/ 77 h 307"/>
                <a:gd name="T14" fmla="*/ 372 w 374"/>
                <a:gd name="T15" fmla="*/ 97 h 307"/>
                <a:gd name="T16" fmla="*/ 366 w 374"/>
                <a:gd name="T17" fmla="*/ 119 h 307"/>
                <a:gd name="T18" fmla="*/ 355 w 374"/>
                <a:gd name="T19" fmla="*/ 136 h 307"/>
                <a:gd name="T20" fmla="*/ 339 w 374"/>
                <a:gd name="T21" fmla="*/ 151 h 307"/>
                <a:gd name="T22" fmla="*/ 129 w 374"/>
                <a:gd name="T23" fmla="*/ 293 h 307"/>
                <a:gd name="T24" fmla="*/ 115 w 374"/>
                <a:gd name="T25" fmla="*/ 300 h 307"/>
                <a:gd name="T26" fmla="*/ 98 w 374"/>
                <a:gd name="T27" fmla="*/ 305 h 307"/>
                <a:gd name="T28" fmla="*/ 83 w 374"/>
                <a:gd name="T29" fmla="*/ 307 h 307"/>
                <a:gd name="T30" fmla="*/ 63 w 374"/>
                <a:gd name="T31" fmla="*/ 304 h 307"/>
                <a:gd name="T32" fmla="*/ 45 w 374"/>
                <a:gd name="T33" fmla="*/ 298 h 307"/>
                <a:gd name="T34" fmla="*/ 29 w 374"/>
                <a:gd name="T35" fmla="*/ 287 h 307"/>
                <a:gd name="T36" fmla="*/ 15 w 374"/>
                <a:gd name="T37" fmla="*/ 270 h 307"/>
                <a:gd name="T38" fmla="*/ 5 w 374"/>
                <a:gd name="T39" fmla="*/ 251 h 307"/>
                <a:gd name="T40" fmla="*/ 0 w 374"/>
                <a:gd name="T41" fmla="*/ 229 h 307"/>
                <a:gd name="T42" fmla="*/ 1 w 374"/>
                <a:gd name="T43" fmla="*/ 209 h 307"/>
                <a:gd name="T44" fmla="*/ 9 w 374"/>
                <a:gd name="T45" fmla="*/ 188 h 307"/>
                <a:gd name="T46" fmla="*/ 20 w 374"/>
                <a:gd name="T47" fmla="*/ 171 h 307"/>
                <a:gd name="T48" fmla="*/ 36 w 374"/>
                <a:gd name="T49" fmla="*/ 156 h 307"/>
                <a:gd name="T50" fmla="*/ 245 w 374"/>
                <a:gd name="T51" fmla="*/ 14 h 307"/>
                <a:gd name="T52" fmla="*/ 265 w 374"/>
                <a:gd name="T53" fmla="*/ 4 h 307"/>
                <a:gd name="T54" fmla="*/ 286 w 374"/>
                <a:gd name="T5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4" h="307">
                  <a:moveTo>
                    <a:pt x="286" y="0"/>
                  </a:moveTo>
                  <a:lnTo>
                    <a:pt x="308" y="1"/>
                  </a:lnTo>
                  <a:lnTo>
                    <a:pt x="328" y="8"/>
                  </a:lnTo>
                  <a:lnTo>
                    <a:pt x="345" y="20"/>
                  </a:lnTo>
                  <a:lnTo>
                    <a:pt x="360" y="36"/>
                  </a:lnTo>
                  <a:lnTo>
                    <a:pt x="370" y="56"/>
                  </a:lnTo>
                  <a:lnTo>
                    <a:pt x="374" y="77"/>
                  </a:lnTo>
                  <a:lnTo>
                    <a:pt x="372" y="97"/>
                  </a:lnTo>
                  <a:lnTo>
                    <a:pt x="366" y="119"/>
                  </a:lnTo>
                  <a:lnTo>
                    <a:pt x="355" y="136"/>
                  </a:lnTo>
                  <a:lnTo>
                    <a:pt x="339" y="151"/>
                  </a:lnTo>
                  <a:lnTo>
                    <a:pt x="129" y="293"/>
                  </a:lnTo>
                  <a:lnTo>
                    <a:pt x="115" y="300"/>
                  </a:lnTo>
                  <a:lnTo>
                    <a:pt x="98" y="305"/>
                  </a:lnTo>
                  <a:lnTo>
                    <a:pt x="83" y="307"/>
                  </a:lnTo>
                  <a:lnTo>
                    <a:pt x="63" y="304"/>
                  </a:lnTo>
                  <a:lnTo>
                    <a:pt x="45" y="298"/>
                  </a:lnTo>
                  <a:lnTo>
                    <a:pt x="29" y="287"/>
                  </a:lnTo>
                  <a:lnTo>
                    <a:pt x="15" y="270"/>
                  </a:lnTo>
                  <a:lnTo>
                    <a:pt x="5" y="251"/>
                  </a:lnTo>
                  <a:lnTo>
                    <a:pt x="0" y="229"/>
                  </a:lnTo>
                  <a:lnTo>
                    <a:pt x="1" y="209"/>
                  </a:lnTo>
                  <a:lnTo>
                    <a:pt x="9" y="188"/>
                  </a:lnTo>
                  <a:lnTo>
                    <a:pt x="20" y="171"/>
                  </a:lnTo>
                  <a:lnTo>
                    <a:pt x="36" y="156"/>
                  </a:lnTo>
                  <a:lnTo>
                    <a:pt x="245" y="14"/>
                  </a:lnTo>
                  <a:lnTo>
                    <a:pt x="265" y="4"/>
                  </a:lnTo>
                  <a:lnTo>
                    <a:pt x="2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4913" y="3673"/>
              <a:ext cx="75" cy="61"/>
            </a:xfrm>
            <a:custGeom>
              <a:avLst/>
              <a:gdLst>
                <a:gd name="T0" fmla="*/ 89 w 374"/>
                <a:gd name="T1" fmla="*/ 0 h 307"/>
                <a:gd name="T2" fmla="*/ 109 w 374"/>
                <a:gd name="T3" fmla="*/ 5 h 307"/>
                <a:gd name="T4" fmla="*/ 128 w 374"/>
                <a:gd name="T5" fmla="*/ 15 h 307"/>
                <a:gd name="T6" fmla="*/ 338 w 374"/>
                <a:gd name="T7" fmla="*/ 156 h 307"/>
                <a:gd name="T8" fmla="*/ 355 w 374"/>
                <a:gd name="T9" fmla="*/ 171 h 307"/>
                <a:gd name="T10" fmla="*/ 366 w 374"/>
                <a:gd name="T11" fmla="*/ 188 h 307"/>
                <a:gd name="T12" fmla="*/ 373 w 374"/>
                <a:gd name="T13" fmla="*/ 208 h 307"/>
                <a:gd name="T14" fmla="*/ 374 w 374"/>
                <a:gd name="T15" fmla="*/ 230 h 307"/>
                <a:gd name="T16" fmla="*/ 370 w 374"/>
                <a:gd name="T17" fmla="*/ 251 h 307"/>
                <a:gd name="T18" fmla="*/ 360 w 374"/>
                <a:gd name="T19" fmla="*/ 271 h 307"/>
                <a:gd name="T20" fmla="*/ 347 w 374"/>
                <a:gd name="T21" fmla="*/ 287 h 307"/>
                <a:gd name="T22" fmla="*/ 330 w 374"/>
                <a:gd name="T23" fmla="*/ 298 h 307"/>
                <a:gd name="T24" fmla="*/ 312 w 374"/>
                <a:gd name="T25" fmla="*/ 304 h 307"/>
                <a:gd name="T26" fmla="*/ 292 w 374"/>
                <a:gd name="T27" fmla="*/ 307 h 307"/>
                <a:gd name="T28" fmla="*/ 276 w 374"/>
                <a:gd name="T29" fmla="*/ 306 h 307"/>
                <a:gd name="T30" fmla="*/ 261 w 374"/>
                <a:gd name="T31" fmla="*/ 301 h 307"/>
                <a:gd name="T32" fmla="*/ 246 w 374"/>
                <a:gd name="T33" fmla="*/ 293 h 307"/>
                <a:gd name="T34" fmla="*/ 36 w 374"/>
                <a:gd name="T35" fmla="*/ 151 h 307"/>
                <a:gd name="T36" fmla="*/ 20 w 374"/>
                <a:gd name="T37" fmla="*/ 137 h 307"/>
                <a:gd name="T38" fmla="*/ 8 w 374"/>
                <a:gd name="T39" fmla="*/ 119 h 307"/>
                <a:gd name="T40" fmla="*/ 1 w 374"/>
                <a:gd name="T41" fmla="*/ 99 h 307"/>
                <a:gd name="T42" fmla="*/ 0 w 374"/>
                <a:gd name="T43" fmla="*/ 78 h 307"/>
                <a:gd name="T44" fmla="*/ 4 w 374"/>
                <a:gd name="T45" fmla="*/ 56 h 307"/>
                <a:gd name="T46" fmla="*/ 14 w 374"/>
                <a:gd name="T47" fmla="*/ 36 h 307"/>
                <a:gd name="T48" fmla="*/ 29 w 374"/>
                <a:gd name="T49" fmla="*/ 20 h 307"/>
                <a:gd name="T50" fmla="*/ 47 w 374"/>
                <a:gd name="T51" fmla="*/ 9 h 307"/>
                <a:gd name="T52" fmla="*/ 67 w 374"/>
                <a:gd name="T53" fmla="*/ 2 h 307"/>
                <a:gd name="T54" fmla="*/ 89 w 374"/>
                <a:gd name="T5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4" h="307">
                  <a:moveTo>
                    <a:pt x="89" y="0"/>
                  </a:moveTo>
                  <a:lnTo>
                    <a:pt x="109" y="5"/>
                  </a:lnTo>
                  <a:lnTo>
                    <a:pt x="128" y="15"/>
                  </a:lnTo>
                  <a:lnTo>
                    <a:pt x="338" y="156"/>
                  </a:lnTo>
                  <a:lnTo>
                    <a:pt x="355" y="171"/>
                  </a:lnTo>
                  <a:lnTo>
                    <a:pt x="366" y="188"/>
                  </a:lnTo>
                  <a:lnTo>
                    <a:pt x="373" y="208"/>
                  </a:lnTo>
                  <a:lnTo>
                    <a:pt x="374" y="230"/>
                  </a:lnTo>
                  <a:lnTo>
                    <a:pt x="370" y="251"/>
                  </a:lnTo>
                  <a:lnTo>
                    <a:pt x="360" y="271"/>
                  </a:lnTo>
                  <a:lnTo>
                    <a:pt x="347" y="287"/>
                  </a:lnTo>
                  <a:lnTo>
                    <a:pt x="330" y="298"/>
                  </a:lnTo>
                  <a:lnTo>
                    <a:pt x="312" y="304"/>
                  </a:lnTo>
                  <a:lnTo>
                    <a:pt x="292" y="307"/>
                  </a:lnTo>
                  <a:lnTo>
                    <a:pt x="276" y="306"/>
                  </a:lnTo>
                  <a:lnTo>
                    <a:pt x="261" y="301"/>
                  </a:lnTo>
                  <a:lnTo>
                    <a:pt x="246" y="293"/>
                  </a:lnTo>
                  <a:lnTo>
                    <a:pt x="36" y="151"/>
                  </a:lnTo>
                  <a:lnTo>
                    <a:pt x="20" y="137"/>
                  </a:lnTo>
                  <a:lnTo>
                    <a:pt x="8" y="119"/>
                  </a:lnTo>
                  <a:lnTo>
                    <a:pt x="1" y="99"/>
                  </a:lnTo>
                  <a:lnTo>
                    <a:pt x="0" y="78"/>
                  </a:lnTo>
                  <a:lnTo>
                    <a:pt x="4" y="56"/>
                  </a:lnTo>
                  <a:lnTo>
                    <a:pt x="14" y="36"/>
                  </a:lnTo>
                  <a:lnTo>
                    <a:pt x="29" y="20"/>
                  </a:lnTo>
                  <a:lnTo>
                    <a:pt x="47" y="9"/>
                  </a:lnTo>
                  <a:lnTo>
                    <a:pt x="67" y="2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4390" y="3609"/>
              <a:ext cx="83" cy="33"/>
            </a:xfrm>
            <a:custGeom>
              <a:avLst/>
              <a:gdLst>
                <a:gd name="T0" fmla="*/ 335 w 417"/>
                <a:gd name="T1" fmla="*/ 0 h 165"/>
                <a:gd name="T2" fmla="*/ 356 w 417"/>
                <a:gd name="T3" fmla="*/ 4 h 165"/>
                <a:gd name="T4" fmla="*/ 376 w 417"/>
                <a:gd name="T5" fmla="*/ 11 h 165"/>
                <a:gd name="T6" fmla="*/ 392 w 417"/>
                <a:gd name="T7" fmla="*/ 25 h 165"/>
                <a:gd name="T8" fmla="*/ 406 w 417"/>
                <a:gd name="T9" fmla="*/ 41 h 165"/>
                <a:gd name="T10" fmla="*/ 414 w 417"/>
                <a:gd name="T11" fmla="*/ 61 h 165"/>
                <a:gd name="T12" fmla="*/ 417 w 417"/>
                <a:gd name="T13" fmla="*/ 83 h 165"/>
                <a:gd name="T14" fmla="*/ 414 w 417"/>
                <a:gd name="T15" fmla="*/ 104 h 165"/>
                <a:gd name="T16" fmla="*/ 406 w 417"/>
                <a:gd name="T17" fmla="*/ 124 h 165"/>
                <a:gd name="T18" fmla="*/ 392 w 417"/>
                <a:gd name="T19" fmla="*/ 141 h 165"/>
                <a:gd name="T20" fmla="*/ 376 w 417"/>
                <a:gd name="T21" fmla="*/ 154 h 165"/>
                <a:gd name="T22" fmla="*/ 356 w 417"/>
                <a:gd name="T23" fmla="*/ 162 h 165"/>
                <a:gd name="T24" fmla="*/ 335 w 417"/>
                <a:gd name="T25" fmla="*/ 165 h 165"/>
                <a:gd name="T26" fmla="*/ 334 w 417"/>
                <a:gd name="T27" fmla="*/ 165 h 165"/>
                <a:gd name="T28" fmla="*/ 82 w 417"/>
                <a:gd name="T29" fmla="*/ 164 h 165"/>
                <a:gd name="T30" fmla="*/ 60 w 417"/>
                <a:gd name="T31" fmla="*/ 162 h 165"/>
                <a:gd name="T32" fmla="*/ 40 w 417"/>
                <a:gd name="T33" fmla="*/ 153 h 165"/>
                <a:gd name="T34" fmla="*/ 24 w 417"/>
                <a:gd name="T35" fmla="*/ 141 h 165"/>
                <a:gd name="T36" fmla="*/ 11 w 417"/>
                <a:gd name="T37" fmla="*/ 124 h 165"/>
                <a:gd name="T38" fmla="*/ 2 w 417"/>
                <a:gd name="T39" fmla="*/ 104 h 165"/>
                <a:gd name="T40" fmla="*/ 0 w 417"/>
                <a:gd name="T41" fmla="*/ 82 h 165"/>
                <a:gd name="T42" fmla="*/ 2 w 417"/>
                <a:gd name="T43" fmla="*/ 61 h 165"/>
                <a:gd name="T44" fmla="*/ 11 w 417"/>
                <a:gd name="T45" fmla="*/ 41 h 165"/>
                <a:gd name="T46" fmla="*/ 24 w 417"/>
                <a:gd name="T47" fmla="*/ 25 h 165"/>
                <a:gd name="T48" fmla="*/ 40 w 417"/>
                <a:gd name="T49" fmla="*/ 11 h 165"/>
                <a:gd name="T50" fmla="*/ 60 w 417"/>
                <a:gd name="T51" fmla="*/ 4 h 165"/>
                <a:gd name="T52" fmla="*/ 82 w 417"/>
                <a:gd name="T53" fmla="*/ 0 h 165"/>
                <a:gd name="T54" fmla="*/ 82 w 417"/>
                <a:gd name="T55" fmla="*/ 0 h 165"/>
                <a:gd name="T56" fmla="*/ 335 w 417"/>
                <a:gd name="T5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7" h="165">
                  <a:moveTo>
                    <a:pt x="335" y="0"/>
                  </a:moveTo>
                  <a:lnTo>
                    <a:pt x="356" y="4"/>
                  </a:lnTo>
                  <a:lnTo>
                    <a:pt x="376" y="11"/>
                  </a:lnTo>
                  <a:lnTo>
                    <a:pt x="392" y="25"/>
                  </a:lnTo>
                  <a:lnTo>
                    <a:pt x="406" y="41"/>
                  </a:lnTo>
                  <a:lnTo>
                    <a:pt x="414" y="61"/>
                  </a:lnTo>
                  <a:lnTo>
                    <a:pt x="417" y="83"/>
                  </a:lnTo>
                  <a:lnTo>
                    <a:pt x="414" y="104"/>
                  </a:lnTo>
                  <a:lnTo>
                    <a:pt x="406" y="124"/>
                  </a:lnTo>
                  <a:lnTo>
                    <a:pt x="392" y="141"/>
                  </a:lnTo>
                  <a:lnTo>
                    <a:pt x="376" y="154"/>
                  </a:lnTo>
                  <a:lnTo>
                    <a:pt x="356" y="162"/>
                  </a:lnTo>
                  <a:lnTo>
                    <a:pt x="335" y="165"/>
                  </a:lnTo>
                  <a:lnTo>
                    <a:pt x="334" y="165"/>
                  </a:lnTo>
                  <a:lnTo>
                    <a:pt x="82" y="164"/>
                  </a:lnTo>
                  <a:lnTo>
                    <a:pt x="60" y="162"/>
                  </a:lnTo>
                  <a:lnTo>
                    <a:pt x="40" y="153"/>
                  </a:lnTo>
                  <a:lnTo>
                    <a:pt x="24" y="141"/>
                  </a:lnTo>
                  <a:lnTo>
                    <a:pt x="11" y="124"/>
                  </a:lnTo>
                  <a:lnTo>
                    <a:pt x="2" y="104"/>
                  </a:lnTo>
                  <a:lnTo>
                    <a:pt x="0" y="82"/>
                  </a:lnTo>
                  <a:lnTo>
                    <a:pt x="2" y="61"/>
                  </a:lnTo>
                  <a:lnTo>
                    <a:pt x="11" y="41"/>
                  </a:lnTo>
                  <a:lnTo>
                    <a:pt x="24" y="25"/>
                  </a:lnTo>
                  <a:lnTo>
                    <a:pt x="40" y="11"/>
                  </a:lnTo>
                  <a:lnTo>
                    <a:pt x="60" y="4"/>
                  </a:lnTo>
                  <a:lnTo>
                    <a:pt x="82" y="0"/>
                  </a:lnTo>
                  <a:lnTo>
                    <a:pt x="82" y="0"/>
                  </a:lnTo>
                  <a:lnTo>
                    <a:pt x="3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4418" y="3517"/>
              <a:ext cx="75" cy="62"/>
            </a:xfrm>
            <a:custGeom>
              <a:avLst/>
              <a:gdLst>
                <a:gd name="T0" fmla="*/ 88 w 374"/>
                <a:gd name="T1" fmla="*/ 0 h 307"/>
                <a:gd name="T2" fmla="*/ 109 w 374"/>
                <a:gd name="T3" fmla="*/ 4 h 307"/>
                <a:gd name="T4" fmla="*/ 129 w 374"/>
                <a:gd name="T5" fmla="*/ 14 h 307"/>
                <a:gd name="T6" fmla="*/ 337 w 374"/>
                <a:gd name="T7" fmla="*/ 156 h 307"/>
                <a:gd name="T8" fmla="*/ 355 w 374"/>
                <a:gd name="T9" fmla="*/ 171 h 307"/>
                <a:gd name="T10" fmla="*/ 366 w 374"/>
                <a:gd name="T11" fmla="*/ 188 h 307"/>
                <a:gd name="T12" fmla="*/ 372 w 374"/>
                <a:gd name="T13" fmla="*/ 209 h 307"/>
                <a:gd name="T14" fmla="*/ 374 w 374"/>
                <a:gd name="T15" fmla="*/ 229 h 307"/>
                <a:gd name="T16" fmla="*/ 370 w 374"/>
                <a:gd name="T17" fmla="*/ 251 h 307"/>
                <a:gd name="T18" fmla="*/ 360 w 374"/>
                <a:gd name="T19" fmla="*/ 270 h 307"/>
                <a:gd name="T20" fmla="*/ 346 w 374"/>
                <a:gd name="T21" fmla="*/ 287 h 307"/>
                <a:gd name="T22" fmla="*/ 330 w 374"/>
                <a:gd name="T23" fmla="*/ 298 h 307"/>
                <a:gd name="T24" fmla="*/ 311 w 374"/>
                <a:gd name="T25" fmla="*/ 304 h 307"/>
                <a:gd name="T26" fmla="*/ 291 w 374"/>
                <a:gd name="T27" fmla="*/ 307 h 307"/>
                <a:gd name="T28" fmla="*/ 275 w 374"/>
                <a:gd name="T29" fmla="*/ 305 h 307"/>
                <a:gd name="T30" fmla="*/ 260 w 374"/>
                <a:gd name="T31" fmla="*/ 300 h 307"/>
                <a:gd name="T32" fmla="*/ 245 w 374"/>
                <a:gd name="T33" fmla="*/ 293 h 307"/>
                <a:gd name="T34" fmla="*/ 36 w 374"/>
                <a:gd name="T35" fmla="*/ 151 h 307"/>
                <a:gd name="T36" fmla="*/ 20 w 374"/>
                <a:gd name="T37" fmla="*/ 136 h 307"/>
                <a:gd name="T38" fmla="*/ 9 w 374"/>
                <a:gd name="T39" fmla="*/ 119 h 307"/>
                <a:gd name="T40" fmla="*/ 1 w 374"/>
                <a:gd name="T41" fmla="*/ 97 h 307"/>
                <a:gd name="T42" fmla="*/ 0 w 374"/>
                <a:gd name="T43" fmla="*/ 77 h 307"/>
                <a:gd name="T44" fmla="*/ 5 w 374"/>
                <a:gd name="T45" fmla="*/ 56 h 307"/>
                <a:gd name="T46" fmla="*/ 15 w 374"/>
                <a:gd name="T47" fmla="*/ 36 h 307"/>
                <a:gd name="T48" fmla="*/ 30 w 374"/>
                <a:gd name="T49" fmla="*/ 20 h 307"/>
                <a:gd name="T50" fmla="*/ 47 w 374"/>
                <a:gd name="T51" fmla="*/ 8 h 307"/>
                <a:gd name="T52" fmla="*/ 67 w 374"/>
                <a:gd name="T53" fmla="*/ 1 h 307"/>
                <a:gd name="T54" fmla="*/ 88 w 374"/>
                <a:gd name="T5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4" h="307">
                  <a:moveTo>
                    <a:pt x="88" y="0"/>
                  </a:moveTo>
                  <a:lnTo>
                    <a:pt x="109" y="4"/>
                  </a:lnTo>
                  <a:lnTo>
                    <a:pt x="129" y="14"/>
                  </a:lnTo>
                  <a:lnTo>
                    <a:pt x="337" y="156"/>
                  </a:lnTo>
                  <a:lnTo>
                    <a:pt x="355" y="171"/>
                  </a:lnTo>
                  <a:lnTo>
                    <a:pt x="366" y="188"/>
                  </a:lnTo>
                  <a:lnTo>
                    <a:pt x="372" y="209"/>
                  </a:lnTo>
                  <a:lnTo>
                    <a:pt x="374" y="229"/>
                  </a:lnTo>
                  <a:lnTo>
                    <a:pt x="370" y="251"/>
                  </a:lnTo>
                  <a:lnTo>
                    <a:pt x="360" y="270"/>
                  </a:lnTo>
                  <a:lnTo>
                    <a:pt x="346" y="287"/>
                  </a:lnTo>
                  <a:lnTo>
                    <a:pt x="330" y="298"/>
                  </a:lnTo>
                  <a:lnTo>
                    <a:pt x="311" y="304"/>
                  </a:lnTo>
                  <a:lnTo>
                    <a:pt x="291" y="307"/>
                  </a:lnTo>
                  <a:lnTo>
                    <a:pt x="275" y="305"/>
                  </a:lnTo>
                  <a:lnTo>
                    <a:pt x="260" y="300"/>
                  </a:lnTo>
                  <a:lnTo>
                    <a:pt x="245" y="293"/>
                  </a:lnTo>
                  <a:lnTo>
                    <a:pt x="36" y="151"/>
                  </a:lnTo>
                  <a:lnTo>
                    <a:pt x="20" y="136"/>
                  </a:lnTo>
                  <a:lnTo>
                    <a:pt x="9" y="119"/>
                  </a:lnTo>
                  <a:lnTo>
                    <a:pt x="1" y="97"/>
                  </a:lnTo>
                  <a:lnTo>
                    <a:pt x="0" y="77"/>
                  </a:lnTo>
                  <a:lnTo>
                    <a:pt x="5" y="56"/>
                  </a:lnTo>
                  <a:lnTo>
                    <a:pt x="15" y="36"/>
                  </a:lnTo>
                  <a:lnTo>
                    <a:pt x="30" y="20"/>
                  </a:lnTo>
                  <a:lnTo>
                    <a:pt x="47" y="8"/>
                  </a:lnTo>
                  <a:lnTo>
                    <a:pt x="67" y="1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418" y="3673"/>
              <a:ext cx="75" cy="61"/>
            </a:xfrm>
            <a:custGeom>
              <a:avLst/>
              <a:gdLst>
                <a:gd name="T0" fmla="*/ 286 w 375"/>
                <a:gd name="T1" fmla="*/ 0 h 307"/>
                <a:gd name="T2" fmla="*/ 307 w 375"/>
                <a:gd name="T3" fmla="*/ 2 h 307"/>
                <a:gd name="T4" fmla="*/ 327 w 375"/>
                <a:gd name="T5" fmla="*/ 9 h 307"/>
                <a:gd name="T6" fmla="*/ 346 w 375"/>
                <a:gd name="T7" fmla="*/ 20 h 307"/>
                <a:gd name="T8" fmla="*/ 360 w 375"/>
                <a:gd name="T9" fmla="*/ 36 h 307"/>
                <a:gd name="T10" fmla="*/ 370 w 375"/>
                <a:gd name="T11" fmla="*/ 56 h 307"/>
                <a:gd name="T12" fmla="*/ 375 w 375"/>
                <a:gd name="T13" fmla="*/ 78 h 307"/>
                <a:gd name="T14" fmla="*/ 373 w 375"/>
                <a:gd name="T15" fmla="*/ 99 h 307"/>
                <a:gd name="T16" fmla="*/ 366 w 375"/>
                <a:gd name="T17" fmla="*/ 119 h 307"/>
                <a:gd name="T18" fmla="*/ 355 w 375"/>
                <a:gd name="T19" fmla="*/ 137 h 307"/>
                <a:gd name="T20" fmla="*/ 338 w 375"/>
                <a:gd name="T21" fmla="*/ 151 h 307"/>
                <a:gd name="T22" fmla="*/ 129 w 375"/>
                <a:gd name="T23" fmla="*/ 293 h 307"/>
                <a:gd name="T24" fmla="*/ 114 w 375"/>
                <a:gd name="T25" fmla="*/ 301 h 307"/>
                <a:gd name="T26" fmla="*/ 98 w 375"/>
                <a:gd name="T27" fmla="*/ 306 h 307"/>
                <a:gd name="T28" fmla="*/ 83 w 375"/>
                <a:gd name="T29" fmla="*/ 307 h 307"/>
                <a:gd name="T30" fmla="*/ 63 w 375"/>
                <a:gd name="T31" fmla="*/ 304 h 307"/>
                <a:gd name="T32" fmla="*/ 44 w 375"/>
                <a:gd name="T33" fmla="*/ 298 h 307"/>
                <a:gd name="T34" fmla="*/ 28 w 375"/>
                <a:gd name="T35" fmla="*/ 287 h 307"/>
                <a:gd name="T36" fmla="*/ 15 w 375"/>
                <a:gd name="T37" fmla="*/ 271 h 307"/>
                <a:gd name="T38" fmla="*/ 5 w 375"/>
                <a:gd name="T39" fmla="*/ 251 h 307"/>
                <a:gd name="T40" fmla="*/ 0 w 375"/>
                <a:gd name="T41" fmla="*/ 230 h 307"/>
                <a:gd name="T42" fmla="*/ 2 w 375"/>
                <a:gd name="T43" fmla="*/ 208 h 307"/>
                <a:gd name="T44" fmla="*/ 8 w 375"/>
                <a:gd name="T45" fmla="*/ 188 h 307"/>
                <a:gd name="T46" fmla="*/ 19 w 375"/>
                <a:gd name="T47" fmla="*/ 171 h 307"/>
                <a:gd name="T48" fmla="*/ 36 w 375"/>
                <a:gd name="T49" fmla="*/ 156 h 307"/>
                <a:gd name="T50" fmla="*/ 245 w 375"/>
                <a:gd name="T51" fmla="*/ 15 h 307"/>
                <a:gd name="T52" fmla="*/ 265 w 375"/>
                <a:gd name="T53" fmla="*/ 5 h 307"/>
                <a:gd name="T54" fmla="*/ 286 w 375"/>
                <a:gd name="T5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75" h="307">
                  <a:moveTo>
                    <a:pt x="286" y="0"/>
                  </a:moveTo>
                  <a:lnTo>
                    <a:pt x="307" y="2"/>
                  </a:lnTo>
                  <a:lnTo>
                    <a:pt x="327" y="9"/>
                  </a:lnTo>
                  <a:lnTo>
                    <a:pt x="346" y="20"/>
                  </a:lnTo>
                  <a:lnTo>
                    <a:pt x="360" y="36"/>
                  </a:lnTo>
                  <a:lnTo>
                    <a:pt x="370" y="56"/>
                  </a:lnTo>
                  <a:lnTo>
                    <a:pt x="375" y="78"/>
                  </a:lnTo>
                  <a:lnTo>
                    <a:pt x="373" y="99"/>
                  </a:lnTo>
                  <a:lnTo>
                    <a:pt x="366" y="119"/>
                  </a:lnTo>
                  <a:lnTo>
                    <a:pt x="355" y="137"/>
                  </a:lnTo>
                  <a:lnTo>
                    <a:pt x="338" y="151"/>
                  </a:lnTo>
                  <a:lnTo>
                    <a:pt x="129" y="293"/>
                  </a:lnTo>
                  <a:lnTo>
                    <a:pt x="114" y="301"/>
                  </a:lnTo>
                  <a:lnTo>
                    <a:pt x="98" y="306"/>
                  </a:lnTo>
                  <a:lnTo>
                    <a:pt x="83" y="307"/>
                  </a:lnTo>
                  <a:lnTo>
                    <a:pt x="63" y="304"/>
                  </a:lnTo>
                  <a:lnTo>
                    <a:pt x="44" y="298"/>
                  </a:lnTo>
                  <a:lnTo>
                    <a:pt x="28" y="287"/>
                  </a:lnTo>
                  <a:lnTo>
                    <a:pt x="15" y="271"/>
                  </a:lnTo>
                  <a:lnTo>
                    <a:pt x="5" y="251"/>
                  </a:lnTo>
                  <a:lnTo>
                    <a:pt x="0" y="230"/>
                  </a:lnTo>
                  <a:lnTo>
                    <a:pt x="2" y="208"/>
                  </a:lnTo>
                  <a:lnTo>
                    <a:pt x="8" y="188"/>
                  </a:lnTo>
                  <a:lnTo>
                    <a:pt x="19" y="171"/>
                  </a:lnTo>
                  <a:lnTo>
                    <a:pt x="36" y="156"/>
                  </a:lnTo>
                  <a:lnTo>
                    <a:pt x="245" y="15"/>
                  </a:lnTo>
                  <a:lnTo>
                    <a:pt x="265" y="5"/>
                  </a:lnTo>
                  <a:lnTo>
                    <a:pt x="28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29" name="TextBox 28"/>
          <p:cNvSpPr txBox="1"/>
          <p:nvPr/>
        </p:nvSpPr>
        <p:spPr>
          <a:xfrm rot="1073106">
            <a:off x="3430328" y="3069652"/>
            <a:ext cx="13799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/>
                </a:solidFill>
                <a:latin typeface="Calibri" panose="020F0502020204030204"/>
              </a:rPr>
              <a:t>AlphaGo</a:t>
            </a:r>
          </a:p>
        </p:txBody>
      </p:sp>
      <p:sp>
        <p:nvSpPr>
          <p:cNvPr id="30" name="타원 29"/>
          <p:cNvSpPr/>
          <p:nvPr/>
        </p:nvSpPr>
        <p:spPr>
          <a:xfrm>
            <a:off x="6539063" y="263250"/>
            <a:ext cx="1188000" cy="118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450850" h="3492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1" name="TextBox 30"/>
          <p:cNvSpPr txBox="1"/>
          <p:nvPr/>
        </p:nvSpPr>
        <p:spPr>
          <a:xfrm>
            <a:off x="6043242" y="703339"/>
            <a:ext cx="21796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bg1"/>
                </a:solidFill>
              </a:rPr>
              <a:t>Google</a:t>
            </a:r>
          </a:p>
        </p:txBody>
      </p:sp>
      <p:sp>
        <p:nvSpPr>
          <p:cNvPr id="32" name="타원 31"/>
          <p:cNvSpPr/>
          <p:nvPr/>
        </p:nvSpPr>
        <p:spPr>
          <a:xfrm>
            <a:off x="3570815" y="5406750"/>
            <a:ext cx="1188000" cy="1188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orthographicFront"/>
            <a:lightRig rig="twoPt" dir="t">
              <a:rot lat="0" lon="0" rev="13200000"/>
            </a:lightRig>
          </a:scene3d>
          <a:sp3d>
            <a:bevelT w="3746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02050" y="5845330"/>
            <a:ext cx="108956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Go</a:t>
            </a:r>
            <a:endParaRPr lang="en-US" altLang="ko-KR" sz="135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7863840" y="3471241"/>
            <a:ext cx="1280162" cy="2234615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169660">
            <a:off x="5170212" y="2384346"/>
            <a:ext cx="1974590" cy="46166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스스로 학습</a:t>
            </a:r>
            <a:endParaRPr lang="en-US" altLang="ko-KR" sz="5400" b="1" dirty="0">
              <a:solidFill>
                <a:schemeClr val="bg1"/>
              </a:solidFill>
              <a:latin typeface="Franklin Gothic Medium Cond" panose="020B06060304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244184">
            <a:off x="3720209" y="4172302"/>
            <a:ext cx="2827507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Calibri" panose="020F0502020204030204"/>
              </a:rPr>
              <a:t>최상의 해결책 선택 → </a:t>
            </a:r>
            <a:r>
              <a:rPr lang="ko-KR" altLang="en-US" sz="2800" b="1" dirty="0">
                <a:solidFill>
                  <a:schemeClr val="bg1"/>
                </a:solidFill>
                <a:latin typeface="Calibri" panose="020F0502020204030204"/>
              </a:rPr>
              <a:t>승리</a:t>
            </a:r>
            <a:endParaRPr lang="en-US" altLang="ko-KR" sz="2800" b="1" dirty="0">
              <a:solidFill>
                <a:schemeClr val="bg1"/>
              </a:solidFill>
              <a:latin typeface="Calibri" panose="020F0502020204030204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2" y="3401668"/>
            <a:ext cx="725555" cy="127220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593791" y="6511029"/>
            <a:ext cx="1678665" cy="213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[</a:t>
            </a:r>
            <a:r>
              <a:rPr lang="ko-KR" altLang="en-US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바둑판 아이디어 참고</a:t>
            </a:r>
            <a:r>
              <a:rPr lang="en-US" altLang="ko-KR" sz="788" dirty="0">
                <a:ln w="18415" cmpd="sng">
                  <a:noFill/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a typeface="HY헤드라인M" pitchFamily="18" charset="-127"/>
              </a:rPr>
              <a:t>] pptbiz.com</a:t>
            </a:r>
            <a:endParaRPr lang="ko-KR" altLang="en-US" sz="788" dirty="0">
              <a:ln w="18415" cmpd="sng">
                <a:noFill/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  <p:bldP spid="20" grpId="0"/>
      <p:bldP spid="29" grpId="0"/>
      <p:bldP spid="30" grpId="0" animBg="1"/>
      <p:bldP spid="31" grpId="0"/>
      <p:bldP spid="32" grpId="0" animBg="1"/>
      <p:bldP spid="33" grpId="0"/>
      <p:bldP spid="37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ostfiles4.naver.net/MjAxNzAyMjBfODYg/MDAxNDg3NTc2OTU5Njk0.J5BIb_gT4qf076u1wWUzarkjBOqy2IDvKHorU4sGzU8g.k66K6bDJVirVKbidcRwPrLSHpFOar6o4yGngm4JDjO8g.PNG.cheekyhodori/17022015.pn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 rot="19124686">
            <a:off x="-35066" y="1128849"/>
            <a:ext cx="45626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자가변이 </a:t>
            </a:r>
            <a:r>
              <a:rPr lang="ko-KR" altLang="en-US" sz="40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기술의 </a:t>
            </a:r>
            <a:endParaRPr lang="en-US" altLang="ko-KR" sz="4000" b="1" dirty="0"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ko-KR" altLang="en-US" sz="40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활용</a:t>
            </a:r>
            <a:endParaRPr lang="en-US" altLang="ko-KR" sz="4000" b="1" dirty="0"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7691" y="978519"/>
            <a:ext cx="4441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■ 주기적으로 </a:t>
            </a:r>
            <a:r>
              <a:rPr lang="en-US" altLang="ko-KR" sz="200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ip</a:t>
            </a:r>
            <a:r>
              <a:rPr lang="ko-KR" alt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주소를 바꿔주는</a:t>
            </a:r>
            <a:endParaRPr lang="en-US" altLang="ko-KR" sz="20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ko-KR" alt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ko-KR" altLang="en-US" sz="2000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어플리케이션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599CBDB3-5157-4F10-AF6A-F5BC251A3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485" y="1790568"/>
            <a:ext cx="2490309" cy="44220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E7B7FF26-3128-437B-A4B6-3A919B827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75446" y="4943271"/>
            <a:ext cx="437111" cy="437111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66A8804-F79B-4172-98D9-095CCEA24404}"/>
              </a:ext>
            </a:extLst>
          </p:cNvPr>
          <p:cNvSpPr/>
          <p:nvPr/>
        </p:nvSpPr>
        <p:spPr>
          <a:xfrm>
            <a:off x="2318380" y="2303131"/>
            <a:ext cx="29506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원하는 앱을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Touch!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="" xmlns:a16="http://schemas.microsoft.com/office/drawing/2014/main" id="{FA18FC68-E271-4797-9F6F-437EEC968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76" y="5822951"/>
            <a:ext cx="650296" cy="65029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="" xmlns:a16="http://schemas.microsoft.com/office/drawing/2014/main" id="{25A52A54-681D-4DBD-A794-E75BC809FB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45" y="4424847"/>
            <a:ext cx="650296" cy="65029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="" xmlns:a16="http://schemas.microsoft.com/office/drawing/2014/main" id="{936C327F-C978-4712-85B6-509EA505BA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138" y="3252027"/>
            <a:ext cx="650296" cy="65029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="" xmlns:a16="http://schemas.microsoft.com/office/drawing/2014/main" id="{C66567C2-4ECE-4044-802B-346793D0B5E4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97691" y="3577175"/>
            <a:ext cx="1092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직선 화살표 연결선 4096">
            <a:extLst>
              <a:ext uri="{FF2B5EF4-FFF2-40B4-BE49-F238E27FC236}">
                <a16:creationId xmlns="" xmlns:a16="http://schemas.microsoft.com/office/drawing/2014/main" id="{BCD50DD9-7E59-44C5-8B04-6E639B1FDF7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217932" y="4113572"/>
            <a:ext cx="1815544" cy="203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0" name="직선 화살표 연결선 4099">
            <a:extLst>
              <a:ext uri="{FF2B5EF4-FFF2-40B4-BE49-F238E27FC236}">
                <a16:creationId xmlns="" xmlns:a16="http://schemas.microsoft.com/office/drawing/2014/main" id="{53FD8FAD-DBDA-4529-8B1F-20505E850EAA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397691" y="3927327"/>
            <a:ext cx="2821854" cy="82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CB28E0B9-D238-4469-87C6-7A6CA08E7868}"/>
              </a:ext>
            </a:extLst>
          </p:cNvPr>
          <p:cNvSpPr/>
          <p:nvPr/>
        </p:nvSpPr>
        <p:spPr>
          <a:xfrm>
            <a:off x="1702153" y="3131396"/>
            <a:ext cx="295064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해당 앱에 들어있는 </a:t>
            </a:r>
            <a:endParaRPr lang="en-US" altLang="ko-KR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자신의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</a:rPr>
              <a:t>ip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정보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Change!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9A3F8F4-9B84-4153-9EB0-9A05AE74C7C8}"/>
              </a:ext>
            </a:extLst>
          </p:cNvPr>
          <p:cNvSpPr/>
          <p:nvPr/>
        </p:nvSpPr>
        <p:spPr>
          <a:xfrm>
            <a:off x="1165438" y="4264456"/>
            <a:ext cx="29506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해킹 </a:t>
            </a:r>
            <a:r>
              <a:rPr lang="ko-KR" altLang="en-US" b="1" dirty="0" err="1">
                <a:solidFill>
                  <a:schemeClr val="bg1">
                    <a:lumMod val="50000"/>
                  </a:schemeClr>
                </a:solidFill>
              </a:rPr>
              <a:t>위협으로부터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</a:rPr>
              <a:t>Safe!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41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postfiles4.naver.net/MjAxNzAyMjBfODYg/MDAxNDg3NTc2OTU5Njk0.J5BIb_gT4qf076u1wWUzarkjBOqy2IDvKHorU4sGzU8g.k66K6bDJVirVKbidcRwPrLSHpFOar6o4yGngm4JDjO8g.PNG.cheekyhodori/17022015.pn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직사각형 4"/>
          <p:cNvSpPr/>
          <p:nvPr/>
        </p:nvSpPr>
        <p:spPr>
          <a:xfrm rot="19124686">
            <a:off x="-35066" y="1128849"/>
            <a:ext cx="45626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자가변이 </a:t>
            </a:r>
            <a:r>
              <a:rPr lang="ko-KR" altLang="en-US" sz="40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기술의 </a:t>
            </a:r>
            <a:endParaRPr lang="en-US" altLang="ko-KR" sz="4000" b="1" dirty="0"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  <a:p>
            <a:pPr algn="ctr"/>
            <a:r>
              <a:rPr lang="ko-KR" altLang="en-US" sz="4000" b="1" dirty="0">
                <a:ln w="19050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활용</a:t>
            </a:r>
            <a:endParaRPr lang="en-US" altLang="ko-KR" sz="4000" b="1" dirty="0">
              <a:ln w="19050">
                <a:solidFill>
                  <a:schemeClr val="bg1">
                    <a:lumMod val="5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97691" y="978519"/>
            <a:ext cx="44415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■ </a:t>
            </a:r>
            <a:r>
              <a:rPr lang="ko-KR" altLang="en-US" sz="2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체크카드 </a:t>
            </a:r>
            <a:r>
              <a:rPr lang="en-US" altLang="ko-KR" sz="2000" u="sng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ip</a:t>
            </a:r>
            <a:r>
              <a:rPr lang="ko-KR" altLang="en-US" sz="2000" u="sng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주소 </a:t>
            </a:r>
            <a:r>
              <a:rPr lang="ko-KR" altLang="en-US" sz="2000" u="sng" dirty="0" err="1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변경기</a:t>
            </a:r>
            <a:endParaRPr lang="ko-KR" altLang="en-US" sz="2000" u="sng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26" name="Picture 2" descr="ìë ê¹ë¨¹ë¤ ããã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079" y="1628774"/>
            <a:ext cx="47244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 flipV="1">
            <a:off x="7352834" y="3019827"/>
            <a:ext cx="7684" cy="2766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뺄셈 기호 6"/>
          <p:cNvSpPr/>
          <p:nvPr/>
        </p:nvSpPr>
        <p:spPr>
          <a:xfrm>
            <a:off x="7107731" y="2950669"/>
            <a:ext cx="484094" cy="10757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'2030ì¸ë ê²¨ë¥' KBêµ­ë¯¼ ë¸ë¦¬ì²´í¬ì¹´ë íí ë¶ì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64681" y="3725534"/>
            <a:ext cx="576307" cy="36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534633" y="3104352"/>
            <a:ext cx="1304567" cy="368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Ip</a:t>
            </a:r>
            <a:r>
              <a:rPr lang="en-US" altLang="ko-KR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 Change!</a:t>
            </a:r>
            <a:endParaRPr lang="ko-KR" altLang="en-US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9714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30912E-6 L -3.05556E-6 -0.0897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2132</TotalTime>
  <Words>178</Words>
  <Application>Microsoft Office PowerPoint</Application>
  <PresentationFormat>화면 슬라이드 쇼(4:3)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HY강M</vt:lpstr>
      <vt:lpstr>HY견명조</vt:lpstr>
      <vt:lpstr>HY울릉도M</vt:lpstr>
      <vt:lpstr>HY헤드라인M</vt:lpstr>
      <vt:lpstr>맑은 고딕</vt:lpstr>
      <vt:lpstr>Arial</vt:lpstr>
      <vt:lpstr>Calibri</vt:lpstr>
      <vt:lpstr>Calibri Light</vt:lpstr>
      <vt:lpstr>Franklin Gothic Medium Cond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user</cp:lastModifiedBy>
  <cp:revision>159</cp:revision>
  <dcterms:created xsi:type="dcterms:W3CDTF">2017-05-27T05:45:32Z</dcterms:created>
  <dcterms:modified xsi:type="dcterms:W3CDTF">2018-11-26T04:28:24Z</dcterms:modified>
</cp:coreProperties>
</file>