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3E634-3842-4825-8316-18E11160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D167A-AB54-42D9-A2FA-9F6397E8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33653-7531-4820-B0BE-41F69DAE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6EF68-A2F9-4A0A-9E73-3AA1713D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76AD2-9F31-465B-BA99-C262B494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743A-2053-4877-A27E-A30C549F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24BA9-9687-465B-B177-2F1F4FA0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45DBE-DE4F-442D-834B-5169BFE9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81B36-B204-4DAF-9A28-8574ECC8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BA2F2-B6C1-4A1A-B104-846BB177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FF4401-027B-4189-A3F7-092576E8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F3FAD4-823D-4716-967E-98A2B601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C8884-2322-493D-9F35-E750D02C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FA8D6-A99C-4E1D-8129-74C12EB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0897D-0735-4CAC-A6C0-A7D01AE8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79349-A99A-4A9A-9A95-4DA7BD6B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DF4AB-6317-4EDC-91FC-DF89DDAD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B60D1-3EC9-4079-99F6-89D84BAB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84632-B25F-4C7C-A54B-3398BEB4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748A-DB09-43DF-B571-AB005B4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1EFC0-7FE7-468D-B746-92C5BA99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7D461-1028-4ECA-9264-5C0C7EFA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BB46-FD82-4140-8F73-1FBD16F8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41833-3197-4BA4-9B3B-74B85184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ACC0-64AF-4959-9310-8CF1A14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7823-15A3-41BE-86CF-C5720C48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E7FF2-57CF-46AA-804B-871718DB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D5ACF-39BA-42BF-9336-877B459A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70E86-1D40-4BCB-A7E5-502CDEE6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86475-3655-418D-9C1A-996776D9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89F52-7037-43AB-9E2B-6678A106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F262-B432-4670-9FD8-382FBB8C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2BDD3-2B62-498C-A74F-79A62094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74FCE-A6EF-4052-B01F-54B380F7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2A08D-CFF6-480B-B6D1-EECBAAB4E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A93D1A-8376-4050-B384-283D83C32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28F58-CC9F-4240-9822-C2C118FC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CEF54-50A4-4CD1-BDA3-CF1DACB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D12F9-429D-4834-A587-8150B543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EE2FB-2376-4167-9205-B8B7D525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23E7C-3D29-40A0-8576-C2F9C57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A6210-C5D9-497F-AA54-E8CC64F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0F9C0-9990-49DA-9B48-58D15113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04DA4-18C0-43EF-92A9-F57D50E5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94F9B-C84A-4D78-91FE-09B1562E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67F75-A9EE-44A0-AA62-2101EBB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6FA2-B79F-4C0D-810E-3B2483C6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ED3CE-E6C3-4100-80F0-FAF949CC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70428-6902-42CB-9BF7-DFC7A9C84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8022-4B7E-4905-91E3-D5F0C8FC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619F3-64AA-4CF7-9E32-C33EB3E7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6AC00-AA1F-47C3-856D-5AE1817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1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4E56E-DC11-4524-A5EA-655EF7D5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664B2F-3F37-46DB-B163-56451A7AF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BEB5F6-791A-4267-94E2-57807B6A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F839F-536F-4028-8D39-DC53A98C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4543A-C51E-426B-9FD1-7C745DE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3BB01-47C2-4BE2-9ED3-ED869C85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9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489C7-7C34-4686-9F51-16D0DAC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35557-A75E-43A2-8B06-6DB27214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59062-690C-4DC3-B74F-110995625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B387-0286-4632-B3AD-27D5564467E8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DBCF9-4AA3-4CA7-953B-C3765296F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29D2-1908-4948-81BA-00E66ED5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9F4-FEE7-418B-9E93-B83A03096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8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5E639-9B09-44E8-9E25-24702D2F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7707" b="77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0B1947-FE00-4903-90FC-B54A2E2E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108945"/>
            <a:ext cx="10046208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중고거래 플랫폼과 블록체인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9075D-D744-4170-8479-45064A021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1871058 </a:t>
            </a:r>
            <a:r>
              <a:rPr lang="ko-KR" altLang="en-US" dirty="0">
                <a:solidFill>
                  <a:srgbClr val="FFFFFF"/>
                </a:solidFill>
              </a:rPr>
              <a:t>김은서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1871068 </a:t>
            </a:r>
            <a:r>
              <a:rPr lang="ko-KR" altLang="en-US" dirty="0">
                <a:solidFill>
                  <a:srgbClr val="FFFFFF"/>
                </a:solidFill>
              </a:rPr>
              <a:t>김진웅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1871057 </a:t>
            </a:r>
            <a:r>
              <a:rPr lang="ko-KR" altLang="en-US" dirty="0" err="1">
                <a:solidFill>
                  <a:srgbClr val="FFFFFF"/>
                </a:solidFill>
              </a:rPr>
              <a:t>김윤상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9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75E4D-ED15-49FC-93D5-30F8C7DD1F84}"/>
              </a:ext>
            </a:extLst>
          </p:cNvPr>
          <p:cNvSpPr txBox="1"/>
          <p:nvPr/>
        </p:nvSpPr>
        <p:spPr>
          <a:xfrm>
            <a:off x="2724778" y="268676"/>
            <a:ext cx="6742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기존 중고거래의 문제점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E4657-6D97-4975-86C3-673627A37D08}"/>
              </a:ext>
            </a:extLst>
          </p:cNvPr>
          <p:cNvSpPr/>
          <p:nvPr/>
        </p:nvSpPr>
        <p:spPr>
          <a:xfrm>
            <a:off x="2872576" y="52918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https://news.naver.com/main/read.nhn?mode=LPOD&amp;mid=tvh&amp;oid=056&amp;aid=0010479666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977F4D-4EDF-408B-9575-60002B9D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76" y="1354151"/>
            <a:ext cx="594443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8E99-EA54-4758-9E1A-43C62858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66" y="39527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블록 체인이란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F24ACD-071A-4273-AFEC-DCA7E70EBEF0}"/>
              </a:ext>
            </a:extLst>
          </p:cNvPr>
          <p:cNvSpPr/>
          <p:nvPr/>
        </p:nvSpPr>
        <p:spPr>
          <a:xfrm>
            <a:off x="445475" y="2173515"/>
            <a:ext cx="11100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블록에 데이터를 담아 체인 형태로 연결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컴퓨터에 동시에 이를 복제해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분산형 데이터 저장 기술이다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BDDB10-EA1B-454C-94A5-5651DD1B4D37}"/>
              </a:ext>
            </a:extLst>
          </p:cNvPr>
          <p:cNvSpPr/>
          <p:nvPr/>
        </p:nvSpPr>
        <p:spPr>
          <a:xfrm>
            <a:off x="445475" y="3821445"/>
            <a:ext cx="107282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거래에 참여하는 모든 사용자에게 거래 내역을 보내 주며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때마다 모든 거래 참여자들이 정보를 공유하고 이를 대조해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위조나 변조를 할 수 없도록 돼 있다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64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BF0BF-FCC0-4286-97E2-42D03E7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무엇이 달라지는가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413B-A5E4-40FB-BFA5-AAC6923A4230}"/>
              </a:ext>
            </a:extLst>
          </p:cNvPr>
          <p:cNvSpPr txBox="1"/>
          <p:nvPr/>
        </p:nvSpPr>
        <p:spPr>
          <a:xfrm>
            <a:off x="432078" y="1909188"/>
            <a:ext cx="681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중고거래를 할 매물을 올릴 때 생성되는 블록에 물건의 상태와 거래 전 과정이 네트워크에 분산 저장되고 공개됨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01198-624C-4DEB-9C05-42B9044863CA}"/>
              </a:ext>
            </a:extLst>
          </p:cNvPr>
          <p:cNvSpPr txBox="1"/>
          <p:nvPr/>
        </p:nvSpPr>
        <p:spPr>
          <a:xfrm>
            <a:off x="1738366" y="2843684"/>
            <a:ext cx="576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정보의 비대칭성 방지</a:t>
            </a:r>
            <a:r>
              <a:rPr lang="en-US" altLang="ko-KR" sz="2400" dirty="0"/>
              <a:t>, </a:t>
            </a:r>
            <a:r>
              <a:rPr lang="ko-KR" altLang="en-US" sz="2400" dirty="0"/>
              <a:t>투명성을 높일 수 있음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69E23B6-98CE-4FE8-8269-4EC27063D196}"/>
              </a:ext>
            </a:extLst>
          </p:cNvPr>
          <p:cNvSpPr/>
          <p:nvPr/>
        </p:nvSpPr>
        <p:spPr>
          <a:xfrm>
            <a:off x="522514" y="2774019"/>
            <a:ext cx="1135464" cy="531889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CEACF-E511-4C20-ABE9-14307A4D3833}"/>
              </a:ext>
            </a:extLst>
          </p:cNvPr>
          <p:cNvSpPr txBox="1"/>
          <p:nvPr/>
        </p:nvSpPr>
        <p:spPr>
          <a:xfrm>
            <a:off x="522514" y="3788229"/>
            <a:ext cx="643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블록체인은 중개자없이 개인 간 거래를 보장함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A9ED60-BB7F-4D34-ACCE-3ACC204FFF39}"/>
              </a:ext>
            </a:extLst>
          </p:cNvPr>
          <p:cNvSpPr/>
          <p:nvPr/>
        </p:nvSpPr>
        <p:spPr>
          <a:xfrm>
            <a:off x="522514" y="4538618"/>
            <a:ext cx="1135464" cy="531889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125A9-329A-4231-AD65-0C6654EE3A01}"/>
              </a:ext>
            </a:extLst>
          </p:cNvPr>
          <p:cNvSpPr txBox="1"/>
          <p:nvPr/>
        </p:nvSpPr>
        <p:spPr>
          <a:xfrm>
            <a:off x="1808705" y="4547287"/>
            <a:ext cx="514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소비자 신뢰도를 높일 수 있음</a:t>
            </a:r>
          </a:p>
        </p:txBody>
      </p:sp>
      <p:pic>
        <p:nvPicPr>
          <p:cNvPr id="1026" name="Picture 2" descr="https://post-phinf.pstatic.net/MjAxNzA1MDJfMjE2/MDAxNDkzNjg5MTQxNDk1.A4KLNuGUaEIZ9H-vrh_scSd1FFpolpu26EAYMB7Sklcg.hx-sotps2262GAY9zDwYUia6fJwufD9r3XnVgqn87uog.JPEG/image_5906163481493689071564.jpg?type=w1200">
            <a:extLst>
              <a:ext uri="{FF2B5EF4-FFF2-40B4-BE49-F238E27FC236}">
                <a16:creationId xmlns:a16="http://schemas.microsoft.com/office/drawing/2014/main" id="{19E041C5-D0B1-450D-8A30-59B2F707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6073-7C89-4B4B-9D03-D33AB647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79" y="274690"/>
            <a:ext cx="5321441" cy="1325563"/>
          </a:xfrm>
        </p:spPr>
        <p:txBody>
          <a:bodyPr/>
          <a:lstStyle/>
          <a:p>
            <a:r>
              <a:rPr lang="ko-KR" altLang="en-US" dirty="0"/>
              <a:t>블록 체인 도입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D9CDE-B43F-44F1-9D54-632ED2EB28E4}"/>
              </a:ext>
            </a:extLst>
          </p:cNvPr>
          <p:cNvSpPr txBox="1"/>
          <p:nvPr/>
        </p:nvSpPr>
        <p:spPr>
          <a:xfrm>
            <a:off x="964641" y="5197509"/>
            <a:ext cx="1016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중고거래 플랫폼은 이미 분산된 형태로 개인 과 개인간의 거래 형식</a:t>
            </a:r>
            <a:r>
              <a:rPr lang="en-US" altLang="ko-KR" dirty="0"/>
              <a:t>(P2P)</a:t>
            </a:r>
            <a:r>
              <a:rPr lang="ko-KR" altLang="en-US" dirty="0"/>
              <a:t>을 만들어 가고 있기에</a:t>
            </a:r>
            <a:r>
              <a:rPr lang="en-US" altLang="ko-KR" dirty="0"/>
              <a:t> </a:t>
            </a:r>
            <a:r>
              <a:rPr lang="ko-KR" altLang="en-US" dirty="0"/>
              <a:t>이와 유사한 블록체인 기술은 중고거래 플랫폼과 최적의 조화를 이룰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06681-BD3B-421E-8FCC-E1ABC2E434E9}"/>
              </a:ext>
            </a:extLst>
          </p:cNvPr>
          <p:cNvSpPr txBox="1"/>
          <p:nvPr/>
        </p:nvSpPr>
        <p:spPr>
          <a:xfrm>
            <a:off x="949567" y="1734569"/>
            <a:ext cx="971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분산과 소유로 서로가 서로의 데이터를 나눠 갖고 누구나 검증이 가능하기 때문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99614-7162-4B1C-A450-0EDFD2FF3CF1}"/>
              </a:ext>
            </a:extLst>
          </p:cNvPr>
          <p:cNvSpPr txBox="1"/>
          <p:nvPr/>
        </p:nvSpPr>
        <p:spPr>
          <a:xfrm>
            <a:off x="964641" y="2607549"/>
            <a:ext cx="1065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블록체인에 등록 된 실물데이터를 기반으로 시스템 상에서 유통 시스템의 추적이 가능하기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5E91E4-5A29-401C-80DE-FA37B949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3138736"/>
            <a:ext cx="571579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3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894F-CB4D-4133-8672-31482E04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블록 체인 도입으로 생기는 이점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44954-346D-4D56-9E5B-5798C99A4B19}"/>
              </a:ext>
            </a:extLst>
          </p:cNvPr>
          <p:cNvSpPr txBox="1"/>
          <p:nvPr/>
        </p:nvSpPr>
        <p:spPr>
          <a:xfrm>
            <a:off x="1232196" y="2209297"/>
            <a:ext cx="71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판매자가 허위 매물을 올릴 수 없음</a:t>
            </a:r>
            <a:r>
              <a:rPr lang="en-US" altLang="ko-KR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AC42F-544F-48CB-A758-AD47738BA021}"/>
              </a:ext>
            </a:extLst>
          </p:cNvPr>
          <p:cNvSpPr txBox="1"/>
          <p:nvPr/>
        </p:nvSpPr>
        <p:spPr>
          <a:xfrm>
            <a:off x="1232196" y="3466571"/>
            <a:ext cx="710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판매자와 구매자의 안전한 거래 가능</a:t>
            </a:r>
            <a:r>
              <a:rPr lang="en-US" altLang="ko-KR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6F83-63B1-49C9-A589-2B43ED22AFC4}"/>
              </a:ext>
            </a:extLst>
          </p:cNvPr>
          <p:cNvSpPr txBox="1"/>
          <p:nvPr/>
        </p:nvSpPr>
        <p:spPr>
          <a:xfrm>
            <a:off x="1232195" y="4635262"/>
            <a:ext cx="948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사기 당할 것을 우려하여 중고거래를 안 하던 소비자도 안심하고 거래 가능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01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FA1A1-31C6-49DF-978D-7A3FD88B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84" y="2856653"/>
            <a:ext cx="3663462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6177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216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중고거래 플랫폼과 블록체인</vt:lpstr>
      <vt:lpstr>PowerPoint 프레젠테이션</vt:lpstr>
      <vt:lpstr>블록 체인이란 </vt:lpstr>
      <vt:lpstr>무엇이 달라지는가</vt:lpstr>
      <vt:lpstr>블록 체인 도입 이유</vt:lpstr>
      <vt:lpstr>블록 체인 도입으로 생기는 이점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중고거래 플랫폼과 블록체인</dc:title>
  <dc:creator>김은서</dc:creator>
  <cp:lastModifiedBy>김은서</cp:lastModifiedBy>
  <cp:revision>5</cp:revision>
  <dcterms:created xsi:type="dcterms:W3CDTF">2018-11-25T08:48:27Z</dcterms:created>
  <dcterms:modified xsi:type="dcterms:W3CDTF">2018-11-25T11:11:22Z</dcterms:modified>
</cp:coreProperties>
</file>