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88" r:id="rId4"/>
    <p:sldId id="292" r:id="rId5"/>
    <p:sldId id="287" r:id="rId6"/>
    <p:sldId id="293" r:id="rId7"/>
    <p:sldId id="289" r:id="rId8"/>
    <p:sldId id="300" r:id="rId9"/>
    <p:sldId id="291" r:id="rId10"/>
    <p:sldId id="297" r:id="rId11"/>
    <p:sldId id="296" r:id="rId12"/>
    <p:sldId id="307" r:id="rId13"/>
    <p:sldId id="306" r:id="rId14"/>
    <p:sldId id="298" r:id="rId15"/>
    <p:sldId id="29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67" d="100"/>
          <a:sy n="67" d="100"/>
        </p:scale>
        <p:origin x="27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2574368B-8988-CD4B-A4DB-DC45E2951DAB}"/>
    <pc:docChg chg="undo custSel modSld">
      <pc:chgData name="김현준" userId="185f8337-2247-4f37-8bdb-f28dabdaedae" providerId="ADAL" clId="{2574368B-8988-CD4B-A4DB-DC45E2951DAB}" dt="2020-03-23T05:38:01.107" v="4" actId="22"/>
      <pc:docMkLst>
        <pc:docMk/>
      </pc:docMkLst>
      <pc:sldChg chg="modSp">
        <pc:chgData name="김현준" userId="185f8337-2247-4f37-8bdb-f28dabdaedae" providerId="ADAL" clId="{2574368B-8988-CD4B-A4DB-DC45E2951DAB}" dt="2020-03-23T05:38:01.107" v="4" actId="22"/>
        <pc:sldMkLst>
          <pc:docMk/>
          <pc:sldMk cId="2406322206" sldId="269"/>
        </pc:sldMkLst>
        <pc:spChg chg="mod">
          <ac:chgData name="김현준" userId="185f8337-2247-4f37-8bdb-f28dabdaedae" providerId="ADAL" clId="{2574368B-8988-CD4B-A4DB-DC45E2951DAB}" dt="2020-03-23T05:38:01.107" v="4" actId="22"/>
          <ac:spMkLst>
            <pc:docMk/>
            <pc:sldMk cId="2406322206" sldId="269"/>
            <ac:spMk id="3" creationId="{00000000-0000-0000-0000-000000000000}"/>
          </ac:spMkLst>
        </pc:spChg>
      </pc:sldChg>
      <pc:sldChg chg="modSp">
        <pc:chgData name="김현준" userId="185f8337-2247-4f37-8bdb-f28dabdaedae" providerId="ADAL" clId="{2574368B-8988-CD4B-A4DB-DC45E2951DAB}" dt="2020-03-23T04:38:48.001" v="1" actId="1076"/>
        <pc:sldMkLst>
          <pc:docMk/>
          <pc:sldMk cId="228089385" sldId="291"/>
        </pc:sldMkLst>
        <pc:spChg chg="mod">
          <ac:chgData name="김현준" userId="185f8337-2247-4f37-8bdb-f28dabdaedae" providerId="ADAL" clId="{2574368B-8988-CD4B-A4DB-DC45E2951DAB}" dt="2020-03-23T04:38:48.001" v="1" actId="1076"/>
          <ac:spMkLst>
            <pc:docMk/>
            <pc:sldMk cId="228089385" sldId="291"/>
            <ac:spMk id="3" creationId="{CB573BED-4003-4F98-9445-99C2A744FA13}"/>
          </ac:spMkLst>
        </pc:spChg>
      </pc:sldChg>
    </pc:docChg>
  </pc:docChgLst>
  <pc:docChgLst>
    <pc:chgData name="김현준" userId="185f8337-2247-4f37-8bdb-f28dabdaedae" providerId="ADAL" clId="{BA2FB924-D527-4817-91DD-BDD65722B232}"/>
    <pc:docChg chg="undo custSel addSld delSld modSld sldOrd">
      <pc:chgData name="김현준" userId="185f8337-2247-4f37-8bdb-f28dabdaedae" providerId="ADAL" clId="{BA2FB924-D527-4817-91DD-BDD65722B232}" dt="2020-03-20T23:11:32.209" v="222" actId="20577"/>
      <pc:docMkLst>
        <pc:docMk/>
      </pc:docMkLst>
      <pc:sldChg chg="modSp">
        <pc:chgData name="김현준" userId="185f8337-2247-4f37-8bdb-f28dabdaedae" providerId="ADAL" clId="{BA2FB924-D527-4817-91DD-BDD65722B232}" dt="2020-03-20T21:19:36.341" v="141" actId="20577"/>
        <pc:sldMkLst>
          <pc:docMk/>
          <pc:sldMk cId="2406322206" sldId="269"/>
        </pc:sldMkLst>
        <pc:spChg chg="mod">
          <ac:chgData name="김현준" userId="185f8337-2247-4f37-8bdb-f28dabdaedae" providerId="ADAL" clId="{BA2FB924-D527-4817-91DD-BDD65722B232}" dt="2020-03-20T21:19:36.341" v="141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BA2FB924-D527-4817-91DD-BDD65722B232}" dt="2020-03-20T21:19:42.726" v="142" actId="2696"/>
        <pc:sldMkLst>
          <pc:docMk/>
          <pc:sldMk cId="575598755" sldId="275"/>
        </pc:sldMkLst>
      </pc:sldChg>
      <pc:sldChg chg="modSp del">
        <pc:chgData name="김현준" userId="185f8337-2247-4f37-8bdb-f28dabdaedae" providerId="ADAL" clId="{BA2FB924-D527-4817-91DD-BDD65722B232}" dt="2020-03-20T21:17:19.741" v="47" actId="2696"/>
        <pc:sldMkLst>
          <pc:docMk/>
          <pc:sldMk cId="20776081" sldId="280"/>
        </pc:sldMkLst>
        <pc:spChg chg="mod">
          <ac:chgData name="김현준" userId="185f8337-2247-4f37-8bdb-f28dabdaedae" providerId="ADAL" clId="{BA2FB924-D527-4817-91DD-BDD65722B232}" dt="2020-03-20T16:32:12.751" v="13" actId="20577"/>
          <ac:spMkLst>
            <pc:docMk/>
            <pc:sldMk cId="20776081" sldId="280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19.887" v="48" actId="2696"/>
        <pc:sldMkLst>
          <pc:docMk/>
          <pc:sldMk cId="2307597081" sldId="281"/>
        </pc:sldMkLst>
        <pc:spChg chg="mod">
          <ac:chgData name="김현준" userId="185f8337-2247-4f37-8bdb-f28dabdaedae" providerId="ADAL" clId="{BA2FB924-D527-4817-91DD-BDD65722B232}" dt="2020-03-20T16:32:03.813" v="4" actId="20577"/>
          <ac:spMkLst>
            <pc:docMk/>
            <pc:sldMk cId="2307597081" sldId="281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20.086" v="49" actId="2696"/>
        <pc:sldMkLst>
          <pc:docMk/>
          <pc:sldMk cId="1552024947" sldId="282"/>
        </pc:sldMkLst>
        <pc:spChg chg="mod">
          <ac:chgData name="김현준" userId="185f8337-2247-4f37-8bdb-f28dabdaedae" providerId="ADAL" clId="{BA2FB924-D527-4817-91DD-BDD65722B232}" dt="2020-03-20T16:32:21.378" v="20" actId="27636"/>
          <ac:spMkLst>
            <pc:docMk/>
            <pc:sldMk cId="1552024947" sldId="282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20.270" v="50" actId="2696"/>
        <pc:sldMkLst>
          <pc:docMk/>
          <pc:sldMk cId="2944953481" sldId="283"/>
        </pc:sldMkLst>
        <pc:spChg chg="mod">
          <ac:chgData name="김현준" userId="185f8337-2247-4f37-8bdb-f28dabdaedae" providerId="ADAL" clId="{BA2FB924-D527-4817-91DD-BDD65722B232}" dt="2020-03-20T16:32:30.785" v="22"/>
          <ac:spMkLst>
            <pc:docMk/>
            <pc:sldMk cId="2944953481" sldId="283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20.549" v="51" actId="2696"/>
        <pc:sldMkLst>
          <pc:docMk/>
          <pc:sldMk cId="405094691" sldId="284"/>
        </pc:sldMkLst>
        <pc:spChg chg="mod">
          <ac:chgData name="김현준" userId="185f8337-2247-4f37-8bdb-f28dabdaedae" providerId="ADAL" clId="{BA2FB924-D527-4817-91DD-BDD65722B232}" dt="2020-03-20T16:32:46.780" v="28" actId="20577"/>
          <ac:spMkLst>
            <pc:docMk/>
            <pc:sldMk cId="405094691" sldId="284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20.771" v="52" actId="2696"/>
        <pc:sldMkLst>
          <pc:docMk/>
          <pc:sldMk cId="4033065328" sldId="285"/>
        </pc:sldMkLst>
        <pc:spChg chg="mod">
          <ac:chgData name="김현준" userId="185f8337-2247-4f37-8bdb-f28dabdaedae" providerId="ADAL" clId="{BA2FB924-D527-4817-91DD-BDD65722B232}" dt="2020-03-20T16:32:55.989" v="30" actId="20577"/>
          <ac:spMkLst>
            <pc:docMk/>
            <pc:sldMk cId="4033065328" sldId="285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21.005" v="53" actId="2696"/>
        <pc:sldMkLst>
          <pc:docMk/>
          <pc:sldMk cId="1598944426" sldId="286"/>
        </pc:sldMkLst>
        <pc:spChg chg="mod">
          <ac:chgData name="김현준" userId="185f8337-2247-4f37-8bdb-f28dabdaedae" providerId="ADAL" clId="{BA2FB924-D527-4817-91DD-BDD65722B232}" dt="2020-03-20T16:33:08.116" v="32" actId="20577"/>
          <ac:spMkLst>
            <pc:docMk/>
            <pc:sldMk cId="1598944426" sldId="286"/>
            <ac:spMk id="2" creationId="{00000000-0000-0000-0000-000000000000}"/>
          </ac:spMkLst>
        </pc:spChg>
      </pc:sldChg>
      <pc:sldChg chg="modSp add del">
        <pc:chgData name="김현준" userId="185f8337-2247-4f37-8bdb-f28dabdaedae" providerId="ADAL" clId="{BA2FB924-D527-4817-91DD-BDD65722B232}" dt="2020-03-20T21:17:37.988" v="104" actId="20577"/>
        <pc:sldMkLst>
          <pc:docMk/>
          <pc:sldMk cId="2781864375" sldId="287"/>
        </pc:sldMkLst>
        <pc:spChg chg="mod">
          <ac:chgData name="김현준" userId="185f8337-2247-4f37-8bdb-f28dabdaedae" providerId="ADAL" clId="{BA2FB924-D527-4817-91DD-BDD65722B232}" dt="2020-03-20T21:17:37.988" v="104" actId="20577"/>
          <ac:spMkLst>
            <pc:docMk/>
            <pc:sldMk cId="2781864375" sldId="287"/>
            <ac:spMk id="2" creationId="{00000000-0000-0000-0000-000000000000}"/>
          </ac:spMkLst>
        </pc:spChg>
      </pc:sldChg>
      <pc:sldChg chg="add del">
        <pc:chgData name="김현준" userId="185f8337-2247-4f37-8bdb-f28dabdaedae" providerId="ADAL" clId="{BA2FB924-D527-4817-91DD-BDD65722B232}" dt="2020-03-20T21:16:47.408" v="36"/>
        <pc:sldMkLst>
          <pc:docMk/>
          <pc:sldMk cId="124550549" sldId="288"/>
        </pc:sldMkLst>
      </pc:sldChg>
      <pc:sldChg chg="modSp add del ord">
        <pc:chgData name="김현준" userId="185f8337-2247-4f37-8bdb-f28dabdaedae" providerId="ADAL" clId="{BA2FB924-D527-4817-91DD-BDD65722B232}" dt="2020-03-20T21:17:26.679" v="56" actId="2696"/>
        <pc:sldMkLst>
          <pc:docMk/>
          <pc:sldMk cId="2234996074" sldId="288"/>
        </pc:sldMkLst>
        <pc:spChg chg="mod">
          <ac:chgData name="김현준" userId="185f8337-2247-4f37-8bdb-f28dabdaedae" providerId="ADAL" clId="{BA2FB924-D527-4817-91DD-BDD65722B232}" dt="2020-03-20T21:17:17.334" v="46" actId="20577"/>
          <ac:spMkLst>
            <pc:docMk/>
            <pc:sldMk cId="2234996074" sldId="288"/>
            <ac:spMk id="2" creationId="{C85B2386-C107-44DF-8789-6089B5F7EC15}"/>
          </ac:spMkLst>
        </pc:spChg>
      </pc:sldChg>
      <pc:sldChg chg="modSp add ord">
        <pc:chgData name="김현준" userId="185f8337-2247-4f37-8bdb-f28dabdaedae" providerId="ADAL" clId="{BA2FB924-D527-4817-91DD-BDD65722B232}" dt="2020-03-20T21:21:02.095" v="168"/>
        <pc:sldMkLst>
          <pc:docMk/>
          <pc:sldMk cId="2292126418" sldId="288"/>
        </pc:sldMkLst>
        <pc:spChg chg="mod">
          <ac:chgData name="김현준" userId="185f8337-2247-4f37-8bdb-f28dabdaedae" providerId="ADAL" clId="{BA2FB924-D527-4817-91DD-BDD65722B232}" dt="2020-03-20T21:19:59.206" v="167" actId="20577"/>
          <ac:spMkLst>
            <pc:docMk/>
            <pc:sldMk cId="2292126418" sldId="288"/>
            <ac:spMk id="2" creationId="{EBE5A96E-22EA-405A-BEF3-5B17355C2945}"/>
          </ac:spMkLst>
        </pc:spChg>
      </pc:sldChg>
      <pc:sldChg chg="add del">
        <pc:chgData name="김현준" userId="185f8337-2247-4f37-8bdb-f28dabdaedae" providerId="ADAL" clId="{BA2FB924-D527-4817-91DD-BDD65722B232}" dt="2020-03-20T21:16:50.867" v="38"/>
        <pc:sldMkLst>
          <pc:docMk/>
          <pc:sldMk cId="4132488625" sldId="288"/>
        </pc:sldMkLst>
      </pc:sldChg>
      <pc:sldChg chg="modSp add">
        <pc:chgData name="김현준" userId="185f8337-2247-4f37-8bdb-f28dabdaedae" providerId="ADAL" clId="{BA2FB924-D527-4817-91DD-BDD65722B232}" dt="2020-03-20T21:21:41.293" v="180" actId="27636"/>
        <pc:sldMkLst>
          <pc:docMk/>
          <pc:sldMk cId="2135337919" sldId="289"/>
        </pc:sldMkLst>
        <pc:spChg chg="mod">
          <ac:chgData name="김현준" userId="185f8337-2247-4f37-8bdb-f28dabdaedae" providerId="ADAL" clId="{BA2FB924-D527-4817-91DD-BDD65722B232}" dt="2020-03-20T21:21:41.293" v="180" actId="27636"/>
          <ac:spMkLst>
            <pc:docMk/>
            <pc:sldMk cId="2135337919" sldId="289"/>
            <ac:spMk id="2" creationId="{4B49CA8C-85AD-458F-8B49-60146385C7C6}"/>
          </ac:spMkLst>
        </pc:spChg>
      </pc:sldChg>
      <pc:sldChg chg="modSp add">
        <pc:chgData name="김현준" userId="185f8337-2247-4f37-8bdb-f28dabdaedae" providerId="ADAL" clId="{BA2FB924-D527-4817-91DD-BDD65722B232}" dt="2020-03-20T23:00:55.929" v="220" actId="20577"/>
        <pc:sldMkLst>
          <pc:docMk/>
          <pc:sldMk cId="2272386561" sldId="290"/>
        </pc:sldMkLst>
        <pc:spChg chg="mod">
          <ac:chgData name="김현준" userId="185f8337-2247-4f37-8bdb-f28dabdaedae" providerId="ADAL" clId="{BA2FB924-D527-4817-91DD-BDD65722B232}" dt="2020-03-20T21:23:18.380" v="183"/>
          <ac:spMkLst>
            <pc:docMk/>
            <pc:sldMk cId="2272386561" sldId="290"/>
            <ac:spMk id="2" creationId="{167EFC3E-2201-4DDA-A631-E60D67491883}"/>
          </ac:spMkLst>
        </pc:spChg>
        <pc:spChg chg="mod">
          <ac:chgData name="김현준" userId="185f8337-2247-4f37-8bdb-f28dabdaedae" providerId="ADAL" clId="{BA2FB924-D527-4817-91DD-BDD65722B232}" dt="2020-03-20T23:00:55.929" v="220" actId="20577"/>
          <ac:spMkLst>
            <pc:docMk/>
            <pc:sldMk cId="2272386561" sldId="290"/>
            <ac:spMk id="3" creationId="{7116E22C-42EE-4064-BDED-F682E4ACF4BB}"/>
          </ac:spMkLst>
        </pc:spChg>
      </pc:sldChg>
      <pc:sldChg chg="modSp add">
        <pc:chgData name="김현준" userId="185f8337-2247-4f37-8bdb-f28dabdaedae" providerId="ADAL" clId="{BA2FB924-D527-4817-91DD-BDD65722B232}" dt="2020-03-20T23:11:32.209" v="222" actId="20577"/>
        <pc:sldMkLst>
          <pc:docMk/>
          <pc:sldMk cId="228089385" sldId="291"/>
        </pc:sldMkLst>
        <pc:spChg chg="mod">
          <ac:chgData name="김현준" userId="185f8337-2247-4f37-8bdb-f28dabdaedae" providerId="ADAL" clId="{BA2FB924-D527-4817-91DD-BDD65722B232}" dt="2020-03-20T23:11:32.209" v="222" actId="20577"/>
          <ac:spMkLst>
            <pc:docMk/>
            <pc:sldMk cId="228089385" sldId="291"/>
            <ac:spMk id="2" creationId="{66B32F4C-F549-4E91-80CB-900AC3398F3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2020. 3. 23.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Toward an Eﬃcient Website Fingerprinting Defense </a:t>
            </a:r>
            <a:br>
              <a:rPr lang="en-US" altLang="ko-KR" sz="3600" dirty="0"/>
            </a:br>
            <a:r>
              <a:rPr lang="ko-KR" altLang="en-US" sz="3600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57ESdHVBbps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EB1A1-818F-414F-B441-5844F5C9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Adaptive Padding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351B75-EA7A-483C-B588-968B5B57AE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67"/>
          <a:stretch/>
        </p:blipFill>
        <p:spPr>
          <a:xfrm>
            <a:off x="0" y="2448345"/>
            <a:ext cx="12192000" cy="3989031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15C7A-AEA1-4CCA-8DC9-49AB8335F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두 개의 지연 히스토그램</a:t>
            </a:r>
            <a:endParaRPr lang="en-US" altLang="ko-KR" dirty="0"/>
          </a:p>
          <a:p>
            <a:r>
              <a:rPr lang="en-US" altLang="ko-KR" dirty="0"/>
              <a:t>"</a:t>
            </a:r>
            <a:r>
              <a:rPr lang="ko-KR" altLang="en-US" dirty="0"/>
              <a:t>정상</a:t>
            </a:r>
            <a:r>
              <a:rPr lang="en-US" altLang="ko-KR" dirty="0"/>
              <a:t>"</a:t>
            </a:r>
            <a:r>
              <a:rPr lang="ko-KR" altLang="en-US" dirty="0"/>
              <a:t>흐름에 대한 대략적인 통계 분포를 미리 수집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367850-41BE-46F7-8FA8-875D573D6F7F}"/>
              </a:ext>
            </a:extLst>
          </p:cNvPr>
          <p:cNvSpPr/>
          <p:nvPr/>
        </p:nvSpPr>
        <p:spPr>
          <a:xfrm>
            <a:off x="262685" y="2458290"/>
            <a:ext cx="6147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버스트의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끝과 다음 </a:t>
            </a:r>
            <a:r>
              <a:rPr lang="ko-KR" altLang="en-US" dirty="0" err="1">
                <a:solidFill>
                  <a:srgbClr val="000000"/>
                </a:solidFill>
                <a:latin typeface="Noto Sans"/>
              </a:rPr>
              <a:t>버스트의</a:t>
            </a:r>
            <a:r>
              <a:rPr lang="ko-KR" altLang="en-US" dirty="0">
                <a:solidFill>
                  <a:srgbClr val="000000"/>
                </a:solidFill>
                <a:latin typeface="Noto Sans"/>
              </a:rPr>
              <a:t> 시작 사이의 시간 표본을 사용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56C4D9-BF0B-4075-A400-B8184EACB914}"/>
              </a:ext>
            </a:extLst>
          </p:cNvPr>
          <p:cNvSpPr/>
          <p:nvPr/>
        </p:nvSpPr>
        <p:spPr>
          <a:xfrm>
            <a:off x="7346672" y="2470482"/>
            <a:ext cx="4031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  <a:r>
              <a:rPr lang="ko-KR" altLang="en-US" dirty="0" err="1"/>
              <a:t>버스트</a:t>
            </a:r>
            <a:r>
              <a:rPr lang="ko-KR" altLang="en-US" dirty="0"/>
              <a:t> 내의 교차점 시간 표본을 사용</a:t>
            </a:r>
          </a:p>
        </p:txBody>
      </p:sp>
    </p:spTree>
    <p:extLst>
      <p:ext uri="{BB962C8B-B14F-4D97-AF65-F5344CB8AC3E}">
        <p14:creationId xmlns:p14="http://schemas.microsoft.com/office/powerpoint/2010/main" val="353790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B664B-48FA-4F11-8299-9CE7C8F86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Adaptive Padding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C0133-55B2-460E-87E9-68860B22AF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A991E4-4343-42B8-B3E9-BC544510C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152525"/>
            <a:ext cx="4752975" cy="4838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4071B7-3BE8-4D61-A405-53F711B12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111" y="1871997"/>
            <a:ext cx="6852969" cy="31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4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968485-3FAE-4282-B7F2-B3178DE9A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 Adaptive Padding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C45277-1B5F-43E3-93DE-0052441154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6FCA56-05B5-47AB-8EA1-D439FC5B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4530"/>
            <a:ext cx="4838700" cy="42291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3AF0289-F217-4A5E-A78E-45C1AC6E4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8690" y="1027905"/>
            <a:ext cx="5019675" cy="4953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D64C654-4D38-4C4B-8FD0-F7A5B98A7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1599" y="3928842"/>
            <a:ext cx="4184073" cy="190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86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7773C-DE9D-464C-B084-75AE89BC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결과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D9FC1-3BE2-4DDC-8BF2-294CE7511D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8514E-7994-42E6-AF58-F436F7B30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24" y="2549668"/>
            <a:ext cx="10875264" cy="205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5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37FFF-033E-49E8-A605-634F40462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6E7393-B1D8-4574-ABED-A5F870A5F1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폐쇄 된 </a:t>
            </a:r>
            <a:r>
              <a:rPr lang="ko-KR" altLang="en-US" dirty="0" err="1"/>
              <a:t>환경에서이</a:t>
            </a:r>
            <a:r>
              <a:rPr lang="ko-KR" altLang="en-US" dirty="0"/>
              <a:t> 방어는 최첨단 공격의 정확도를 </a:t>
            </a:r>
            <a:r>
              <a:rPr lang="en-US" altLang="ko-KR" dirty="0"/>
              <a:t>91 %</a:t>
            </a:r>
            <a:r>
              <a:rPr lang="ko-KR" altLang="en-US" dirty="0"/>
              <a:t>에서 </a:t>
            </a:r>
            <a:r>
              <a:rPr lang="en-US" altLang="ko-KR" dirty="0"/>
              <a:t>20 %</a:t>
            </a:r>
            <a:r>
              <a:rPr lang="ko-KR" altLang="en-US" dirty="0"/>
              <a:t>로 줄이면서 대기 시간 오버 헤드없이 </a:t>
            </a:r>
            <a:r>
              <a:rPr lang="en-US" altLang="ko-KR" dirty="0"/>
              <a:t>60 % </a:t>
            </a:r>
            <a:r>
              <a:rPr lang="ko-KR" altLang="en-US" dirty="0"/>
              <a:t>미만의 대역폭 오버 헤드를 제공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오픈 월드에서는 공격 정확도가 </a:t>
            </a:r>
            <a:r>
              <a:rPr lang="en-US" altLang="ko-KR" dirty="0"/>
              <a:t>1 %</a:t>
            </a:r>
            <a:r>
              <a:rPr lang="ko-KR" altLang="en-US" dirty="0"/>
              <a:t>에 불과하며 사이트 수가 증가함에 따라 더 떨어짐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추후에는 각 특정 상황에 대한 최적의 히스토그램을 찾기 위해서</a:t>
            </a:r>
            <a:br>
              <a:rPr lang="en-US" altLang="ko-KR" dirty="0"/>
            </a:br>
            <a:r>
              <a:rPr lang="ko-KR" altLang="en-US" dirty="0"/>
              <a:t>유전자 알고리즘으로 최적화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70352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5A96E-22EA-405A-BEF3-5B17355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Tor(</a:t>
            </a:r>
            <a:r>
              <a:rPr lang="en-US" altLang="ko-KR" i="1" dirty="0"/>
              <a:t>The Onion Router</a:t>
            </a:r>
            <a:r>
              <a:rPr lang="en-US" altLang="ko-KR" dirty="0"/>
              <a:t>) 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759E1-240E-4775-9657-3E2085CAA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인터넷 사용자에게 </a:t>
            </a:r>
            <a:r>
              <a:rPr lang="ko-KR" altLang="en-US" b="1" dirty="0"/>
              <a:t>익명성</a:t>
            </a:r>
            <a:r>
              <a:rPr lang="ko-KR" altLang="en-US" dirty="0"/>
              <a:t>을 제공하는 데 </a:t>
            </a:r>
            <a:br>
              <a:rPr lang="en-US" altLang="ko-KR" dirty="0"/>
            </a:br>
            <a:r>
              <a:rPr lang="ko-KR" altLang="en-US" dirty="0"/>
              <a:t>가장 많이 사용되는 인기있는 시스템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E4E319-28EE-4905-9693-0083546C7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966" y="2152072"/>
            <a:ext cx="718185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212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E5A96E-22EA-405A-BEF3-5B17355C2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Tor(</a:t>
            </a:r>
            <a:r>
              <a:rPr lang="en-US" altLang="ko-KR" i="1" dirty="0"/>
              <a:t>The Onion Router</a:t>
            </a:r>
            <a:r>
              <a:rPr lang="en-US" altLang="ko-KR" dirty="0"/>
              <a:t>) network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1759E1-240E-4775-9657-3E2085CAA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r>
              <a:rPr lang="en-US" altLang="ko-KR" dirty="0"/>
              <a:t>Tor</a:t>
            </a:r>
            <a:r>
              <a:rPr lang="ko-KR" altLang="en-US" dirty="0"/>
              <a:t>는 목적지까지 한 번에 통신하지 않고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중간에 같은 </a:t>
            </a:r>
            <a:r>
              <a:rPr lang="en-US" altLang="ko-KR" dirty="0"/>
              <a:t>tor </a:t>
            </a:r>
            <a:r>
              <a:rPr lang="ko-KR" altLang="en-US" dirty="0"/>
              <a:t>라우터를 실행하고 있는 </a:t>
            </a:r>
            <a:br>
              <a:rPr lang="en-US" altLang="ko-KR" dirty="0"/>
            </a:br>
            <a:r>
              <a:rPr lang="en-US" altLang="ko-KR" b="1" dirty="0"/>
              <a:t>node</a:t>
            </a:r>
            <a:r>
              <a:rPr lang="ko-KR" altLang="en-US" b="1" dirty="0"/>
              <a:t>들을 여러 개 거쳐서 보냄</a:t>
            </a:r>
            <a:r>
              <a:rPr lang="en-US" altLang="ko-KR" b="1" dirty="0"/>
              <a:t> </a:t>
            </a:r>
          </a:p>
          <a:p>
            <a:endParaRPr lang="en-US" altLang="ko-KR" dirty="0"/>
          </a:p>
          <a:p>
            <a:r>
              <a:rPr lang="ko-KR" altLang="en-US" dirty="0"/>
              <a:t>패킷을 양파 껍질처럼 </a:t>
            </a:r>
            <a:r>
              <a:rPr lang="ko-KR" altLang="en-US" b="1" dirty="0"/>
              <a:t>겹겹이 암호화 </a:t>
            </a:r>
            <a:r>
              <a:rPr lang="ko-KR" altLang="en-US" dirty="0"/>
              <a:t>해서 보내고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이때 </a:t>
            </a:r>
            <a:r>
              <a:rPr lang="ko-KR" altLang="en-US" b="1" dirty="0"/>
              <a:t>각각의 </a:t>
            </a:r>
            <a:r>
              <a:rPr lang="en-US" altLang="ko-KR" b="1" dirty="0"/>
              <a:t>node</a:t>
            </a:r>
            <a:r>
              <a:rPr lang="ko-KR" altLang="en-US" b="1" dirty="0"/>
              <a:t>의 공개키를 통해 암호화</a:t>
            </a:r>
            <a:r>
              <a:rPr lang="ko-KR" altLang="en-US" dirty="0"/>
              <a:t>하므로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패킷의 출발지와 최종 목적지를 알아내려면 </a:t>
            </a:r>
            <a:br>
              <a:rPr lang="en-US" altLang="ko-KR" dirty="0"/>
            </a:br>
            <a:r>
              <a:rPr lang="ko-KR" altLang="en-US" b="1" dirty="0"/>
              <a:t>거의 모든 노드를 장악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68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Web Fingerprinting attack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공격자가 관찰된 트래픽과 사전에 기록된 웹 트래픽 템플릿을 통해 웹 </a:t>
            </a:r>
            <a:r>
              <a:rPr lang="ko-KR" altLang="en-US" dirty="0" err="1"/>
              <a:t>브라우징</a:t>
            </a:r>
            <a:r>
              <a:rPr lang="ko-KR" altLang="en-US" dirty="0"/>
              <a:t> 활동을 복구하는 공격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A80CEA-FDD6-4218-A290-B6239B8C4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87" y="1971565"/>
            <a:ext cx="9124950" cy="42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864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Web Fingerprinting attack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ko-KR" altLang="en-US" sz="3200" dirty="0"/>
              <a:t> </a:t>
            </a:r>
            <a:r>
              <a:rPr lang="en-US" altLang="ko-KR" sz="3200" dirty="0"/>
              <a:t>Tor</a:t>
            </a:r>
            <a:r>
              <a:rPr lang="ko-KR" altLang="en-US" sz="3200" dirty="0"/>
              <a:t>에 대한 첫 번째 공격은</a:t>
            </a:r>
            <a:r>
              <a:rPr lang="en-US" altLang="ko-KR" sz="3200" dirty="0"/>
              <a:t> </a:t>
            </a:r>
            <a:r>
              <a:rPr lang="ko-KR" altLang="en-US" sz="3200" dirty="0"/>
              <a:t>폐쇄 된 세계에서 </a:t>
            </a:r>
            <a:r>
              <a:rPr lang="en-US" altLang="ko-KR" sz="3200" dirty="0"/>
              <a:t>WF </a:t>
            </a:r>
            <a:r>
              <a:rPr lang="ko-KR" altLang="en-US" sz="3200" dirty="0"/>
              <a:t>방어 없이 </a:t>
            </a:r>
            <a:br>
              <a:rPr lang="en-US" altLang="ko-KR" sz="3200" dirty="0"/>
            </a:br>
            <a:r>
              <a:rPr lang="en-US" altLang="ko-KR" sz="3200" dirty="0"/>
              <a:t>Naive Bayes </a:t>
            </a:r>
            <a:r>
              <a:rPr lang="ko-KR" altLang="en-US" sz="3200" dirty="0"/>
              <a:t>분류기로 </a:t>
            </a:r>
            <a:r>
              <a:rPr lang="en-US" altLang="ko-KR" sz="3200" dirty="0"/>
              <a:t>3 %</a:t>
            </a:r>
            <a:r>
              <a:rPr lang="ko-KR" altLang="en-US" sz="3200" dirty="0"/>
              <a:t>의 정확도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ko-KR" altLang="en-US" sz="3200" dirty="0"/>
              <a:t>최신 공격은 </a:t>
            </a:r>
            <a:r>
              <a:rPr lang="en-US" altLang="ko-KR" sz="3200" dirty="0"/>
              <a:t>90 % </a:t>
            </a:r>
            <a:r>
              <a:rPr lang="ko-KR" altLang="en-US" sz="3200" dirty="0"/>
              <a:t>이상의 정확도를 달성</a:t>
            </a:r>
            <a:endParaRPr lang="en-US" altLang="ko-KR" sz="3200" dirty="0"/>
          </a:p>
          <a:p>
            <a:endParaRPr lang="en-US" altLang="ko-KR" sz="3200" dirty="0"/>
          </a:p>
          <a:p>
            <a:r>
              <a:rPr lang="en-US" altLang="ko-KR" sz="3200" dirty="0"/>
              <a:t>Tor</a:t>
            </a:r>
            <a:r>
              <a:rPr lang="ko-KR" altLang="en-US" sz="3200" dirty="0"/>
              <a:t>에 사용하기 위한 </a:t>
            </a:r>
            <a:r>
              <a:rPr lang="en-US" altLang="ko-KR" sz="3200" dirty="0"/>
              <a:t>WF </a:t>
            </a:r>
            <a:r>
              <a:rPr lang="ko-KR" altLang="en-US" sz="3200" dirty="0"/>
              <a:t>방어 필요</a:t>
            </a:r>
          </a:p>
        </p:txBody>
      </p:sp>
    </p:spTree>
    <p:extLst>
      <p:ext uri="{BB962C8B-B14F-4D97-AF65-F5344CB8AC3E}">
        <p14:creationId xmlns:p14="http://schemas.microsoft.com/office/powerpoint/2010/main" val="2708505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CA8C-85AD-458F-8B49-6014638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en-US" altLang="ko-KR" dirty="0"/>
              <a:t>WF Defenses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19685-BF34-4AFE-9BBA-A9B64A8C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어플리케이션 레벨 방어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-HTTPOS 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응용 계층에서 </a:t>
            </a:r>
            <a:r>
              <a:rPr lang="en-US" altLang="ko-KR" dirty="0"/>
              <a:t>HTTP </a:t>
            </a:r>
            <a:r>
              <a:rPr lang="ko-KR" altLang="en-US" dirty="0"/>
              <a:t>헤더를 수정하고</a:t>
            </a:r>
            <a:r>
              <a:rPr lang="en-US" altLang="ko-KR" dirty="0"/>
              <a:t> HTTP </a:t>
            </a:r>
            <a:r>
              <a:rPr lang="ko-KR" altLang="en-US" dirty="0"/>
              <a:t>요청을 전략적으로 주입</a:t>
            </a:r>
            <a:br>
              <a:rPr lang="en-US" altLang="ko-KR" dirty="0"/>
            </a:br>
            <a:r>
              <a:rPr lang="en-US" altLang="ko-KR" dirty="0"/>
              <a:t>-tor</a:t>
            </a:r>
            <a:r>
              <a:rPr lang="ko-KR" altLang="en-US" dirty="0"/>
              <a:t>에 구현된 </a:t>
            </a:r>
            <a:r>
              <a:rPr lang="en-US" altLang="ko-KR" dirty="0"/>
              <a:t>Randomized Pipelining</a:t>
            </a:r>
            <a:br>
              <a:rPr lang="en-US" altLang="ko-KR" dirty="0"/>
            </a:br>
            <a:r>
              <a:rPr lang="ko-KR" altLang="en-US" dirty="0"/>
              <a:t>  </a:t>
            </a:r>
            <a:r>
              <a:rPr lang="en-US" altLang="ko-KR" dirty="0"/>
              <a:t>HTTP </a:t>
            </a:r>
            <a:r>
              <a:rPr lang="ko-KR" altLang="en-US" dirty="0"/>
              <a:t>요청의 파이프 라인을 무작위 화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여러 평가에서 효과 </a:t>
            </a:r>
            <a:r>
              <a:rPr lang="en-US" altLang="ko-KR" dirty="0"/>
              <a:t>X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슈퍼 시퀀스</a:t>
            </a:r>
            <a:r>
              <a:rPr lang="en-US" altLang="ko-KR" dirty="0"/>
              <a:t>(</a:t>
            </a:r>
            <a:r>
              <a:rPr lang="ko-KR" altLang="en-US" dirty="0"/>
              <a:t>최적의 공통 </a:t>
            </a:r>
            <a:r>
              <a:rPr lang="ko-KR" altLang="en-US" dirty="0" err="1"/>
              <a:t>시퀸스</a:t>
            </a:r>
            <a:r>
              <a:rPr lang="en-US" altLang="ko-KR" dirty="0"/>
              <a:t>)</a:t>
            </a:r>
            <a:r>
              <a:rPr lang="ko-KR" altLang="en-US" dirty="0"/>
              <a:t> 및 트래픽 </a:t>
            </a:r>
            <a:r>
              <a:rPr lang="ko-KR" altLang="en-US" dirty="0" err="1"/>
              <a:t>모핑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en-US" altLang="ko-KR" sz="13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/>
              <a:t>  - </a:t>
            </a:r>
            <a:r>
              <a:rPr lang="ko-KR" altLang="en-US" dirty="0"/>
              <a:t>트래픽을 다른 클래스처럼 보이도록 최적으로 변형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ko-KR" altLang="en-US" dirty="0"/>
              <a:t>  </a:t>
            </a:r>
            <a:r>
              <a:rPr lang="en-US" altLang="ko-KR" dirty="0"/>
              <a:t>- </a:t>
            </a:r>
            <a:r>
              <a:rPr lang="ko-KR" altLang="en-US" dirty="0"/>
              <a:t>웹 페이지 템플릿 데이터베이스를 필요 함</a:t>
            </a:r>
            <a:br>
              <a:rPr lang="en-US" altLang="ko-KR" dirty="0"/>
            </a:br>
            <a:r>
              <a:rPr lang="en-US" altLang="ko-KR" dirty="0"/>
              <a:t>    </a:t>
            </a:r>
            <a:r>
              <a:rPr lang="ko-KR" altLang="en-US" dirty="0"/>
              <a:t>자주 업데이트되어 유지 관리 비용이 많이 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337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9CA8C-85AD-458F-8B49-60146385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WF Defenses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F19685-BF34-4AFE-9BBA-A9B64A8CFE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ko-KR" altLang="en-US" dirty="0"/>
              <a:t>일정 속도로 패딩 방어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BuFLO</a:t>
            </a:r>
            <a:r>
              <a:rPr lang="en-US" altLang="ko-KR" dirty="0"/>
              <a:t> : </a:t>
            </a:r>
            <a:r>
              <a:rPr lang="ko-KR" altLang="en-US" dirty="0"/>
              <a:t>고정 크기 패킷으로 일정한 속도의 트래픽을 사용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방어 시간보다 </a:t>
            </a:r>
            <a:r>
              <a:rPr lang="en-US" altLang="ko-KR" dirty="0"/>
              <a:t>2 ~ 3 </a:t>
            </a:r>
            <a:r>
              <a:rPr lang="ko-KR" altLang="en-US" dirty="0"/>
              <a:t>배 더 긴 대기 시간으로 </a:t>
            </a:r>
            <a:br>
              <a:rPr lang="en-US" altLang="ko-KR" dirty="0"/>
            </a:br>
            <a:r>
              <a:rPr lang="ko-KR" altLang="en-US" dirty="0"/>
              <a:t>오버 헤드가 매우 높으며 대역폭 오버 헤드는 </a:t>
            </a:r>
            <a:r>
              <a:rPr lang="en-US" altLang="ko-KR" dirty="0"/>
              <a:t>100 % </a:t>
            </a:r>
            <a:r>
              <a:rPr lang="ko-KR" altLang="en-US" dirty="0"/>
              <a:t>이상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동적 웹 컨텐츠의 인기로 인해 페이지로드가 </a:t>
            </a:r>
            <a:br>
              <a:rPr lang="en-US" altLang="ko-KR" dirty="0"/>
            </a:br>
            <a:r>
              <a:rPr lang="ko-KR" altLang="en-US" dirty="0"/>
              <a:t>완료되는 시점을 결정하기가 </a:t>
            </a:r>
            <a:r>
              <a:rPr lang="ko-KR" altLang="en-US" dirty="0" err="1"/>
              <a:t>어렵움</a:t>
            </a:r>
            <a:endParaRPr lang="ko-KR" altLang="en-US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3522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32F4C-F549-4E91-80CB-900AC339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WF Defenses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573BED-4003-4F98-9445-99C2A744FA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r>
              <a:rPr lang="en-US" altLang="ko-KR" dirty="0"/>
              <a:t> Adaptive Padding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AP</a:t>
            </a:r>
            <a:r>
              <a:rPr lang="ko-KR" altLang="en-US" dirty="0"/>
              <a:t>는 방어자가 나가는 트래픽 패턴을 검사하고 패턴의 특징을 방해하기 위해 목표 방식으로 </a:t>
            </a:r>
            <a:r>
              <a:rPr lang="ko-KR" altLang="en-US" b="1" dirty="0"/>
              <a:t>더미 메시지를 생성</a:t>
            </a:r>
            <a:endParaRPr lang="en-US" altLang="ko-KR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dirty="0" err="1"/>
              <a:t>BuFLO</a:t>
            </a:r>
            <a:r>
              <a:rPr lang="ko-KR" altLang="en-US" dirty="0"/>
              <a:t>기반의</a:t>
            </a:r>
            <a:r>
              <a:rPr lang="en-US" altLang="ko-KR" dirty="0"/>
              <a:t> </a:t>
            </a:r>
            <a:r>
              <a:rPr lang="ko-KR" altLang="en-US" dirty="0"/>
              <a:t>방어에서는 패킷 간 간격 시간이 고정되어  </a:t>
            </a:r>
            <a:br>
              <a:rPr lang="en-US" altLang="ko-KR" dirty="0"/>
            </a:br>
            <a:r>
              <a:rPr lang="ko-KR" altLang="en-US" dirty="0"/>
              <a:t>일정한 패킷 타이밍 일정에 맞게 </a:t>
            </a:r>
            <a:r>
              <a:rPr lang="ko-KR" altLang="en-US" b="1" dirty="0"/>
              <a:t>애플리케이션 데이터가 지연됨</a:t>
            </a:r>
            <a:br>
              <a:rPr lang="en-US" altLang="ko-KR" dirty="0"/>
            </a:br>
            <a:r>
              <a:rPr lang="en-US" altLang="ko-KR" dirty="0"/>
              <a:t>Tor</a:t>
            </a:r>
            <a:r>
              <a:rPr lang="ko-KR" altLang="en-US" dirty="0"/>
              <a:t>와 같은 시스템에 적합하지 않음 </a:t>
            </a: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적응 형 패딩 </a:t>
            </a:r>
            <a:r>
              <a:rPr lang="en-US" altLang="ko-KR" dirty="0"/>
              <a:t>(AP)</a:t>
            </a:r>
            <a:r>
              <a:rPr lang="ko-KR" altLang="en-US" dirty="0"/>
              <a:t>은 응용 프로그램 데이터를 </a:t>
            </a:r>
            <a:r>
              <a:rPr lang="ko-KR" altLang="en-US" b="1" dirty="0"/>
              <a:t>지연시키지 않음</a:t>
            </a:r>
            <a:br>
              <a:rPr lang="en-US" altLang="ko-KR" dirty="0"/>
            </a:br>
            <a:r>
              <a:rPr lang="en-US" altLang="ko-KR" dirty="0"/>
              <a:t>Tor</a:t>
            </a:r>
            <a:r>
              <a:rPr lang="ko-KR" altLang="en-US" dirty="0"/>
              <a:t>의 훌륭한 후보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089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CB568-09D2-4723-923D-29E33CB7D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Adaptive Padding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6FC665-FC7A-44F9-AE4E-09E32BDDDA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 실제 패킷 흐름은 </a:t>
            </a:r>
            <a:r>
              <a:rPr lang="ko-KR" altLang="en-US" b="1" dirty="0"/>
              <a:t>폭주하는 경향</a:t>
            </a:r>
            <a:r>
              <a:rPr lang="ko-KR" altLang="en-US" dirty="0"/>
              <a:t>이 있으며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ko-KR" altLang="en-US" dirty="0"/>
              <a:t>각 흐름은 자연스럽게 패킷 간 간격의 </a:t>
            </a:r>
            <a:r>
              <a:rPr lang="ko-KR" altLang="en-US" b="1" dirty="0"/>
              <a:t>고유 한 패턴</a:t>
            </a:r>
            <a:r>
              <a:rPr lang="ko-KR" altLang="en-US" dirty="0"/>
              <a:t>을 가지므로  </a:t>
            </a:r>
            <a:br>
              <a:rPr lang="en-US" altLang="ko-KR" dirty="0"/>
            </a:br>
            <a:r>
              <a:rPr lang="ko-KR" altLang="en-US" dirty="0"/>
              <a:t>공격자가 </a:t>
            </a:r>
            <a:r>
              <a:rPr lang="en-US" altLang="ko-KR" dirty="0"/>
              <a:t>"</a:t>
            </a:r>
            <a:r>
              <a:rPr lang="ko-KR" altLang="en-US" dirty="0"/>
              <a:t>지문</a:t>
            </a:r>
            <a:r>
              <a:rPr lang="en-US" altLang="ko-KR" dirty="0"/>
              <a:t>"</a:t>
            </a:r>
            <a:r>
              <a:rPr lang="ko-KR" altLang="en-US" dirty="0"/>
              <a:t>으로 사용할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자연스러운 지문을 파괴 하기위해서 비정상적으로 </a:t>
            </a:r>
            <a:br>
              <a:rPr lang="en-US" altLang="ko-KR" dirty="0"/>
            </a:br>
            <a:r>
              <a:rPr lang="ko-KR" altLang="en-US" dirty="0"/>
              <a:t>큰 간격이 발견되면 </a:t>
            </a:r>
            <a:r>
              <a:rPr lang="ko-KR" altLang="en-US" b="1" dirty="0"/>
              <a:t>해당 간격에 패딩을 추가</a:t>
            </a:r>
            <a:r>
              <a:rPr lang="ko-KR" altLang="en-US" dirty="0"/>
              <a:t>하여 </a:t>
            </a:r>
            <a:br>
              <a:rPr lang="en-US" altLang="ko-KR" dirty="0"/>
            </a:br>
            <a:r>
              <a:rPr lang="ko-KR" altLang="en-US" dirty="0"/>
              <a:t>긴 간격이 구별되는 특징이 되는 것을 방지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모드 알고리즘</a:t>
            </a:r>
            <a:br>
              <a:rPr lang="en-US" altLang="ko-KR" dirty="0"/>
            </a:br>
            <a:r>
              <a:rPr lang="en-US" altLang="ko-KR" dirty="0"/>
              <a:t>burst </a:t>
            </a:r>
            <a:r>
              <a:rPr lang="ko-KR" altLang="en-US" dirty="0"/>
              <a:t>모드</a:t>
            </a:r>
            <a:br>
              <a:rPr lang="en-US" altLang="ko-KR" dirty="0"/>
            </a:br>
            <a:r>
              <a:rPr lang="en-US" altLang="ko-KR" dirty="0"/>
              <a:t>gap</a:t>
            </a:r>
            <a:r>
              <a:rPr lang="ko-KR" altLang="en-US" dirty="0"/>
              <a:t> 모드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532290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505</Words>
  <Application>Microsoft Office PowerPoint</Application>
  <PresentationFormat>와이드스크린</PresentationFormat>
  <Paragraphs>51</Paragraphs>
  <Slides>15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CryptoCraft 테마</vt:lpstr>
      <vt:lpstr>제목 테마</vt:lpstr>
      <vt:lpstr>Toward an Eﬃcient Website Fingerprinting Defense  논문 리뷰</vt:lpstr>
      <vt:lpstr> Tor(The Onion Router) network</vt:lpstr>
      <vt:lpstr> Tor(The Onion Router) network</vt:lpstr>
      <vt:lpstr> Web Fingerprinting attack</vt:lpstr>
      <vt:lpstr> Web Fingerprinting attack</vt:lpstr>
      <vt:lpstr>  WF Defenses</vt:lpstr>
      <vt:lpstr> WF Defenses</vt:lpstr>
      <vt:lpstr> WF Defenses</vt:lpstr>
      <vt:lpstr> Adaptive Padding</vt:lpstr>
      <vt:lpstr> Adaptive Padding</vt:lpstr>
      <vt:lpstr> Adaptive Padding</vt:lpstr>
      <vt:lpstr>  Adaptive Padding</vt:lpstr>
      <vt:lpstr> 결과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khj930704@gmail.com</cp:lastModifiedBy>
  <cp:revision>76</cp:revision>
  <dcterms:created xsi:type="dcterms:W3CDTF">2019-03-05T04:29:07Z</dcterms:created>
  <dcterms:modified xsi:type="dcterms:W3CDTF">2020-03-23T05:38:10Z</dcterms:modified>
</cp:coreProperties>
</file>