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 김" userId="7f6870f167d7bb59" providerId="LiveId" clId="{D414C0CA-E5CA-4111-A916-36CA0485EFDA}"/>
    <pc:docChg chg="modSld">
      <pc:chgData name="동현 김" userId="7f6870f167d7bb59" providerId="LiveId" clId="{D414C0CA-E5CA-4111-A916-36CA0485EFDA}" dt="2023-04-02T06:29:14.220" v="0"/>
      <pc:docMkLst>
        <pc:docMk/>
      </pc:docMkLst>
      <pc:sldChg chg="modSp mod">
        <pc:chgData name="동현 김" userId="7f6870f167d7bb59" providerId="LiveId" clId="{D414C0CA-E5CA-4111-A916-36CA0485EFDA}" dt="2023-04-02T06:29:14.220" v="0"/>
        <pc:sldMkLst>
          <pc:docMk/>
          <pc:sldMk cId="2406322206" sldId="269"/>
        </pc:sldMkLst>
        <pc:spChg chg="mod">
          <ac:chgData name="동현 김" userId="7f6870f167d7bb59" providerId="LiveId" clId="{D414C0CA-E5CA-4111-A916-36CA0485EFDA}" dt="2023-04-02T06:29:14.220" v="0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22:46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851 0 24575,'-4'1'0,"-1"0"0,1 0 0,-1 0 0,1 1 0,0 0 0,0 0 0,-1 0 0,-6 5 0,-23 10 0,-32 5 0,0-4 0,-1-2 0,-125 11 0,172-26 0,0 0 0,0 1 0,0 2 0,1-1 0,-25 10 0,39-11 0,-1 0 0,0 1 0,1 0 0,0 0 0,-1 0 0,1 1 0,1-1 0,-1 1 0,0 1 0,1-1 0,0 1 0,0-1 0,0 1 0,1 0 0,-1 1 0,1-1 0,0 1 0,1-1 0,0 1 0,-1 0 0,0 7 0,0 3 0,0 1 0,1 0 0,1 0 0,1 0 0,0 0 0,1 0 0,1 0 0,1-1 0,4 17 0,10 26 0,28 66 0,-4-16 0,-7-17 0,72 136 0,-51-94 0,-38-88 0,41 130 0,-55-168 0,-1 0 0,0 0 0,0 1 0,-1-1 0,0 0 0,-1 1 0,0 10 0,0-18 0,0 0 0,0 1 0,0-1 0,0 0 0,-1 0 0,1 1 0,-1-1 0,1 0 0,-1 0 0,1 0 0,-1 0 0,1 1 0,-1-1 0,0 0 0,0 0 0,0 0 0,1 0 0,-1-1 0,0 1 0,0 0 0,-2 1 0,1-2 0,0 1 0,0-1 0,0 0 0,0 0 0,0 0 0,0 0 0,0 0 0,0-1 0,0 1 0,0 0 0,0-1 0,0 0 0,0 1 0,1-1 0,-1 0 0,0 0 0,0 0 0,1 0 0,-3-2 0,-2-1 0,0-1 0,0 1 0,1-1 0,0-1 0,0 1 0,0-1 0,0 1 0,1-1 0,0-1 0,0 1 0,-3-9 0,-3-10 0,-13-47 0,6 15 0,3 14 0,3-1 0,2 0 0,1-1 0,-2-61 0,11-183 0,2 152 0,-3 1065 0,-4-882 0,-1-1 0,-3 1 0,-1-1 0,-17 49 0,22-90 0,1-16 0,1-21 0,5-599 0,0 679 0,1-1 0,17 71 0,-9-60 0,5 70 0,-17 120 0,3 38 0,-3-279 0,0-1 0,1 1 0,-1-1 0,1 0 0,1 1 0,-1-1 0,1 0 0,0 0 0,0 0 0,0 0 0,7 9 0,-9-14 0,0 0 0,0 1 0,1-1 0,-1 0 0,0 0 0,0 0 0,1 0 0,-1 1 0,0-1 0,1 0 0,-1 0 0,0 0 0,1 0 0,-1 0 0,0 0 0,1 0 0,-1 0 0,0 0 0,1 0 0,-1 0 0,0 0 0,1 0 0,-1 0 0,0 0 0,1 0 0,-1-1 0,0 1 0,0 0 0,1 0 0,-1 0 0,0 0 0,1-1 0,-1 1 0,0 0 0,0 0 0,1-1 0,10-15 0,6-25 0,-15 37 0,11-39-4,0 0-1,-3-1 1,-2 0-1,5-80 1,-13-187-1297,-3 160 344,2-674 496,4 815 833,5 20 241,5 23 247,-2 6-791,-2 0 1,-1 1-1,4 80 1,-12 130-60,-2-138-20,0 598 628,3-699-618,-1 0 0,-1 0 0,0 0 0,-1 0 0,0 0 0,-1 0 0,0 0 0,-7 16 0,8-23 0,-1 1 0,1-1 0,-1-1 0,0 1 0,0 0 0,0-1 0,-1 1 0,1-1 0,-1 0 0,0 0 0,0-1 0,0 1 0,0-1 0,0 0 0,0 0 0,-1 0 0,1 0 0,-1-1 0,1 0 0,-1 0 0,0 0 0,-8 0 0,7-1 0,0 0 0,-1-1 0,1 0 0,0 0 0,0 0 0,0-1 0,0 0 0,0 0 0,0-1 0,0 0 0,1 0 0,-1 0 0,1 0 0,0-1 0,0 0 0,0 0 0,0 0 0,-5-7 0,-9-11 0,0-1 0,-25-41 0,30 42 0,-18-31 0,-47-104 0,70 133 0,1 0 0,2-1 0,0 1 0,2-2 0,1 1 0,0-30 0,-2-3 0,4 46 0,-1 0 0,-1 1 0,0-1 0,-6-13 0,18 76 0,-2 1 0,1 52 0,-8-97 0,6 12 0,5-26 0,9-31 0,-18 34 0,46-101 0,-5-2 0,-4-1 0,28-134 0,-63 378 0,-6 300 0,2-427 0,0 9 0,-1 0 0,-3 27 0,4-42 0,-1-1 0,1 0 0,0 0 0,0 0 0,-1 0 0,1 0 0,-1 0 0,0 0 0,0 0 0,1 0 0,-1 0 0,0 0 0,-1 0 0,1 0 0,0 0 0,0-1 0,-1 1 0,1-1 0,-1 1 0,0-1 0,1 0 0,-1 1 0,0-1 0,0 0 0,0 0 0,0 0 0,0 0 0,0-1 0,0 1 0,0 0 0,-2 0 0,1-2 0,1 0 0,-1 0 0,0 0 0,1 0 0,-1 0 0,1 0 0,-1-1 0,1 1 0,0-1 0,0 1 0,-1-1 0,1 0 0,0 0 0,1 0 0,-1 0 0,0-1 0,1 1 0,-1 0 0,1-1 0,-1 1 0,1-1 0,0 1 0,0-1 0,0 0 0,0-3 0,-4-12 0,0 1 0,-2-28 0,-1-45 0,8-153 0,2 151 0,-1 84 0,-1 1 0,1 0 0,0 0 0,1 0 0,3-11 0,-4 17 0,-1 1 0,0-1 0,0 1 0,0-1 0,0 1 0,1-1 0,-1 1 0,0-1 0,0 1 0,1 0 0,-1-1 0,0 1 0,1-1 0,-1 1 0,1 0 0,-1-1 0,0 1 0,1 0 0,-1-1 0,1 1 0,-1 0 0,1 0 0,-1-1 0,1 1 0,-1 0 0,1 0 0,-1 0 0,2 0 0,-1 1 0,0-1 0,0 1 0,0 0 0,0 0 0,0 0 0,0 0 0,0 0 0,0 1 0,0-1 0,0 0 0,0 0 0,-1 1 0,1-1 0,-1 0 0,1 1 0,0 2 0,5 14-144,-1 1 0,0 0 0,-2 1 0,3 35 0,-5 86-1045,-2-80 1369,-1 631 1549,2-710-1729,2 1 0,0-1 0,1 1 0,0 0 0,2 0 0,10-28 0,-12 37 0,0 0 0,1 0 0,0 1 0,0-1 0,1 1 0,0 0 0,0 1 0,1-1 0,0 1 0,0 0 0,0 0 0,1 1 0,0-1 0,0 2 0,15-9 0,-5 7 0,0 1 0,0 1 0,0 0 0,1 2 0,31-2 0,94 7 0,-78 1 0,946 2 0,-601-7 0,-372 3 0,-1 2 0,0 1 0,42 12 0,-35-6 0,77 7 0,395-14 0,-266-7 0,-192 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58:06.7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1331 0 24575,'2'0'0,"1"0"0,-1 1 0,1-1 0,0 1 0,-1-1 0,1 1 0,-1 0 0,1 0 0,-1 0 0,0 0 0,1 0 0,-1 0 0,0 1 0,0-1 0,0 1 0,0-1 0,0 1 0,0 0 0,0 0 0,2 4 0,-1-1 0,0 0 0,0 0 0,-1 0 0,0 0 0,0 1 0,0-1 0,-1 1 0,0-1 0,1 10 0,-1-8 0,0 1 0,-1 0 0,0 0 0,0 0 0,-1 0 0,0 0 0,-1-1 0,1 1 0,-2 0 0,1-1 0,-1 0 0,0 1 0,0-1 0,-8 12 0,5-13 0,1-1 0,-2 1 0,1-1 0,-1 0 0,1 0 0,-1-1 0,0 0 0,-1 0 0,1 0 0,-1-1 0,0 0 0,0-1 0,0 0 0,0 0 0,0-1 0,0 0 0,0 0 0,0-1 0,-1 0 0,1 0 0,0-1 0,0 0 0,-1 0 0,1-1 0,0 0 0,1-1 0,-1 0 0,0 0 0,1-1 0,-1 1 0,1-2 0,0 1 0,1-1 0,-1 0 0,1 0 0,0-1 0,-9-10 0,9 9 0,0 0 0,0 1 0,-1-1 0,0 1 0,0 0 0,0 1 0,-1 0 0,0 0 0,-14-6 0,18 9 0,0 1 0,0-1 0,-1 1 0,1 0 0,0 1 0,-1-1 0,1 1 0,-1-1 0,1 1 0,-1 1 0,1-1 0,0 1 0,-1-1 0,1 1 0,0 0 0,-1 1 0,1-1 0,0 1 0,0 0 0,0 0 0,0 0 0,-4 4 0,-33 24 0,-63 62 0,87-74 0,0 0 0,1 2 0,1 0 0,2 0 0,-19 36 0,28-48 0,0 0 0,-1 0 0,0 0 0,-1 0 0,1-1 0,-1 0 0,-1 0 0,1-1 0,-1 1 0,0-1 0,-1-1 0,-11 7 0,8-6 0,0-1 0,-1-1 0,1 0 0,-1 0 0,0-2 0,0 1 0,0-1 0,-25 0 0,-14 2 0,1 2 0,-62 15 0,104-19 0,0 1 0,0-1 0,1 2 0,-1-1 0,1 1 0,0 0 0,0 1 0,0 0 0,1 0 0,-1 0 0,1 1 0,1 0 0,-8 9 0,-4 8 0,1 1 0,-19 35 0,28-45 0,2 0 0,-1 0 0,1 0 0,1 1 0,1 0 0,0-1 0,-1 30 0,6 112 0,1-71 0,-4-80 0,1 1 0,1-1 0,-1 0 0,0 0 0,1 0 0,0 0 0,0-1 0,1 1 0,0 0 0,-1 0 0,1-1 0,1 1 0,-1-1 0,5 7 0,-3-7 0,-1-1 0,1-1 0,0 1 0,0-1 0,0 1 0,0-1 0,0 0 0,1-1 0,-1 1 0,0-1 0,1 1 0,-1-1 0,1-1 0,-1 1 0,1-1 0,6 0 0,7 2 0,0-1 0,0-1 0,0 0 0,0-2 0,-1 0 0,1-1 0,0-1 0,-1 0 0,0-1 0,0-1 0,0-1 0,16-9 0,39-17 0,-55 27 0,1-1 0,27-17 0,-39 20 0,-1 0 0,0 1 0,-1-2 0,1 1 0,-1 0 0,1-1 0,-1 0 0,-1 0 0,1 0 0,-1-1 0,0 1 0,3-8 0,3-12 0,-1-1 0,-1 0 0,-1-1 0,-1 1 0,1-39 0,-7-140 0,-2 86 0,3 105 0,1 4 0,-1 0 0,0 0 0,-1-1 0,0 1 0,-6-19 0,6 26 0,0 0 0,0 1 0,-1-1 0,0 0 0,1 1 0,-1-1 0,0 1 0,0-1 0,0 1 0,-1 0 0,1 0 0,0 0 0,-1 0 0,0 0 0,1 1 0,-1-1 0,0 1 0,0 0 0,0 0 0,0 0 0,0 0 0,0 0 0,-5 0 0,-31-3 0,-1 1 0,1 3 0,-1 1 0,-46 7 0,76-6 0,0 0 0,0 1 0,0 0 0,1 0 0,-1 1 0,1 1 0,0-1 0,-13 10 0,-66 56 0,59-46 0,22-17 0,0 1 0,1-1 0,0 1 0,0 0 0,1 1 0,0-1 0,0 1 0,1 0 0,0 0 0,1 0 0,0 1 0,1-1 0,-1 1 0,2 0 0,-1 0 0,1 15 0,1-16 0,-1-1 0,2 1 0,-1-1 0,1 1 0,0-1 0,1 0 0,0 1 0,0-1 0,1 0 0,0 0 0,0 0 0,1-1 0,0 1 0,1-1 0,-1 0 0,1 0 0,1 0 0,-1-1 0,12 11 0,-11-13 0,0-1 0,0 0 0,0 0 0,1 0 0,-1 0 0,1-1 0,0 0 0,-1-1 0,1 1 0,0-1 0,0-1 0,0 1 0,0-1 0,0 0 0,0-1 0,0 1 0,0-2 0,9-2 0,8-3 0,0-1 0,0-1 0,37-21 0,-52 24 0,0 0 0,-1-1 0,0 0 0,0 0 0,0-1 0,-1 0 0,12-17 0,-12 15 0,1 0 0,1 0 0,-1 1 0,2 0 0,11-9 0,-8 8 0,-1-1 0,0 0 0,0-1 0,-1 0 0,0-1 0,16-26 0,-27 38 0,1 0 0,0 1 0,-1-1 0,1 0 0,-1 1 0,1-1 0,-1 0 0,1 0 0,-1 0 0,1 1 0,-1-1 0,0 0 0,1 0 0,-1 0 0,0 0 0,0 0 0,0 0 0,0 1 0,0-1 0,0 0 0,0 0 0,0 0 0,0 0 0,0 0 0,0 0 0,-1 0 0,1 1 0,0-1 0,-1 0 0,1 0 0,0 0 0,-1 0 0,1 1 0,-1-1 0,1 0 0,-1 1 0,0-1 0,1 0 0,-1 1 0,0-1 0,1 1 0,-1-1 0,0 1 0,0-1 0,0 1 0,1-1 0,-1 1 0,0 0 0,0-1 0,0 1 0,0 0 0,0 0 0,1 0 0,-1 0 0,0 0 0,0 0 0,0 0 0,0 0 0,0 0 0,-1 0 0,-3 1 0,0-1 0,0 1 0,0-1 0,0 1 0,0 1 0,0-1 0,1 1 0,-1 0 0,1 0 0,-7 3 0,-10 15 0,1 1 0,1 0 0,1 1 0,1 1 0,1 1 0,-17 34 0,23-41 0,-25 47 0,21-37 0,-1 0 0,-34 44 0,43-62 0,-1 1 0,1-1 0,1 1 0,0 0 0,0 0 0,1 1 0,0 0 0,1-1 0,0 1 0,1 0 0,0 0 0,1 1 0,0-1 0,1 13 0,1-9 0,0 0 0,1 1 0,1-1 0,0 0 0,1 0 0,0 0 0,1-1 0,1 0 0,13 24 0,-14-30 0,0 0 0,1 0 0,0-1 0,1 0 0,-1 0 0,1 0 0,1-1 0,-1 0 0,1 0 0,0-1 0,0 0 0,1-1 0,-1 1 0,1-2 0,0 1 0,0-1 0,16 3 0,8-1 0,0-2 0,0-1 0,61-5 0,-24 1 0,28 3 0,82-4 0,-36-28 0,-89 22 0,60-17 0,-70 14 0,0 2 0,73-6 0,25 16 0,27-1 0,-143-3 0,0-2 0,-1 0 0,51-21 0,-19 7 0,-54 18 0,0 0 0,0 1 0,0-1 0,0-1 0,0 1 0,-1-1 0,0 1 0,1-1 0,-1 0 0,0 0 0,0-1 0,0 1 0,-1 0 0,1-1 0,-1 0 0,0 0 0,0 1 0,0-1 0,-1-1 0,1 1 0,-1 0 0,0 0 0,0 0 0,0-6 0,1-12 0,0 0 0,-1 0 0,-5-36 0,2 20 0,2 5 0,1 20 0,-1 1 0,-1-1 0,0 1 0,0-1 0,-5-15 0,5 25 0,0 0 0,0 0 0,-1 0 0,1 0 0,-1 0 0,0 0 0,0 1 0,0-1 0,0 1 0,0-1 0,0 1 0,-1 0 0,1 0 0,-1 0 0,0 0 0,1 0 0,-1 0 0,0 1 0,0-1 0,0 1 0,0 0 0,0 0 0,-1 0 0,-5-1 0,-29-2 0,-1 2 0,0 1 0,-55 6 0,-11 0 0,-716-5 0,863 2 0,71 14 0,-66-9 0,53 3 0,379-9 0,-226-2 0,-248 0 0,-1 1 0,1 0 0,0 0 0,0 1 0,0 0 0,0 0 0,0 0 0,0 0 0,-1 1 0,1 0 0,0 0 0,-1 0 0,0 0 0,1 1 0,3 2 0,-5-1 0,0 0 0,0-1 0,-1 1 0,1 0 0,-1 0 0,0 1 0,0-1 0,0 0 0,0 1 0,-1-1 0,0 1 0,0-1 0,0 1 0,-1 0 0,1 0 0,-1 4 0,0 24 0,0-1 0,-3 0 0,0 0 0,-2 0 0,-11 36 0,-3 20 0,11-47 0,-2-1 0,-25 67 0,34-104 0,0 1 0,-1-1 0,1 0 0,-1 0 0,0 0 0,0-1 0,0 1 0,0 0 0,0-1 0,0 1 0,-1-1 0,0 0 0,1 0 0,-1 0 0,0 0 0,0 0 0,-5 2 0,5-3 0,1-1 0,-1 1 0,0-1 0,0 0 0,0 0 0,0 0 0,0 0 0,0 0 0,0-1 0,1 1 0,-1-1 0,0 0 0,0 1 0,0-1 0,1-1 0,-5-1 0,0-1 0,1-1 0,-1 1 0,1-1 0,0-1 0,1 1 0,-1-1 0,1 0 0,0 0 0,1 0 0,-1-1 0,1 0 0,1 1 0,-1-2 0,-2-7 0,3 6 0,0 0 0,1 0 0,0 0 0,1 0 0,0-1 0,0 1 0,1 0 0,0-1 0,2-10 0,-1 17 0,0-1 0,-1 1 0,1 0 0,1-1 0,-1 1 0,0 0 0,1 0 0,0 0 0,0 0 0,0 0 0,0 1 0,0-1 0,0 0 0,1 1 0,-1 0 0,1-1 0,0 1 0,-1 0 0,1 0 0,0 1 0,0-1 0,1 1 0,-1-1 0,0 1 0,0 0 0,1 0 0,4 0 0,29-4 0,0 2 0,1 2 0,65 6 0,0 0 0,453-5 0,-530 2 0,-1 0 0,49 12 0,-47-7 0,1-2 0,35 2 0,215-8-1365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22:49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61 24575,'1715'0'0,"-1677"-3"0,0 0 0,-1-3 0,42-11 0,-36 7 0,78-8 0,320 14 0,-233 7 0,-170-1 0,-1 2 0,0 1 0,42 12 0,-36-6 0,78 7 0,189-15-84,-210-5-1197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23:07.6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3553 2187 24575,'-31'0'0,"1"1"0,0 1 0,0 2 0,-54 13 0,32-4 0,0-3 0,-1-1 0,-72 1 0,-166-12 0,120-1 0,-1069 3 0,1196 3 0,0 1 0,1 3 0,-44 12 0,-27 5 0,315-22 0,-142-6 0,-1-2 0,59-14 0,82-8 0,357 24 0,-285 7 0,5518-3 0,-5752 2 0,1 2 0,-1 1 0,42 12 0,-36-6 0,78 7 0,395-14 0,-265-7 0,-220 2 0,1 2 0,0 1 0,-1 2 0,56 13 0,-37-4 0,1-2 0,1-3 0,73 2 0,161-11 0,-118-3 0,-113 4 0,-14-2 0,1 2 0,-1 2 0,1 2 0,68 15 0,-65-8 0,0-2 0,1-2 0,58 1 0,138-9 0,66 4 0,-277 1 0,1 2 0,31 10 0,-31-6 0,53 6 0,59-6 0,167-10 0,-122-4 0,1406 4 0,-1558-2 0,-1-2 0,0-1 0,46-13 0,-40 7 0,81-8 0,-74 14 0,74-19 0,-75 13 0,86-7 0,418 14 0,-277 7 0,1260-3 0,-1499-2 0,0-2 0,0-1 0,47-14 0,-41 9 0,80-9 0,-18 17 0,-74 3 0,0-1 0,1-2 0,-1-1 0,-1-1 0,43-11 0,-71 15 0,0 0 0,1-1 0,-1 1 0,0 0 0,0 0 0,0-1 0,0 1 0,0 0 0,0-1 0,0 1 0,0-1 0,0 0 0,0 1 0,0-1 0,0 0 0,-1 1 0,1-1 0,0 0 0,0 0 0,-1 0 0,1 0 0,0 0 0,0-1 0,-2 1 0,1 0 0,-1 0 0,0 0 0,0 1 0,0-1 0,0 0 0,0 1 0,0-1 0,0 1 0,0-1 0,0 1 0,0-1 0,0 1 0,0 0 0,0-1 0,-1 1 0,-1 0 0,-64-8 0,-513 3-938,297 9 989,-818-4-5770,1 0 5742,173 0 6560,889 2-6583,1 2 0,0 1 0,-42 12 0,36-6 0,-78 7 0,-395-14 0,265-7 0,218 3 0,-29-2 0,0 4 0,0 2 0,-74 15 0,57-3 0,-1-5 0,-99 3 0,-163-15 0,136-2 0,-833 3 0,1039 0 0,0 0 0,0 0 0,-1 1 0,1-1 0,0 0 0,-1 0 0,1 0 0,0 0 0,-1 0 0,1 0 0,0 0 0,-1 0 0,1 0 0,0 0 0,-1 0 0,1 0 0,0 0 0,-1 0 0,1 0 0,0 0 0,-1 0 0,1 0 0,0-1 0,0 1 0,-1 0 0,1 0 0,0 0 0,-1 0 0,1-1 0,0 1 0,0 0 0,0 0 0,-1-1 0,1 1 0,0 0 0,0 0 0,0-1 0,-1 1 0,1 0 0,0-1 0,0 1 0,0 0 0,0-1 0,14-11 0,28-7 0,-1 10 0,0 2 0,1 2 0,-1 1 0,49 4 0,-46 0 0,0-1 0,0-3 0,74-14 0,-62 5 0,1 3 0,112-6 0,119 17 0,-124 2 0,5607 0 0,-2919-5 0,1755 2 0,-4571-3 0,0 0 0,0-3 0,47-12 0,-41 8 0,81-9 0,393 14 0,-266 8 0,-193-3 0,0 2 0,-1 2 0,70 14 0,-39-2 0,1-4 0,1-5 0,119-3 0,-156-2 0,-1 3 0,74 16 0,61 5 0,371-21 0,-287-8 0,-178 3 0,-19 3 0,0-4 0,0-3 0,89-17 0,-136 15 0,7 0 0,0-2 0,0-1 0,60-26 0,-84 30 0,0 1 0,0-2 0,-1 1 0,0-1 0,0 0 0,-1-1 0,0 0 0,0 0 0,0 0 0,-1-1 0,0 0 0,-1 0 0,0-1 0,0 0 0,-1 1 0,0-2 0,0 1 0,2-11 0,2-23 0,-2 0 0,-1-1 0,-3 1 0,-2-1 0,-1 0 0,-9-49 0,4 58 0,-15-52 0,11 55 0,-8-60 0,9-52 0,9-164 0,4 116 0,-3 113 0,-3-102 0,-1 155 0,0 0 0,-1 0 0,-2 0 0,-15-45 0,18 65 0,0 0 0,0 0 0,-1 1 0,1-1 0,-1 1 0,0-1 0,-1 1 0,1 0 0,-1 1 0,0-1 0,0 1 0,-1 0 0,1 0 0,-1 1 0,0-1 0,0 1 0,0 1 0,0-1 0,0 1 0,-1 0 0,-10-2 0,-12 0 0,-1 1 0,1 1 0,-53 4 0,-2-1 0,23-7 0,-60-14 0,-59-5 0,-378 20 0,290 8 0,244-3 0,-15 1 0,1-1 0,-1-2 0,1-3 0,-56-12 0,45 7 0,0 1 0,-86-4 0,51 6 0,38 2 0,1-3 0,-77-23 0,111 25 0,20 1 0,25 3 0,548 0 0,-269 5 0,927-3 0,-1203 2 0,-1 2 0,0 1 0,46 14 0,-40-9 0,81 9 0,317-15 0,-231-7 0,-195 3 0,49 2 0,-59-1 0,0-1 0,0 1 0,-1 0 0,1 0 0,0 0 0,-1 0 0,1 0 0,0 1 0,-1 0 0,0 0 0,1 0 0,4 4 0,-8-5 0,0-1 0,1 1 0,-1 0 0,0-1 0,0 1 0,0 0 0,0-1 0,0 1 0,0 0 0,0-1 0,0 1 0,-1 0 0,1-1 0,0 1 0,0-1 0,0 1 0,-1 0 0,1-1 0,0 1 0,-1-1 0,1 1 0,0-1 0,-1 1 0,1-1 0,-1 1 0,1-1 0,-1 1 0,1-1 0,-1 1 0,1-1 0,-1 0 0,0 0 0,1 1 0,-1-1 0,1 0 0,-1 0 0,-1 1 0,-31 16 0,26-14 0,-21 9 0,0-2 0,-1-1 0,0-1 0,0-1 0,-44 3 0,-64 16 0,87-14 0,-1-3 0,0-2 0,-56 1 0,-158-9 0,113-2 0,-1207 3 0,1321-3 0,1 0 0,0-3 0,-42-11 0,36 7 0,-78-8 0,-284 14 0,220 7 0,154-5 0,0-1 0,0-2 0,-50-14 0,39 9 0,-43-6 0,-70-14 0,109 19 0,0 2 0,-56-5 0,-448 11 0,273 6 0,-431-3 0,671-2 0,1-2 0,0-1 0,-47-14 0,41 9 0,-81-9 0,-393 15 0,266 7 0,-400-3 0,612-2 0,1-2 0,0-2 0,-42-11 0,35 7 0,-76-8 0,-397 14 0,267 7 0,-6720-3 0,6918-3 0,1-2 0,-71-16 0,61 9 0,-67-4 0,-429 12 0,287 7 0,-1798-3 0,2031 2 0,0 2 0,-1 1 0,-40 13 0,34-8 0,-77 8 0,-395-14 0,265-7 0,-221 3 0,434 2 0,1 2 0,-1 2 0,-40 11 0,34-7 0,-77 8 0,55-14 0,-101 19 0,91-9 0,-153 8 0,-80-22 0,153-2 0,119 4 0,0 2 0,0 2 0,-43 11 0,36-7 0,-76 8 0,-128-18 0,-33 3 0,249 2 0,1 1 0,-33 10 0,32-7 0,-53 8 0,-59-8 0,-167-9 0,122-3 0,-520 3 0,672 2 0,-1 2 0,1 1 0,-42 12 0,35-6 0,-76 7 0,-396-14 0,265-7 0,-635 3 0,844 3 0,-1 1 0,1 3 0,-62 18 0,35-8 0,-20 7 0,58-14 0,0-1 0,-53 6 0,49-11 0,-6-1 0,0 2 0,-49 14 0,36-7 0,-1-3 0,-77 4 0,-65 11 0,120-11 0,-86 2 0,49-6 0,71-2 0,1 2 0,-47 16 0,72-20 0,-158 55 0,106-35 0,-94 49 0,148-67 0,7-3 0,1 1 0,0 0 0,0 1 0,0-1 0,1 1 0,-1 1 0,2-1 0,-1 1 0,1 0 0,0 0 0,0 0 0,1 1 0,0 0 0,0 0 0,1 0 0,0 0 0,0 1 0,1-1 0,0 1 0,0-1 0,1 1 0,0 11 0,0-8 0,1-1 0,0 1 0,1-1 0,0 0 0,1 1 0,0-1 0,1 0 0,0 0 0,1 0 0,0-1 0,0 1 0,1-1 0,1 0 0,0 0 0,0-1 0,14 16 0,-11-17 0,0-1 0,1 0 0,0-1 0,0 0 0,0 0 0,1-1 0,0-1 0,0 0 0,0 0 0,0-1 0,0 0 0,1-1 0,14 1 0,23 0 0,92-6 0,-77 0 0,1373-3 0,-828 8 0,-694-3 0,-217 4 0,268 1 0,-64 19 0,63-14 0,-50 7 0,-34-8 0,79-7 0,0 1 0,0 3 0,-43 10 0,28-3 0,-1-3 0,0-1 0,-92-1 0,147-7 0,-38-3 0,30-5 0,19-7 0,24-7 0,0 0 0,1 3 0,56-23 0,-23 11 0,17-10-1474,139-47-1,-32 27-2321,64-24 3491,-222 74 1006,0 1 1,0 2-1,36-4 0,53-13 1409,-73 14-1032,74-8-1,-119 18-1097,-162 2 20,51-2 0,-854 1 0,917 2 0,1 3 0,-63 13 0,-11 2 0,-71 15 0,125-21 0,0-3 0,-90 5 0,60-16 0,96 0 0,60 2 0,0-3 0,0-3 0,106-20 0,-105 10 0,83-8 0,21-3 0,36-4 0,5-1 0,-138 16 0,0 4 0,114-3 0,-191 15 0,-132 57 0,77-22 0,14-7 0,-1-2 0,-1-3 0,-72 28 0,-57 6 0,13 4 0,32-10 0,125-51 0,0 1 0,1 0 0,-1 1 0,1-1 0,0 1 0,0 1 0,0-1 0,0 1 0,1 0 0,0 0 0,0 0 0,0 1 0,1 0 0,0 0 0,0 0 0,0 0 0,1 1 0,0-1 0,0 1 0,0 0 0,1 0 0,0 0 0,1 0 0,-1 0 0,2 0 0,-1 1 0,1-1 0,0 12 0,1-11 0,-1 0 0,1 1 0,1-1 0,0 0 0,0 0 0,0 1 0,1-2 0,0 1 0,1 0 0,0-1 0,0 1 0,0-1 0,1 0 0,0-1 0,0 1 0,1-1 0,0 0 0,0 0 0,1-1 0,-1 0 0,1 0 0,0 0 0,0-1 0,13 6 0,1-4 0,0 0 0,0-1 0,1-1 0,-1-1 0,33 0 0,115-9 0,-76 1 0,-18 2 0,16-1 0,97 9 0,-156 0 0,-1 1 0,32 10 0,-31-7 0,54 8 0,57-7 0,168-11 0,-121-2 0,199 3 0,-2380 0 0,1954-2 0,1-2 0,0-1 0,-46-14 0,40 9 0,-81-9 0,70 12 0,-1-1 0,-84-27 0,129 32 0,1-1 0,0 0 0,-1 0 0,2-1 0,-1 0 0,0 0 0,1-1 0,0 0 0,0-1 0,1 1 0,0-1 0,0 0 0,0-1 0,1 0 0,0 1 0,1-2 0,0 1 0,0 0 0,0-1 0,-3-16 0,-2-7 0,2 0 0,1 0 0,1 0 0,0-53 0,4 65 0,7-375 0,-5 388 0,0-1 0,0 1 0,1 0 0,0 0 0,0 0 0,1 0 0,0 0 0,0 0 0,1 1 0,0-1 0,0 1 0,0 0 0,1 0 0,0 1 0,9-9 0,3 0 0,1 1 0,1 1 0,35-18 0,24-15 0,-51 29 0,1 1 0,0 1 0,55-18 0,38-18 0,-96 39 0,0 2 0,1 0 0,0 2 0,0 0 0,0 2 0,1 1 0,32 0 0,-7-2 0,-13 0 0,44-13 0,-47 10 0,53-7 0,2 9 0,1 3 0,131 11 0,-195-2 0,-1 1 0,0 1 0,0 2 0,0 1 0,44 23 0,-18-9 0,-50-23 0,0 0 0,-1 0 0,1 0 0,0 1 0,-1 0 0,1-1 0,-1 1 0,0 0 0,0 0 0,1 0 0,-1 1 0,0-1 0,-1 0 0,3 4 0,-3-4 0,-1-1 0,0 0 0,0 0 0,0 0 0,0 0 0,0 1 0,0-1 0,0 0 0,-1 0 0,1 0 0,0 0 0,-1 1 0,1-1 0,0 0 0,-1 0 0,1 0 0,-1 0 0,0 0 0,1 0 0,-1 0 0,0 0 0,0 0 0,0-1 0,0 1 0,1 0 0,-1 0 0,0-1 0,0 1 0,0 0 0,-1-1 0,1 1 0,0-1 0,0 0 0,0 1 0,0-1 0,0 0 0,-2 1 0,-13 4 0,0 0 0,-1 0 0,0-2 0,0 0 0,-28 1 0,-93-4 0,75-2 0,-1197-1 0,859 3 0,373 2 0,1 0 0,0 2 0,0 1 0,1 2 0,-1 0 0,2 2 0,-1 0 0,-39 22 0,-34 6 0,77-31 0,1 1 0,0 1 0,0 0 0,1 2 0,-28 18 0,44-25 0,0 0 0,0 0 0,1 0 0,-1 1 0,1-1 0,0 1 0,0 0 0,0 0 0,0 0 0,0 0 0,1 1 0,0-1 0,0 1 0,0-1 0,1 1 0,-1 0 0,1 0 0,0-1 0,0 9 0,1-6 0,1 0 0,0 1 0,0-1 0,1 1 0,0-1 0,0 0 0,1 0 0,0 0 0,0-1 0,0 1 0,8 10 0,3 2 0,0-2 0,1 0 0,1 0 0,1-2 0,0 0 0,1-1 0,30 19 0,-28-21 0,1-1 0,0-1 0,1 0 0,0-2 0,1-1 0,-1 0 0,1-2 0,1 0 0,-1-2 0,32 1 0,219-5 0,-133-1 0,-130 2 0,-1 0 0,0 0 0,1-1 0,-1-1 0,0 0 0,0 0 0,0 0 0,0-2 0,0 1 0,0-1 0,-1-1 0,0 1 0,0-2 0,0 1 0,0-1 0,-1-1 0,0 1 0,-1-1 0,1-1 0,8-11 0,-6 8 0,0-1 0,-1 0 0,-1-1 0,0 0 0,12-27 0,-18 36 0,-1 0 0,1-1 0,-1 1 0,0 0 0,-1-1 0,1 1 0,-1 0 0,1-1 0,-1 1 0,-1-1 0,1 1 0,-1-1 0,0 1 0,0 0 0,0-1 0,0 1 0,-1 0 0,1 0 0,-1 0 0,0 0 0,-1 0 0,1 0 0,-1 0 0,-5-5 0,-4-3 0,0 1 0,-1 0 0,-1 1 0,0 1 0,-24-13 0,-81-32 0,111 51 0,-16-6 0,-1 1 0,-1 1 0,0 1 0,0 2 0,-41-2 0,-137 7 0,106 2 0,-671-2 0,744 0 0,1 0 0,-1 2 0,1 1 0,0 0 0,0 2 0,-34 13 0,43-13 0,1 1 0,0 0 0,0 0 0,1 1 0,0 1 0,0 1 0,1-1 0,0 2 0,1 0 0,0 0 0,-12 17 0,16-16 0,1-1 0,0 1 0,0 0 0,2 0 0,-1 1 0,2 0 0,-1-1 0,2 1 0,-2 24 0,1 14 0,6 61 0,-1-54 0,3 241-1365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23:11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1006 298 24575,'-629'0'0,"1381"0"0,-736 0 0,1-1 0,-1 0 0,1-2 0,25-6 0,-39 8 0,0 0 0,0 0 0,0 0 0,0-1 0,0 1 0,0-1 0,-1 0 0,1 0 0,-1 1 0,1-2 0,-1 1 0,0 0 0,4-5 0,-5 5 0,0 0 0,-1 1 0,1-1 0,-1 0 0,1 0 0,-1 0 0,0 0 0,0 0 0,0 0 0,0 0 0,0 0 0,0 0 0,0 0 0,-1 0 0,1 0 0,-1 0 0,1 0 0,-1 0 0,0 1 0,0-1 0,1 0 0,-1 0 0,-1 1 0,-1-4 0,-3-2 0,0 0 0,-1 0 0,0 0 0,0 1 0,-1 0 0,1 0 0,-1 1 0,-11-6 0,-73-33 0,92 44 0,-28-10 0,0 2 0,-1 1 0,0 1 0,0 1 0,-1 1 0,-43 1 0,32 2 0,1-2 0,-64-14 0,48 5 16,0 2-1,-96-3 0,-118 13-264,132 2-913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23:14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304 1 24575,'0'8'0,"0"28"0,-5 49 0,3-72 0,-1-1 0,0 0 0,-1 1 0,0-1 0,-1 0 0,0-1 0,-10 17 0,-7 12 0,-31 82 0,-5 8 0,32-74 0,2 0 0,2 2 0,-14 63 0,19-73-1365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34:58.6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4289 24575,'15'-1'0,"0"-1"0,0 0 0,17-5 0,36-5 0,-59 11 0,0 0 0,0-1 0,0 0 0,1-1 0,-2 0 0,1 0 0,0-1 0,-1 0 0,13-8 0,3-5 0,39-35 0,-57 45 0,-1 0 0,0-1 0,0 0 0,0 0 0,-1 0 0,0 0 0,0-1 0,4-17 0,6-13 0,-9 27 0,-1-1 0,0 0 0,-1 0 0,0 0 0,-2-1 0,2-17 0,-6-87 0,1 43 0,3 46 0,2-1 0,7-32 0,2-10 0,11-40 0,-16 86 0,-1 0 0,-1 0 0,2-49 0,-5 39 0,1 1 0,7-35 0,-8 59 0,19-137 0,28-70 0,-36 146 0,-2 0 0,-4 0 0,-5-145 0,-3 126 0,2 73 0,1-1 0,8-30 0,2-33 0,-12 55 0,2 1 0,10-52 0,-7 52 0,-1 0 0,0-44 0,-4 44 0,2-1 0,7-40 0,-2 24 0,-2 0 0,-2 0 0,-6-84 0,1 29 0,3 5 0,-3-103 0,-21 74 0,11 35 0,7 63 0,1-1 0,-1-31 0,6-5 0,0 30 0,0 1 0,-2-1 0,-2 0 0,0 1 0,-2 0 0,-17-57 0,17 71 0,1 0 0,1 0 0,1-1 0,0 1 0,1-1 0,1 0 0,3-29 0,-1 27 0,-2-1 0,0 1 0,-1-1 0,-6-36 0,6 52 0,0 1 0,-1-1 0,1 1 0,-1-1 0,0 1 0,0-1 0,0 1 0,0 0 0,-1 0 0,1 0 0,-1 1 0,0-1 0,0 0 0,0 1 0,0 0 0,0 0 0,-1 0 0,1 0 0,-1 0 0,1 1 0,-1-1 0,-7-1 0,-8-1 0,-1 0 0,0 1 0,-30 0 0,-27-6 0,26-12-1365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57:56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0 351 24575,'1'-2'0,"-1"0"0,0 1 0,1-1 0,-1 1 0,1-1 0,0 0 0,0 1 0,0-1 0,-1 1 0,1 0 0,0-1 0,1 1 0,-1 0 0,0-1 0,0 1 0,1 0 0,-1 0 0,0 0 0,3-1 0,33-18 0,-27 16 0,61-36 0,-48 27 0,0 0 0,1 1 0,0 1 0,35-10 0,123-38 0,-161 56 0,-16 10 0,-5-5 0,-1 0 0,0 0 0,0 0 0,0-1 0,0 1 0,0 0 0,0-1 0,0 1 0,-1-1 0,1 1 0,0-1 0,-1 0 0,1 1 0,-1-1 0,-2 1 0,-24 16 0,-1-1 0,-1-2 0,0-1 0,-1-1 0,0-2 0,-1-1 0,0-1 0,-1-2 0,-33 3 0,33-5 0,-58 17 0,120-17 0,22-2 0,65-1 0,129-6 0,-161-13 0,-63 11 0,0 2 0,28-3 0,-44 7 0,43-3 0,85-16 0,-104 14 0,1 2 0,-1 1 0,36 2 0,-46 1 0,1 0 0,-1-1 0,1-1 0,-1-1 0,1-1 0,-1-1 0,0 0 0,37-15 0,-55 16 0,-10 0 0,-11 1 0,-42 0 0,1 0 0,-99-14 0,127 10 0,-1-1 0,1-1 0,1-2 0,0-1 0,0-2 0,-43-24 0,58 30 0,0-1 0,0 2 0,-1 1 0,0 0 0,0 1 0,-20-2 0,-12-3 0,-19-1 0,52 8 0,0 0 0,0-1 0,0-1 0,-27-9 0,44 13 0,0 0 0,-1 0 0,1 0 0,0 0 0,0 0 0,0 0 0,0 0 0,-1 0 0,1 0 0,0 0 0,0 0 0,0 0 0,0 0 0,-1 0 0,1 0 0,0 0 0,0 0 0,0 0 0,0 0 0,0-1 0,-1 1 0,1 0 0,0 0 0,0 0 0,0 0 0,0 0 0,0 0 0,0 0 0,0-1 0,-1 1 0,1 0 0,0 0 0,0 0 0,0 0 0,0 0 0,0-1 0,0 1 0,0 0 0,0 0 0,0 0 0,0 0 0,0-1 0,0 1 0,0 0 0,0 0 0,0 0 0,0 0 0,0-1 0,0 1 0,0 0 0,0 0 0,0 0 0,0 0 0,0 0 0,1-1 0,-1 1 0,0 0 0,0 0 0,0 0 0,15-4 0,20 0 0,330 4 0,-162 1 0,-169 1 0,0 1 0,42 10 0,-39-5 0,61 3 0,566-10 0,-319-3 0,-319 3 0,1 2 0,45 10 0,-44-7 0,1-1 0,32 2 0,-27-7 0,-13 0 0,0 0 0,40 7 0,-56-6 0,0 0 0,0 0 0,0 1 0,0-1 0,-1 1 0,1 0 0,0 1 0,-1-1 0,0 1 0,0 0 0,1 0 0,-2 0 0,1 1 0,0-1 0,-1 1 0,0 0 0,5 6 0,-7-8 0,0 0 0,0 0 0,-1 0 0,1 1 0,0-1 0,-1 0 0,1 0 0,-1 1 0,0-1 0,0 0 0,0 0 0,0 1 0,0-1 0,0 0 0,-1 0 0,1 1 0,-1-1 0,0 0 0,1 0 0,-1 0 0,0 0 0,0 0 0,0 0 0,-1 0 0,1 0 0,0 0 0,-1 0 0,1-1 0,-1 1 0,0 0 0,1-1 0,-1 0 0,0 1 0,0-1 0,0 0 0,-2 1 0,-8 6 0,-1-2 0,0 1 0,1-2 0,-19 6 0,29-10 0,-43 16 0,-1-3 0,-1-1 0,0-2 0,-1-3 0,-75 4 0,-1096-13 0,1204 2 0,0 0 0,0 1 0,1 1 0,-1 1 0,1 0 0,0 1 0,-19 8 0,-20 8 0,29-15 0,-48 8 0,10-4 0,22-3 0,-1-2 0,-44 0 0,6 0 0,-5 9 0,79-13 0,-1 1 0,1 0 0,-1-1 0,1 2 0,0-1 0,-1 1 0,1-1 0,0 1 0,1 1 0,-1-1 0,-7 8 0,10-9 0,1 0 0,0-1 0,0 1 0,0 0 0,1 0 0,-1 0 0,0 0 0,1 0 0,-1 0 0,1 0 0,0 0 0,0 0 0,-1 0 0,1 0 0,1 0 0,-1 1 0,0-1 0,0 0 0,1 0 0,-1 0 0,1 0 0,0 0 0,0 0 0,-1-1 0,1 1 0,0 0 0,1 0 0,-1 0 0,0-1 0,0 1 0,2 1 0,7 7 0,0 0 0,0-1 0,22 15 0,-1 1 0,-25-21 0,-1 2 0,0-1 0,-1 1 0,0-1 0,0 1 0,0 1 0,5 10 0,-8-15 0,-1 0 0,1 1 0,-1-1 0,1 0 0,-1 1 0,0-1 0,0 1 0,0-1 0,0 0 0,0 1 0,-1-1 0,1 1 0,-1-1 0,0 0 0,1 1 0,-1-1 0,0 0 0,0 0 0,-1 0 0,1 0 0,0 0 0,-1 0 0,1 0 0,-1 0 0,0 0 0,-1 1 0,-10 9 0,9-9 0,0 1 0,1-1 0,-1 1 0,0 0 0,1 1 0,0-1 0,-4 7 0,7-10 0,0 1 0,-1-1 0,1 1 0,0-1 0,0 1 0,0 0 0,0-1 0,0 1 0,0-1 0,0 1 0,0-1 0,1 1 0,-1-1 0,1 1 0,-1-1 0,1 1 0,-1-1 0,1 0 0,0 1 0,0-1 0,0 0 0,-1 0 0,1 1 0,1-1 0,-1 0 0,0 0 0,0 0 0,0 0 0,0 0 0,3 1 0,6 5 0,1-1 0,-1 0 0,1-1 0,0 0 0,0 0 0,1-1 0,-1-1 0,1 0 0,0 0 0,19 1 0,14-2 0,70-4 0,-43-1 0,-38 3 0,-1-2 0,1-2 0,53-12 0,-60 11 0,1 1 0,0 2 0,30 0 0,-32 2 0,1-1 0,-1-2 0,40-8 0,-10 1 0,1 2 0,0 2 0,0 4 0,91 5 0,-22 0 0,814-3 0,-946 0 0,-5 1 0,0-1 0,0-1 0,0 0 0,0-1 0,-16-3 0,24 4 0,0-1 0,-1 1 0,1-1 0,0 0 0,0 1 0,1-1 0,-1 0 0,0-1 0,1 1 0,-1 0 0,1-1 0,0 1 0,0-1 0,0 0 0,0 0 0,0 0 0,0 0 0,1 0 0,0 0 0,-1 0 0,1-1 0,-1-4 0,-1-10 0,1 0 0,1 0 0,0 0 0,1 0 0,1 0 0,1 0 0,0 0 0,10-33 0,-12 50 0,1-1 0,0 1 0,-1-1 0,0 1 0,1 0 0,-1-1 0,0 0 0,0 1 0,0-1 0,0 1 0,0-1 0,0 1 0,0-1 0,0 1 0,-1-1 0,1 1 0,0-1 0,-1 1 0,1 0 0,-1-1 0,0 1 0,0-1 0,1 1 0,-1 0 0,0 0 0,0-1 0,0 1 0,0 0 0,0 0 0,-1 0 0,1 0 0,0 0 0,0 1 0,-1-1 0,1 0 0,0 0 0,-1 1 0,1-1 0,-1 1 0,1-1 0,-1 1 0,1 0 0,-1 0 0,1-1 0,-1 1 0,1 0 0,-1 0 0,-1 1 0,-12 0 0,1 1 0,-1 0 0,1 1 0,-19 6 0,7-2 0,-53 10 0,0-4 0,-144 5 0,-856-19 0,1054-1 0,-1 0 0,-47-12 0,45 8 0,0 1 0,-34-2 0,14 6-111,25 1-68,0 0-1,-1-1 1,1-2 0,0 0 0,0-1 0,-29-10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57:57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301 0 24575,'0'41'0,"-5"110"0,3-131 0,-1 0 0,-1 0 0,-1-1 0,-1 0 0,-14 31 0,9-28 0,3-7 0,1 0 0,0 1 0,1 0 0,1 0 0,0 0 0,1 1 0,-3 32 0,5-17 0,-1-1 0,-1 0 0,-2 0 0,-1 0 0,-17 45 0,-45 99 0,61-154 0,2-1 0,0 1 0,2 1 0,0-1 0,-1 23 0,-7 40 0,-23 89-1365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0:58:00.1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215 0 24575,'-1'9'0,"0"0"0,0-1 0,-1 1 0,-1-1 0,-4 13 0,-6 23 0,-30 163 0,29-143 0,13-60 0,0-1 0,0 0 0,0 1 0,0-1 0,0 0 0,-1 0 0,0 0 0,1 0 0,-1 0 0,0 0 0,-1 0 0,1-1 0,0 1 0,-1-1 0,-3 4 0,5-6 0,-1 0 0,1 0 0,0 0 0,0 0 0,0 0 0,0-1 0,-1 1 0,1 0 0,0 0 0,0-1 0,0 1 0,0-1 0,0 1 0,0-1 0,0 1 0,0-1 0,0 0 0,0 1 0,0-1 0,0 0 0,0 0 0,0 0 0,1 0 0,-1 1 0,0-1 0,1 0 0,-1 0 0,0-2 0,-16-31 0,12 16 0,1-1 0,1 0 0,-2-28 0,-7-40 0,3 41 51,-6-22-1467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이용한 이상치 검출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https://youtu.be/hm27RaJVq3k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BA20E-C852-DE14-55B5-6A44FD31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F29A3-B1FC-0764-B997-4F391212B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 </a:t>
            </a:r>
            <a:r>
              <a:rPr lang="ko-KR" altLang="en-US" dirty="0"/>
              <a:t>실습진행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3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접근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모델 평가 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0AED8E-375E-45EB-3876-EE5FB7CEF802}"/>
              </a:ext>
            </a:extLst>
          </p:cNvPr>
          <p:cNvGrpSpPr/>
          <p:nvPr/>
        </p:nvGrpSpPr>
        <p:grpSpPr>
          <a:xfrm>
            <a:off x="783804" y="4379601"/>
            <a:ext cx="10641600" cy="958680"/>
            <a:chOff x="783804" y="4379601"/>
            <a:chExt cx="1064160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51D788A-0989-9000-5D25-012BE01CD9D6}"/>
                    </a:ext>
                  </a:extLst>
                </p14:cNvPr>
                <p14:cNvContentPartPr/>
                <p14:nvPr/>
              </p14:nvContentPartPr>
              <p14:xfrm>
                <a:off x="1032924" y="4422801"/>
                <a:ext cx="1179720" cy="750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51D788A-0989-9000-5D25-012BE01CD9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9924" y="4359801"/>
                  <a:ext cx="130536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4DA38144-8032-2079-EC5B-CA45B1539017}"/>
                    </a:ext>
                  </a:extLst>
                </p14:cNvPr>
                <p14:cNvContentPartPr/>
                <p14:nvPr/>
              </p14:nvContentPartPr>
              <p14:xfrm>
                <a:off x="1297524" y="5315601"/>
                <a:ext cx="1254960" cy="22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4DA38144-8032-2079-EC5B-CA45B15390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4524" y="5252601"/>
                  <a:ext cx="1380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B2EFFD6-51C3-34FB-0F9E-42E1E2AE5D7F}"/>
                    </a:ext>
                  </a:extLst>
                </p14:cNvPr>
                <p14:cNvContentPartPr/>
                <p14:nvPr/>
              </p14:nvContentPartPr>
              <p14:xfrm>
                <a:off x="783804" y="4379601"/>
                <a:ext cx="10641600" cy="895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B2EFFD6-51C3-34FB-0F9E-42E1E2AE5D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804" y="4316961"/>
                  <a:ext cx="10767240" cy="10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F974EF-2912-0C23-885C-45272D9DC753}"/>
              </a:ext>
            </a:extLst>
          </p:cNvPr>
          <p:cNvGrpSpPr/>
          <p:nvPr/>
        </p:nvGrpSpPr>
        <p:grpSpPr>
          <a:xfrm>
            <a:off x="1019964" y="4401561"/>
            <a:ext cx="461880" cy="314640"/>
            <a:chOff x="1019964" y="4401561"/>
            <a:chExt cx="4618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00E1801-64F3-9557-3629-74F93C12E508}"/>
                    </a:ext>
                  </a:extLst>
                </p14:cNvPr>
                <p14:cNvContentPartPr/>
                <p14:nvPr/>
              </p14:nvContentPartPr>
              <p14:xfrm>
                <a:off x="1019964" y="4485801"/>
                <a:ext cx="461880" cy="107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00E1801-64F3-9557-3629-74F93C12E5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324" y="4423161"/>
                  <a:ext cx="587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984B4C-B7DA-9AEF-7580-61A61B4F9852}"/>
                    </a:ext>
                  </a:extLst>
                </p14:cNvPr>
                <p14:cNvContentPartPr/>
                <p14:nvPr/>
              </p14:nvContentPartPr>
              <p14:xfrm>
                <a:off x="1357644" y="4401561"/>
                <a:ext cx="109800" cy="314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984B4C-B7DA-9AEF-7580-61A61B4F98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4644" y="4338921"/>
                  <a:ext cx="235440" cy="44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규칙 설정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 Examples</a:t>
            </a:r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일상적으로 구매하던 지역과 다른 지역에서 사용 되었는가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다른 날과 다르게 얼마나 빈번하게 사용 되었는가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신뢰할 수 없는 계좌에서 큰 금액을 송금 받거나 했는가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동일 </a:t>
            </a:r>
            <a:r>
              <a:rPr lang="en-US" altLang="ko-KR" sz="2000" dirty="0"/>
              <a:t>IP</a:t>
            </a:r>
            <a:r>
              <a:rPr lang="ko-KR" altLang="en-US" sz="2000" dirty="0"/>
              <a:t>에서 단기간에 여러 계좌가 생성되어 송금에 사용되었는가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수집된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활용하여 이상 거래를 예측해야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But. </a:t>
            </a:r>
            <a:r>
              <a:rPr lang="ko-KR" altLang="en-US" dirty="0">
                <a:sym typeface="Wingdings" panose="05000000000000000000" pitchFamily="2" charset="2"/>
              </a:rPr>
              <a:t>전체 </a:t>
            </a:r>
            <a:r>
              <a:rPr lang="en-US" altLang="ko-KR" dirty="0">
                <a:sym typeface="Wingdings" panose="05000000000000000000" pitchFamily="2" charset="2"/>
              </a:rPr>
              <a:t>Data </a:t>
            </a:r>
            <a:r>
              <a:rPr lang="ko-KR" altLang="en-US" dirty="0">
                <a:sym typeface="Wingdings" panose="05000000000000000000" pitchFamily="2" charset="2"/>
              </a:rPr>
              <a:t>중에서 이상 거래는 아주 소량의 데이터 </a:t>
            </a:r>
            <a:r>
              <a:rPr lang="en-US" altLang="ko-KR" dirty="0">
                <a:sym typeface="Wingdings" panose="05000000000000000000" pitchFamily="2" charset="2"/>
              </a:rPr>
              <a:t>and </a:t>
            </a:r>
            <a:r>
              <a:rPr lang="ko-KR" altLang="en-US" dirty="0">
                <a:sym typeface="Wingdings" panose="05000000000000000000" pitchFamily="2" charset="2"/>
              </a:rPr>
              <a:t>빠른 반응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07FDE-1758-E39A-AC39-FC2DB596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2F768-2859-ADA4-08F5-7BAAED58E2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이상감지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0E6426-A92A-E022-FE0E-48D60D9A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674" y="4078051"/>
            <a:ext cx="4106997" cy="2395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00DC2E7-3CEE-91A9-6EB1-6E606A50B005}"/>
                  </a:ext>
                </a:extLst>
              </p14:cNvPr>
              <p14:cNvContentPartPr/>
              <p14:nvPr/>
            </p14:nvContentPartPr>
            <p14:xfrm>
              <a:off x="7829143" y="4203634"/>
              <a:ext cx="245880" cy="15444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00DC2E7-3CEE-91A9-6EB1-6E606A50B0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6143" y="4140634"/>
                <a:ext cx="371520" cy="1670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6ADA486-38E0-A315-7D4F-6442FBE9A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62" y="1152525"/>
            <a:ext cx="7995278" cy="4396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1D9510-7AD3-4CB6-E94A-73EB38E85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088" y="1437284"/>
            <a:ext cx="2260098" cy="21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15F7F-837A-A6A9-5E43-D96A8C21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86F8DE-8BD5-1C6C-D31C-06CAAD6EA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3C49BB-4C29-530B-E395-EF3A2361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080559"/>
            <a:ext cx="9470006" cy="52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FAA6-8D69-3D82-3494-7CAA703A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ECA60-50A6-44D3-AA5B-6560029A7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Confusion Matrix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TP </a:t>
            </a:r>
            <a:r>
              <a:rPr lang="en-US" altLang="ko-KR" sz="2000" dirty="0">
                <a:sym typeface="Wingdings" panose="05000000000000000000" pitchFamily="2" charset="2"/>
              </a:rPr>
              <a:t>1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로 제대로 분류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FP  0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잘못 분류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FN 1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으로 잘못 분류</a:t>
            </a:r>
            <a:r>
              <a:rPr lang="en-US" altLang="ko-KR" sz="2000" dirty="0">
                <a:sym typeface="Wingdings" panose="05000000000000000000" pitchFamily="2" charset="2"/>
              </a:rPr>
              <a:t>, TN  0</a:t>
            </a:r>
            <a:r>
              <a:rPr lang="ko-KR" altLang="en-US" sz="2000" dirty="0">
                <a:sym typeface="Wingdings" panose="05000000000000000000" pitchFamily="2" charset="2"/>
              </a:rPr>
              <a:t>을 </a:t>
            </a: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으로 제대로 분류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정확도</a:t>
            </a:r>
            <a:r>
              <a:rPr lang="en-US" altLang="ko-KR" sz="2000" dirty="0">
                <a:sym typeface="Wingdings" panose="05000000000000000000" pitchFamily="2" charset="2"/>
              </a:rPr>
              <a:t>(Accuracy) = (TP+TN) / (TP+TN+FP+FN)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B8BEF3-3544-0539-AB67-D1295391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35" y="1799798"/>
            <a:ext cx="902143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5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A200B-E704-432D-11E4-79A0B546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1029EC-E6DB-56B3-F447-E73CBE6BB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E1EFBF-0955-3706-75DE-BF934B5C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878327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77F9-8E01-18EE-5835-F2B5927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83003-5EB7-1284-DDF6-FAC47D9688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0B49B-86A8-D67D-D006-EB76433D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977401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5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9F242-0E23-BC97-1489-EE4B1AEC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046C6-6C07-4B5D-A3A1-239033FDA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ROC</a:t>
            </a:r>
            <a:r>
              <a:rPr lang="ko-KR" altLang="en-US" dirty="0"/>
              <a:t> </a:t>
            </a:r>
            <a:r>
              <a:rPr lang="en-US" altLang="ko-KR" dirty="0"/>
              <a:t>Curve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         </a:t>
            </a:r>
            <a:r>
              <a:rPr lang="en-US" altLang="ko-KR" sz="1800" dirty="0">
                <a:sym typeface="Wingdings" panose="05000000000000000000" pitchFamily="2" charset="2"/>
              </a:rPr>
              <a:t> TPR</a:t>
            </a:r>
            <a:r>
              <a:rPr lang="ko-KR" altLang="en-US" sz="1800" dirty="0">
                <a:sym typeface="Wingdings" panose="05000000000000000000" pitchFamily="2" charset="2"/>
              </a:rPr>
              <a:t>은 </a:t>
            </a:r>
            <a:r>
              <a:rPr lang="en-US" altLang="ko-KR" sz="1800" dirty="0">
                <a:sym typeface="Wingdings" panose="05000000000000000000" pitchFamily="2" charset="2"/>
              </a:rPr>
              <a:t>1</a:t>
            </a:r>
            <a:r>
              <a:rPr lang="ko-KR" altLang="en-US" sz="1800" dirty="0">
                <a:sym typeface="Wingdings" panose="05000000000000000000" pitchFamily="2" charset="2"/>
              </a:rPr>
              <a:t>에 가까울 수록 좋고 </a:t>
            </a:r>
            <a:r>
              <a:rPr lang="en-US" altLang="ko-KR" sz="1800" dirty="0">
                <a:sym typeface="Wingdings" panose="05000000000000000000" pitchFamily="2" charset="2"/>
              </a:rPr>
              <a:t>FPR</a:t>
            </a:r>
            <a:r>
              <a:rPr lang="ko-KR" altLang="en-US" sz="1800" dirty="0">
                <a:sym typeface="Wingdings" panose="05000000000000000000" pitchFamily="2" charset="2"/>
              </a:rPr>
              <a:t>은 </a:t>
            </a:r>
            <a:r>
              <a:rPr lang="en-US" altLang="ko-KR" sz="1800" dirty="0">
                <a:sym typeface="Wingdings" panose="05000000000000000000" pitchFamily="2" charset="2"/>
              </a:rPr>
              <a:t>0</a:t>
            </a:r>
            <a:r>
              <a:rPr lang="ko-KR" altLang="en-US" sz="1800" dirty="0">
                <a:sym typeface="Wingdings" panose="05000000000000000000" pitchFamily="2" charset="2"/>
              </a:rPr>
              <a:t>에 가까울 수록 좋다</a:t>
            </a: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D79FF-B056-FB34-9905-4B8077FCC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56211"/>
            <a:ext cx="4545592" cy="4554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8431232-4F2C-A044-D3D9-73171F135F4D}"/>
                  </a:ext>
                </a:extLst>
              </p14:cNvPr>
              <p14:cNvContentPartPr/>
              <p14:nvPr/>
            </p14:nvContentPartPr>
            <p14:xfrm>
              <a:off x="4045867" y="1890399"/>
              <a:ext cx="933480" cy="316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8431232-4F2C-A044-D3D9-73171F135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2867" y="1827759"/>
                <a:ext cx="105912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91C0E0DE-D07E-BF37-462A-954B5301AD49}"/>
              </a:ext>
            </a:extLst>
          </p:cNvPr>
          <p:cNvGrpSpPr/>
          <p:nvPr/>
        </p:nvGrpSpPr>
        <p:grpSpPr>
          <a:xfrm>
            <a:off x="4920667" y="2442639"/>
            <a:ext cx="503280" cy="480960"/>
            <a:chOff x="4920667" y="2442639"/>
            <a:chExt cx="50328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854DE82-B376-A758-29EE-BD4005AA229F}"/>
                    </a:ext>
                  </a:extLst>
                </p14:cNvPr>
                <p14:cNvContentPartPr/>
                <p14:nvPr/>
              </p14:nvContentPartPr>
              <p14:xfrm>
                <a:off x="5315227" y="2442639"/>
                <a:ext cx="108720" cy="480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854DE82-B376-A758-29EE-BD4005AA22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52587" y="2379639"/>
                  <a:ext cx="2343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25ABE2F-0939-33CE-D29F-A89AB6EA01AE}"/>
                    </a:ext>
                  </a:extLst>
                </p14:cNvPr>
                <p14:cNvContentPartPr/>
                <p14:nvPr/>
              </p14:nvContentPartPr>
              <p14:xfrm>
                <a:off x="4920667" y="2492319"/>
                <a:ext cx="77760" cy="1548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25ABE2F-0939-33CE-D29F-A89AB6EA01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7667" y="2429319"/>
                  <a:ext cx="2034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B62296D-F1BC-F8B4-DF6F-37931527BC53}"/>
                  </a:ext>
                </a:extLst>
              </p14:cNvPr>
              <p14:cNvContentPartPr/>
              <p14:nvPr/>
            </p14:nvContentPartPr>
            <p14:xfrm>
              <a:off x="4143067" y="5348559"/>
              <a:ext cx="1131120" cy="549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B62296D-F1BC-F8B4-DF6F-37931527BC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80067" y="5285559"/>
                <a:ext cx="1256760" cy="6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928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188</Words>
  <Application>Microsoft Office PowerPoint</Application>
  <PresentationFormat>와이드스크린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딥러닝을 이용한 이상치 검출 방법</vt:lpstr>
      <vt:lpstr>PowerPoint 프레젠테이션</vt:lpstr>
      <vt:lpstr>접근 방식</vt:lpstr>
      <vt:lpstr>접근 방식</vt:lpstr>
      <vt:lpstr>접근 방법</vt:lpstr>
      <vt:lpstr>모델 평가 방법</vt:lpstr>
      <vt:lpstr>모델 평가 방법</vt:lpstr>
      <vt:lpstr>모델 평가 방법</vt:lpstr>
      <vt:lpstr>모델 평가 방법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 김</cp:lastModifiedBy>
  <cp:revision>59</cp:revision>
  <dcterms:created xsi:type="dcterms:W3CDTF">2019-03-05T04:29:07Z</dcterms:created>
  <dcterms:modified xsi:type="dcterms:W3CDTF">2023-04-02T06:29:24Z</dcterms:modified>
</cp:coreProperties>
</file>